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av" ContentType="audio/wav"/>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charts/chart1.xml" ContentType="application/vnd.openxmlformats-officedocument.drawingml.chart+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charts/chart2.xml" ContentType="application/vnd.openxmlformats-officedocument.drawingml.char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0"/>
  </p:notesMasterIdLst>
  <p:sldIdLst>
    <p:sldId id="257" r:id="rId2"/>
    <p:sldId id="271" r:id="rId3"/>
    <p:sldId id="258" r:id="rId4"/>
    <p:sldId id="260" r:id="rId5"/>
    <p:sldId id="279" r:id="rId6"/>
    <p:sldId id="280" r:id="rId7"/>
    <p:sldId id="261" r:id="rId8"/>
    <p:sldId id="263" r:id="rId9"/>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76280" autoAdjust="0"/>
  </p:normalViewPr>
  <p:slideViewPr>
    <p:cSldViewPr>
      <p:cViewPr varScale="1">
        <p:scale>
          <a:sx n="77" d="100"/>
          <a:sy n="77" d="100"/>
        </p:scale>
        <p:origin x="-642" y="-84"/>
      </p:cViewPr>
      <p:guideLst>
        <p:guide orient="horz" pos="2160"/>
        <p:guide pos="2880"/>
      </p:guideLst>
    </p:cSldViewPr>
  </p:slideViewPr>
  <p:notesTextViewPr>
    <p:cViewPr>
      <p:scale>
        <a:sx n="1" d="1"/>
        <a:sy n="1" d="1"/>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1" Type="http://schemas.openxmlformats.org/officeDocument/2006/relationships/oleObject" Target="file:///C:\Users\Hallie\Documents\CK12\chapters\chapter%2011\beats.xlsx" TargetMode="External"/></Relationships>
</file>

<file path=ppt/charts/_rels/chart2.xml.rels><?xml version="1.0" encoding="UTF-8" standalone="yes"?>
<Relationships xmlns="http://schemas.openxmlformats.org/package/2006/relationships"><Relationship Id="rId1" Type="http://schemas.openxmlformats.org/officeDocument/2006/relationships/oleObject" Target="file:///C:\Users\Hallie\Documents\CK12\chapters\chapter%2011\beats.xlsx"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scatterChart>
        <c:scatterStyle val="lineMarker"/>
        <c:varyColors val="0"/>
        <c:ser>
          <c:idx val="0"/>
          <c:order val="0"/>
          <c:tx>
            <c:strRef>
              <c:f>Sheet3!$B$1</c:f>
              <c:strCache>
                <c:ptCount val="1"/>
                <c:pt idx="0">
                  <c:v>displacement</c:v>
                </c:pt>
              </c:strCache>
            </c:strRef>
          </c:tx>
          <c:spPr>
            <a:ln w="28575">
              <a:noFill/>
            </a:ln>
          </c:spPr>
          <c:xVal>
            <c:numRef>
              <c:f>Sheet3!$A$2:$A$2043</c:f>
              <c:numCache>
                <c:formatCode>General</c:formatCode>
                <c:ptCount val="2042"/>
                <c:pt idx="0">
                  <c:v>0</c:v>
                </c:pt>
                <c:pt idx="1">
                  <c:v>0.01</c:v>
                </c:pt>
                <c:pt idx="2">
                  <c:v>0.02</c:v>
                </c:pt>
                <c:pt idx="3">
                  <c:v>0.03</c:v>
                </c:pt>
                <c:pt idx="4">
                  <c:v>0.04</c:v>
                </c:pt>
                <c:pt idx="5">
                  <c:v>0.05</c:v>
                </c:pt>
                <c:pt idx="6">
                  <c:v>6.0000000000000005E-2</c:v>
                </c:pt>
                <c:pt idx="7">
                  <c:v>7.0000000000000007E-2</c:v>
                </c:pt>
                <c:pt idx="8">
                  <c:v>0.08</c:v>
                </c:pt>
                <c:pt idx="9">
                  <c:v>0.09</c:v>
                </c:pt>
                <c:pt idx="10">
                  <c:v>9.9999999999999992E-2</c:v>
                </c:pt>
                <c:pt idx="11">
                  <c:v>0.10999999999999999</c:v>
                </c:pt>
                <c:pt idx="12">
                  <c:v>0.11999999999999998</c:v>
                </c:pt>
                <c:pt idx="13">
                  <c:v>0.12999999999999998</c:v>
                </c:pt>
                <c:pt idx="14">
                  <c:v>0.13999999999999999</c:v>
                </c:pt>
                <c:pt idx="15">
                  <c:v>0.15</c:v>
                </c:pt>
                <c:pt idx="16">
                  <c:v>0.16</c:v>
                </c:pt>
                <c:pt idx="17">
                  <c:v>0.17</c:v>
                </c:pt>
                <c:pt idx="18">
                  <c:v>0.18000000000000002</c:v>
                </c:pt>
                <c:pt idx="19">
                  <c:v>0.19000000000000003</c:v>
                </c:pt>
                <c:pt idx="20">
                  <c:v>0.20000000000000004</c:v>
                </c:pt>
                <c:pt idx="21">
                  <c:v>0.21000000000000005</c:v>
                </c:pt>
                <c:pt idx="22">
                  <c:v>0.22000000000000006</c:v>
                </c:pt>
                <c:pt idx="23">
                  <c:v>0.23000000000000007</c:v>
                </c:pt>
                <c:pt idx="24">
                  <c:v>0.24000000000000007</c:v>
                </c:pt>
                <c:pt idx="25">
                  <c:v>0.25000000000000006</c:v>
                </c:pt>
                <c:pt idx="26">
                  <c:v>0.26000000000000006</c:v>
                </c:pt>
                <c:pt idx="27">
                  <c:v>0.27000000000000007</c:v>
                </c:pt>
                <c:pt idx="28">
                  <c:v>0.28000000000000008</c:v>
                </c:pt>
                <c:pt idx="29">
                  <c:v>0.29000000000000009</c:v>
                </c:pt>
                <c:pt idx="30">
                  <c:v>0.3000000000000001</c:v>
                </c:pt>
                <c:pt idx="31">
                  <c:v>0.31000000000000011</c:v>
                </c:pt>
                <c:pt idx="32">
                  <c:v>0.32000000000000012</c:v>
                </c:pt>
                <c:pt idx="33">
                  <c:v>0.33000000000000013</c:v>
                </c:pt>
                <c:pt idx="34">
                  <c:v>0.34000000000000014</c:v>
                </c:pt>
                <c:pt idx="35">
                  <c:v>0.35000000000000014</c:v>
                </c:pt>
                <c:pt idx="36">
                  <c:v>0.36000000000000015</c:v>
                </c:pt>
                <c:pt idx="37">
                  <c:v>0.37000000000000016</c:v>
                </c:pt>
                <c:pt idx="38">
                  <c:v>0.38000000000000017</c:v>
                </c:pt>
                <c:pt idx="39">
                  <c:v>0.39000000000000018</c:v>
                </c:pt>
                <c:pt idx="40">
                  <c:v>0.40000000000000019</c:v>
                </c:pt>
                <c:pt idx="41">
                  <c:v>0.4100000000000002</c:v>
                </c:pt>
                <c:pt idx="42">
                  <c:v>0.42000000000000021</c:v>
                </c:pt>
                <c:pt idx="43">
                  <c:v>0.43000000000000022</c:v>
                </c:pt>
                <c:pt idx="44">
                  <c:v>0.44000000000000022</c:v>
                </c:pt>
                <c:pt idx="45">
                  <c:v>0.45000000000000023</c:v>
                </c:pt>
                <c:pt idx="46">
                  <c:v>0.46000000000000024</c:v>
                </c:pt>
                <c:pt idx="47">
                  <c:v>0.47000000000000025</c:v>
                </c:pt>
                <c:pt idx="48">
                  <c:v>0.48000000000000026</c:v>
                </c:pt>
                <c:pt idx="49">
                  <c:v>0.49000000000000027</c:v>
                </c:pt>
                <c:pt idx="50">
                  <c:v>0.50000000000000022</c:v>
                </c:pt>
                <c:pt idx="51">
                  <c:v>0.51000000000000023</c:v>
                </c:pt>
                <c:pt idx="52">
                  <c:v>0.52000000000000024</c:v>
                </c:pt>
                <c:pt idx="53">
                  <c:v>0.53000000000000025</c:v>
                </c:pt>
                <c:pt idx="54">
                  <c:v>0.54000000000000026</c:v>
                </c:pt>
                <c:pt idx="55">
                  <c:v>0.55000000000000027</c:v>
                </c:pt>
                <c:pt idx="56">
                  <c:v>0.56000000000000028</c:v>
                </c:pt>
                <c:pt idx="57">
                  <c:v>0.57000000000000028</c:v>
                </c:pt>
                <c:pt idx="58">
                  <c:v>0.58000000000000029</c:v>
                </c:pt>
                <c:pt idx="59">
                  <c:v>0.5900000000000003</c:v>
                </c:pt>
                <c:pt idx="60">
                  <c:v>0.60000000000000031</c:v>
                </c:pt>
                <c:pt idx="61">
                  <c:v>0.61000000000000032</c:v>
                </c:pt>
                <c:pt idx="62">
                  <c:v>0.62000000000000033</c:v>
                </c:pt>
                <c:pt idx="63">
                  <c:v>0.63000000000000034</c:v>
                </c:pt>
                <c:pt idx="64">
                  <c:v>0.64000000000000035</c:v>
                </c:pt>
                <c:pt idx="65">
                  <c:v>0.65000000000000036</c:v>
                </c:pt>
                <c:pt idx="66">
                  <c:v>0.66000000000000036</c:v>
                </c:pt>
                <c:pt idx="67">
                  <c:v>0.67000000000000037</c:v>
                </c:pt>
                <c:pt idx="68">
                  <c:v>0.68000000000000038</c:v>
                </c:pt>
                <c:pt idx="69">
                  <c:v>0.69000000000000039</c:v>
                </c:pt>
                <c:pt idx="70">
                  <c:v>0.7000000000000004</c:v>
                </c:pt>
                <c:pt idx="71">
                  <c:v>0.71000000000000041</c:v>
                </c:pt>
                <c:pt idx="72">
                  <c:v>0.72000000000000042</c:v>
                </c:pt>
                <c:pt idx="73">
                  <c:v>0.73000000000000043</c:v>
                </c:pt>
                <c:pt idx="74">
                  <c:v>0.74000000000000044</c:v>
                </c:pt>
                <c:pt idx="75">
                  <c:v>0.75000000000000044</c:v>
                </c:pt>
                <c:pt idx="76">
                  <c:v>0.76000000000000045</c:v>
                </c:pt>
                <c:pt idx="77">
                  <c:v>0.77000000000000046</c:v>
                </c:pt>
                <c:pt idx="78">
                  <c:v>0.78000000000000047</c:v>
                </c:pt>
                <c:pt idx="79">
                  <c:v>0.79000000000000048</c:v>
                </c:pt>
                <c:pt idx="80">
                  <c:v>0.80000000000000049</c:v>
                </c:pt>
                <c:pt idx="81">
                  <c:v>0.8100000000000005</c:v>
                </c:pt>
                <c:pt idx="82">
                  <c:v>0.82000000000000051</c:v>
                </c:pt>
                <c:pt idx="83">
                  <c:v>0.83000000000000052</c:v>
                </c:pt>
                <c:pt idx="84">
                  <c:v>0.84000000000000052</c:v>
                </c:pt>
                <c:pt idx="85">
                  <c:v>0.85000000000000053</c:v>
                </c:pt>
                <c:pt idx="86">
                  <c:v>0.86000000000000054</c:v>
                </c:pt>
                <c:pt idx="87">
                  <c:v>0.87000000000000055</c:v>
                </c:pt>
                <c:pt idx="88">
                  <c:v>0.88000000000000056</c:v>
                </c:pt>
                <c:pt idx="89">
                  <c:v>0.89000000000000057</c:v>
                </c:pt>
                <c:pt idx="90">
                  <c:v>0.90000000000000058</c:v>
                </c:pt>
                <c:pt idx="91">
                  <c:v>0.91000000000000059</c:v>
                </c:pt>
                <c:pt idx="92">
                  <c:v>0.9200000000000006</c:v>
                </c:pt>
                <c:pt idx="93">
                  <c:v>0.9300000000000006</c:v>
                </c:pt>
                <c:pt idx="94">
                  <c:v>0.94000000000000061</c:v>
                </c:pt>
                <c:pt idx="95">
                  <c:v>0.95000000000000062</c:v>
                </c:pt>
                <c:pt idx="96">
                  <c:v>0.96000000000000063</c:v>
                </c:pt>
                <c:pt idx="97">
                  <c:v>0.97000000000000064</c:v>
                </c:pt>
                <c:pt idx="98">
                  <c:v>0.98000000000000065</c:v>
                </c:pt>
                <c:pt idx="99">
                  <c:v>0.99000000000000066</c:v>
                </c:pt>
                <c:pt idx="100">
                  <c:v>1.0000000000000007</c:v>
                </c:pt>
                <c:pt idx="101">
                  <c:v>1.0100000000000007</c:v>
                </c:pt>
                <c:pt idx="102">
                  <c:v>1.0200000000000007</c:v>
                </c:pt>
                <c:pt idx="103">
                  <c:v>1.0300000000000007</c:v>
                </c:pt>
                <c:pt idx="104">
                  <c:v>1.0400000000000007</c:v>
                </c:pt>
                <c:pt idx="105">
                  <c:v>1.0500000000000007</c:v>
                </c:pt>
                <c:pt idx="106">
                  <c:v>1.0600000000000007</c:v>
                </c:pt>
                <c:pt idx="107">
                  <c:v>1.0700000000000007</c:v>
                </c:pt>
                <c:pt idx="108">
                  <c:v>1.0800000000000007</c:v>
                </c:pt>
                <c:pt idx="109">
                  <c:v>1.0900000000000007</c:v>
                </c:pt>
                <c:pt idx="110">
                  <c:v>1.1000000000000008</c:v>
                </c:pt>
                <c:pt idx="111">
                  <c:v>1.1100000000000008</c:v>
                </c:pt>
                <c:pt idx="112">
                  <c:v>1.1200000000000008</c:v>
                </c:pt>
                <c:pt idx="113">
                  <c:v>1.1300000000000008</c:v>
                </c:pt>
                <c:pt idx="114">
                  <c:v>1.1400000000000008</c:v>
                </c:pt>
                <c:pt idx="115">
                  <c:v>1.1500000000000008</c:v>
                </c:pt>
                <c:pt idx="116">
                  <c:v>1.1600000000000008</c:v>
                </c:pt>
                <c:pt idx="117">
                  <c:v>1.1700000000000008</c:v>
                </c:pt>
                <c:pt idx="118">
                  <c:v>1.1800000000000008</c:v>
                </c:pt>
                <c:pt idx="119">
                  <c:v>1.1900000000000008</c:v>
                </c:pt>
                <c:pt idx="120">
                  <c:v>1.2000000000000008</c:v>
                </c:pt>
                <c:pt idx="121">
                  <c:v>1.2100000000000009</c:v>
                </c:pt>
                <c:pt idx="122">
                  <c:v>1.2200000000000009</c:v>
                </c:pt>
                <c:pt idx="123">
                  <c:v>1.2300000000000009</c:v>
                </c:pt>
                <c:pt idx="124">
                  <c:v>1.2400000000000009</c:v>
                </c:pt>
                <c:pt idx="125">
                  <c:v>1.2500000000000009</c:v>
                </c:pt>
                <c:pt idx="126">
                  <c:v>1.2600000000000009</c:v>
                </c:pt>
                <c:pt idx="127">
                  <c:v>1.2700000000000009</c:v>
                </c:pt>
                <c:pt idx="128">
                  <c:v>1.2800000000000009</c:v>
                </c:pt>
                <c:pt idx="129">
                  <c:v>1.2900000000000009</c:v>
                </c:pt>
                <c:pt idx="130">
                  <c:v>1.3000000000000009</c:v>
                </c:pt>
                <c:pt idx="131">
                  <c:v>1.3100000000000009</c:v>
                </c:pt>
                <c:pt idx="132">
                  <c:v>1.320000000000001</c:v>
                </c:pt>
                <c:pt idx="133">
                  <c:v>1.330000000000001</c:v>
                </c:pt>
                <c:pt idx="134">
                  <c:v>1.340000000000001</c:v>
                </c:pt>
                <c:pt idx="135">
                  <c:v>1.350000000000001</c:v>
                </c:pt>
                <c:pt idx="136">
                  <c:v>1.360000000000001</c:v>
                </c:pt>
                <c:pt idx="137">
                  <c:v>1.370000000000001</c:v>
                </c:pt>
                <c:pt idx="138">
                  <c:v>1.380000000000001</c:v>
                </c:pt>
                <c:pt idx="139">
                  <c:v>1.390000000000001</c:v>
                </c:pt>
                <c:pt idx="140">
                  <c:v>1.400000000000001</c:v>
                </c:pt>
                <c:pt idx="141">
                  <c:v>1.410000000000001</c:v>
                </c:pt>
                <c:pt idx="142">
                  <c:v>1.420000000000001</c:v>
                </c:pt>
                <c:pt idx="143">
                  <c:v>1.430000000000001</c:v>
                </c:pt>
                <c:pt idx="144">
                  <c:v>1.4400000000000011</c:v>
                </c:pt>
                <c:pt idx="145">
                  <c:v>1.4500000000000011</c:v>
                </c:pt>
                <c:pt idx="146">
                  <c:v>1.4600000000000011</c:v>
                </c:pt>
                <c:pt idx="147">
                  <c:v>1.4700000000000011</c:v>
                </c:pt>
                <c:pt idx="148">
                  <c:v>1.4800000000000011</c:v>
                </c:pt>
                <c:pt idx="149">
                  <c:v>1.4900000000000011</c:v>
                </c:pt>
                <c:pt idx="150">
                  <c:v>1.5000000000000011</c:v>
                </c:pt>
                <c:pt idx="151">
                  <c:v>1.5100000000000011</c:v>
                </c:pt>
                <c:pt idx="152">
                  <c:v>1.5200000000000011</c:v>
                </c:pt>
                <c:pt idx="153">
                  <c:v>1.5300000000000011</c:v>
                </c:pt>
                <c:pt idx="154">
                  <c:v>1.5400000000000011</c:v>
                </c:pt>
                <c:pt idx="155">
                  <c:v>1.5500000000000012</c:v>
                </c:pt>
                <c:pt idx="156">
                  <c:v>1.5600000000000012</c:v>
                </c:pt>
                <c:pt idx="157">
                  <c:v>1.5700000000000012</c:v>
                </c:pt>
                <c:pt idx="158">
                  <c:v>1.5800000000000012</c:v>
                </c:pt>
                <c:pt idx="159">
                  <c:v>1.5900000000000012</c:v>
                </c:pt>
                <c:pt idx="160">
                  <c:v>1.6000000000000012</c:v>
                </c:pt>
                <c:pt idx="161">
                  <c:v>1.6100000000000012</c:v>
                </c:pt>
                <c:pt idx="162">
                  <c:v>1.6200000000000012</c:v>
                </c:pt>
                <c:pt idx="163">
                  <c:v>1.6300000000000012</c:v>
                </c:pt>
                <c:pt idx="164">
                  <c:v>1.6400000000000012</c:v>
                </c:pt>
                <c:pt idx="165">
                  <c:v>1.6500000000000012</c:v>
                </c:pt>
                <c:pt idx="166">
                  <c:v>1.6600000000000013</c:v>
                </c:pt>
                <c:pt idx="167">
                  <c:v>1.6700000000000013</c:v>
                </c:pt>
                <c:pt idx="168">
                  <c:v>1.6800000000000013</c:v>
                </c:pt>
                <c:pt idx="169">
                  <c:v>1.6900000000000013</c:v>
                </c:pt>
                <c:pt idx="170">
                  <c:v>1.7000000000000013</c:v>
                </c:pt>
                <c:pt idx="171">
                  <c:v>1.7100000000000013</c:v>
                </c:pt>
                <c:pt idx="172">
                  <c:v>1.7200000000000013</c:v>
                </c:pt>
                <c:pt idx="173">
                  <c:v>1.7300000000000013</c:v>
                </c:pt>
                <c:pt idx="174">
                  <c:v>1.7400000000000013</c:v>
                </c:pt>
                <c:pt idx="175">
                  <c:v>1.7500000000000013</c:v>
                </c:pt>
                <c:pt idx="176">
                  <c:v>1.7600000000000013</c:v>
                </c:pt>
                <c:pt idx="177">
                  <c:v>1.7700000000000014</c:v>
                </c:pt>
                <c:pt idx="178">
                  <c:v>1.7800000000000014</c:v>
                </c:pt>
                <c:pt idx="179">
                  <c:v>1.7900000000000014</c:v>
                </c:pt>
                <c:pt idx="180">
                  <c:v>1.8000000000000014</c:v>
                </c:pt>
                <c:pt idx="181">
                  <c:v>1.8100000000000014</c:v>
                </c:pt>
                <c:pt idx="182">
                  <c:v>1.8200000000000014</c:v>
                </c:pt>
                <c:pt idx="183">
                  <c:v>1.8300000000000014</c:v>
                </c:pt>
                <c:pt idx="184">
                  <c:v>1.8400000000000014</c:v>
                </c:pt>
                <c:pt idx="185">
                  <c:v>1.8500000000000014</c:v>
                </c:pt>
                <c:pt idx="186">
                  <c:v>1.8600000000000014</c:v>
                </c:pt>
                <c:pt idx="187">
                  <c:v>1.8700000000000014</c:v>
                </c:pt>
                <c:pt idx="188">
                  <c:v>1.8800000000000014</c:v>
                </c:pt>
                <c:pt idx="189">
                  <c:v>1.8900000000000015</c:v>
                </c:pt>
                <c:pt idx="190">
                  <c:v>1.9000000000000015</c:v>
                </c:pt>
                <c:pt idx="191">
                  <c:v>1.9100000000000015</c:v>
                </c:pt>
                <c:pt idx="192">
                  <c:v>1.9200000000000015</c:v>
                </c:pt>
                <c:pt idx="193">
                  <c:v>1.9300000000000015</c:v>
                </c:pt>
                <c:pt idx="194">
                  <c:v>1.9400000000000015</c:v>
                </c:pt>
                <c:pt idx="195">
                  <c:v>1.9500000000000015</c:v>
                </c:pt>
                <c:pt idx="196">
                  <c:v>1.9600000000000015</c:v>
                </c:pt>
                <c:pt idx="197">
                  <c:v>1.9700000000000015</c:v>
                </c:pt>
                <c:pt idx="198">
                  <c:v>1.9800000000000015</c:v>
                </c:pt>
                <c:pt idx="199">
                  <c:v>1.9900000000000015</c:v>
                </c:pt>
                <c:pt idx="200">
                  <c:v>2.0000000000000013</c:v>
                </c:pt>
                <c:pt idx="201">
                  <c:v>2.0100000000000011</c:v>
                </c:pt>
                <c:pt idx="202">
                  <c:v>2.0200000000000009</c:v>
                </c:pt>
                <c:pt idx="203">
                  <c:v>2.0300000000000007</c:v>
                </c:pt>
                <c:pt idx="204">
                  <c:v>2.0400000000000005</c:v>
                </c:pt>
                <c:pt idx="205">
                  <c:v>2.0500000000000003</c:v>
                </c:pt>
                <c:pt idx="206">
                  <c:v>2.06</c:v>
                </c:pt>
                <c:pt idx="207">
                  <c:v>2.0699999999999998</c:v>
                </c:pt>
                <c:pt idx="208">
                  <c:v>2.0799999999999996</c:v>
                </c:pt>
                <c:pt idx="209">
                  <c:v>2.0899999999999994</c:v>
                </c:pt>
                <c:pt idx="210">
                  <c:v>2.0999999999999992</c:v>
                </c:pt>
                <c:pt idx="211">
                  <c:v>2.109999999999999</c:v>
                </c:pt>
                <c:pt idx="212">
                  <c:v>2.1199999999999988</c:v>
                </c:pt>
                <c:pt idx="213">
                  <c:v>2.1299999999999986</c:v>
                </c:pt>
                <c:pt idx="214">
                  <c:v>2.1399999999999983</c:v>
                </c:pt>
                <c:pt idx="215">
                  <c:v>2.1499999999999981</c:v>
                </c:pt>
                <c:pt idx="216">
                  <c:v>2.1599999999999979</c:v>
                </c:pt>
                <c:pt idx="217">
                  <c:v>2.1699999999999977</c:v>
                </c:pt>
                <c:pt idx="218">
                  <c:v>2.1799999999999975</c:v>
                </c:pt>
                <c:pt idx="219">
                  <c:v>2.1899999999999973</c:v>
                </c:pt>
                <c:pt idx="220">
                  <c:v>2.1999999999999971</c:v>
                </c:pt>
                <c:pt idx="221">
                  <c:v>2.2099999999999969</c:v>
                </c:pt>
                <c:pt idx="222">
                  <c:v>2.2199999999999966</c:v>
                </c:pt>
                <c:pt idx="223">
                  <c:v>2.2299999999999964</c:v>
                </c:pt>
                <c:pt idx="224">
                  <c:v>2.2399999999999962</c:v>
                </c:pt>
                <c:pt idx="225">
                  <c:v>2.249999999999996</c:v>
                </c:pt>
                <c:pt idx="226">
                  <c:v>2.2599999999999958</c:v>
                </c:pt>
                <c:pt idx="227">
                  <c:v>2.2699999999999956</c:v>
                </c:pt>
                <c:pt idx="228">
                  <c:v>2.2799999999999954</c:v>
                </c:pt>
                <c:pt idx="229">
                  <c:v>2.2899999999999952</c:v>
                </c:pt>
                <c:pt idx="230">
                  <c:v>2.2999999999999949</c:v>
                </c:pt>
                <c:pt idx="231">
                  <c:v>2.3099999999999947</c:v>
                </c:pt>
                <c:pt idx="232">
                  <c:v>2.3199999999999945</c:v>
                </c:pt>
                <c:pt idx="233">
                  <c:v>2.3299999999999943</c:v>
                </c:pt>
                <c:pt idx="234">
                  <c:v>2.3399999999999941</c:v>
                </c:pt>
                <c:pt idx="235">
                  <c:v>2.3499999999999939</c:v>
                </c:pt>
                <c:pt idx="236">
                  <c:v>2.3599999999999937</c:v>
                </c:pt>
                <c:pt idx="237">
                  <c:v>2.3699999999999934</c:v>
                </c:pt>
                <c:pt idx="238">
                  <c:v>2.3799999999999932</c:v>
                </c:pt>
                <c:pt idx="239">
                  <c:v>2.389999999999993</c:v>
                </c:pt>
                <c:pt idx="240">
                  <c:v>2.3999999999999928</c:v>
                </c:pt>
                <c:pt idx="241">
                  <c:v>2.4099999999999926</c:v>
                </c:pt>
                <c:pt idx="242">
                  <c:v>2.4199999999999924</c:v>
                </c:pt>
                <c:pt idx="243">
                  <c:v>2.4299999999999922</c:v>
                </c:pt>
                <c:pt idx="244">
                  <c:v>2.439999999999992</c:v>
                </c:pt>
                <c:pt idx="245">
                  <c:v>2.4499999999999917</c:v>
                </c:pt>
                <c:pt idx="246">
                  <c:v>2.4599999999999915</c:v>
                </c:pt>
                <c:pt idx="247">
                  <c:v>2.4699999999999913</c:v>
                </c:pt>
                <c:pt idx="248">
                  <c:v>2.4799999999999911</c:v>
                </c:pt>
                <c:pt idx="249">
                  <c:v>2.4899999999999909</c:v>
                </c:pt>
                <c:pt idx="250">
                  <c:v>2.4999999999999907</c:v>
                </c:pt>
                <c:pt idx="251">
                  <c:v>2.5099999999999905</c:v>
                </c:pt>
                <c:pt idx="252">
                  <c:v>2.5199999999999902</c:v>
                </c:pt>
                <c:pt idx="253">
                  <c:v>2.52999999999999</c:v>
                </c:pt>
                <c:pt idx="254">
                  <c:v>2.5399999999999898</c:v>
                </c:pt>
                <c:pt idx="255">
                  <c:v>2.5499999999999896</c:v>
                </c:pt>
                <c:pt idx="256">
                  <c:v>2.5599999999999894</c:v>
                </c:pt>
                <c:pt idx="257">
                  <c:v>2.5699999999999892</c:v>
                </c:pt>
                <c:pt idx="258">
                  <c:v>2.579999999999989</c:v>
                </c:pt>
                <c:pt idx="259">
                  <c:v>2.5899999999999888</c:v>
                </c:pt>
                <c:pt idx="260">
                  <c:v>2.5999999999999885</c:v>
                </c:pt>
                <c:pt idx="261">
                  <c:v>2.6099999999999883</c:v>
                </c:pt>
                <c:pt idx="262">
                  <c:v>2.6199999999999881</c:v>
                </c:pt>
                <c:pt idx="263">
                  <c:v>2.6299999999999879</c:v>
                </c:pt>
                <c:pt idx="264">
                  <c:v>2.6399999999999877</c:v>
                </c:pt>
                <c:pt idx="265">
                  <c:v>2.6499999999999875</c:v>
                </c:pt>
                <c:pt idx="266">
                  <c:v>2.6599999999999873</c:v>
                </c:pt>
                <c:pt idx="267">
                  <c:v>2.6699999999999871</c:v>
                </c:pt>
                <c:pt idx="268">
                  <c:v>2.6799999999999868</c:v>
                </c:pt>
                <c:pt idx="269">
                  <c:v>2.6899999999999866</c:v>
                </c:pt>
                <c:pt idx="270">
                  <c:v>2.6999999999999864</c:v>
                </c:pt>
                <c:pt idx="271">
                  <c:v>2.7099999999999862</c:v>
                </c:pt>
                <c:pt idx="272">
                  <c:v>2.719999999999986</c:v>
                </c:pt>
                <c:pt idx="273">
                  <c:v>2.7299999999999858</c:v>
                </c:pt>
                <c:pt idx="274">
                  <c:v>2.7399999999999856</c:v>
                </c:pt>
                <c:pt idx="275">
                  <c:v>2.7499999999999853</c:v>
                </c:pt>
                <c:pt idx="276">
                  <c:v>2.7599999999999851</c:v>
                </c:pt>
                <c:pt idx="277">
                  <c:v>2.7699999999999849</c:v>
                </c:pt>
                <c:pt idx="278">
                  <c:v>2.7799999999999847</c:v>
                </c:pt>
                <c:pt idx="279">
                  <c:v>2.7899999999999845</c:v>
                </c:pt>
                <c:pt idx="280">
                  <c:v>2.7999999999999843</c:v>
                </c:pt>
                <c:pt idx="281">
                  <c:v>2.8099999999999841</c:v>
                </c:pt>
                <c:pt idx="282">
                  <c:v>2.8199999999999839</c:v>
                </c:pt>
                <c:pt idx="283">
                  <c:v>2.8299999999999836</c:v>
                </c:pt>
                <c:pt idx="284">
                  <c:v>2.8399999999999834</c:v>
                </c:pt>
                <c:pt idx="285">
                  <c:v>2.8499999999999832</c:v>
                </c:pt>
                <c:pt idx="286">
                  <c:v>2.859999999999983</c:v>
                </c:pt>
                <c:pt idx="287">
                  <c:v>2.8699999999999828</c:v>
                </c:pt>
                <c:pt idx="288">
                  <c:v>2.8799999999999826</c:v>
                </c:pt>
                <c:pt idx="289">
                  <c:v>2.8899999999999824</c:v>
                </c:pt>
                <c:pt idx="290">
                  <c:v>2.8999999999999821</c:v>
                </c:pt>
                <c:pt idx="291">
                  <c:v>2.9099999999999819</c:v>
                </c:pt>
                <c:pt idx="292">
                  <c:v>2.9199999999999817</c:v>
                </c:pt>
                <c:pt idx="293">
                  <c:v>2.9299999999999815</c:v>
                </c:pt>
                <c:pt idx="294">
                  <c:v>2.9399999999999813</c:v>
                </c:pt>
                <c:pt idx="295">
                  <c:v>2.9499999999999811</c:v>
                </c:pt>
                <c:pt idx="296">
                  <c:v>2.9599999999999809</c:v>
                </c:pt>
                <c:pt idx="297">
                  <c:v>2.9699999999999807</c:v>
                </c:pt>
                <c:pt idx="298">
                  <c:v>2.9799999999999804</c:v>
                </c:pt>
                <c:pt idx="299">
                  <c:v>2.9899999999999802</c:v>
                </c:pt>
                <c:pt idx="300">
                  <c:v>2.99999999999998</c:v>
                </c:pt>
                <c:pt idx="301">
                  <c:v>3.0099999999999798</c:v>
                </c:pt>
                <c:pt idx="302">
                  <c:v>3.0199999999999796</c:v>
                </c:pt>
                <c:pt idx="303">
                  <c:v>3.0299999999999794</c:v>
                </c:pt>
                <c:pt idx="304">
                  <c:v>3.0399999999999792</c:v>
                </c:pt>
                <c:pt idx="305">
                  <c:v>3.049999999999979</c:v>
                </c:pt>
                <c:pt idx="306">
                  <c:v>3.0599999999999787</c:v>
                </c:pt>
                <c:pt idx="307">
                  <c:v>3.0699999999999785</c:v>
                </c:pt>
                <c:pt idx="308">
                  <c:v>3.0799999999999783</c:v>
                </c:pt>
                <c:pt idx="309">
                  <c:v>3.0899999999999781</c:v>
                </c:pt>
                <c:pt idx="310">
                  <c:v>3.0999999999999779</c:v>
                </c:pt>
                <c:pt idx="311">
                  <c:v>3.1099999999999777</c:v>
                </c:pt>
                <c:pt idx="312">
                  <c:v>3.1199999999999775</c:v>
                </c:pt>
                <c:pt idx="313">
                  <c:v>3.1299999999999772</c:v>
                </c:pt>
                <c:pt idx="314">
                  <c:v>3.139999999999977</c:v>
                </c:pt>
                <c:pt idx="315">
                  <c:v>3.1499999999999768</c:v>
                </c:pt>
                <c:pt idx="316">
                  <c:v>3.1599999999999766</c:v>
                </c:pt>
                <c:pt idx="317">
                  <c:v>3.1699999999999764</c:v>
                </c:pt>
                <c:pt idx="318">
                  <c:v>3.1799999999999762</c:v>
                </c:pt>
                <c:pt idx="319">
                  <c:v>3.189999999999976</c:v>
                </c:pt>
                <c:pt idx="320">
                  <c:v>3.1999999999999758</c:v>
                </c:pt>
                <c:pt idx="321">
                  <c:v>3.2099999999999755</c:v>
                </c:pt>
                <c:pt idx="322">
                  <c:v>3.2199999999999753</c:v>
                </c:pt>
                <c:pt idx="323">
                  <c:v>3.2299999999999751</c:v>
                </c:pt>
                <c:pt idx="324">
                  <c:v>3.2399999999999749</c:v>
                </c:pt>
                <c:pt idx="325">
                  <c:v>3.2499999999999747</c:v>
                </c:pt>
                <c:pt idx="326">
                  <c:v>3.2599999999999745</c:v>
                </c:pt>
                <c:pt idx="327">
                  <c:v>3.2699999999999743</c:v>
                </c:pt>
                <c:pt idx="328">
                  <c:v>3.279999999999974</c:v>
                </c:pt>
                <c:pt idx="329">
                  <c:v>3.2899999999999738</c:v>
                </c:pt>
                <c:pt idx="330">
                  <c:v>3.2999999999999736</c:v>
                </c:pt>
                <c:pt idx="331">
                  <c:v>3.3099999999999734</c:v>
                </c:pt>
                <c:pt idx="332">
                  <c:v>3.3199999999999732</c:v>
                </c:pt>
                <c:pt idx="333">
                  <c:v>3.329999999999973</c:v>
                </c:pt>
                <c:pt idx="334">
                  <c:v>3.3399999999999728</c:v>
                </c:pt>
                <c:pt idx="335">
                  <c:v>3.3499999999999726</c:v>
                </c:pt>
                <c:pt idx="336">
                  <c:v>3.3599999999999723</c:v>
                </c:pt>
                <c:pt idx="337">
                  <c:v>3.3699999999999721</c:v>
                </c:pt>
                <c:pt idx="338">
                  <c:v>3.3799999999999719</c:v>
                </c:pt>
                <c:pt idx="339">
                  <c:v>3.3899999999999717</c:v>
                </c:pt>
                <c:pt idx="340">
                  <c:v>3.3999999999999715</c:v>
                </c:pt>
                <c:pt idx="341">
                  <c:v>3.4099999999999713</c:v>
                </c:pt>
                <c:pt idx="342">
                  <c:v>3.4199999999999711</c:v>
                </c:pt>
                <c:pt idx="343">
                  <c:v>3.4299999999999708</c:v>
                </c:pt>
                <c:pt idx="344">
                  <c:v>3.4399999999999706</c:v>
                </c:pt>
                <c:pt idx="345">
                  <c:v>3.4499999999999704</c:v>
                </c:pt>
                <c:pt idx="346">
                  <c:v>3.4599999999999702</c:v>
                </c:pt>
                <c:pt idx="347">
                  <c:v>3.46999999999997</c:v>
                </c:pt>
                <c:pt idx="348">
                  <c:v>3.4799999999999698</c:v>
                </c:pt>
                <c:pt idx="349">
                  <c:v>3.4899999999999696</c:v>
                </c:pt>
                <c:pt idx="350">
                  <c:v>3.4999999999999694</c:v>
                </c:pt>
                <c:pt idx="351">
                  <c:v>3.5099999999999691</c:v>
                </c:pt>
                <c:pt idx="352">
                  <c:v>3.5199999999999689</c:v>
                </c:pt>
                <c:pt idx="353">
                  <c:v>3.5299999999999687</c:v>
                </c:pt>
                <c:pt idx="354">
                  <c:v>3.5399999999999685</c:v>
                </c:pt>
                <c:pt idx="355">
                  <c:v>3.5499999999999683</c:v>
                </c:pt>
                <c:pt idx="356">
                  <c:v>3.5599999999999681</c:v>
                </c:pt>
                <c:pt idx="357">
                  <c:v>3.5699999999999679</c:v>
                </c:pt>
                <c:pt idx="358">
                  <c:v>3.5799999999999677</c:v>
                </c:pt>
                <c:pt idx="359">
                  <c:v>3.5899999999999674</c:v>
                </c:pt>
                <c:pt idx="360">
                  <c:v>3.5999999999999672</c:v>
                </c:pt>
                <c:pt idx="361">
                  <c:v>3.609999999999967</c:v>
                </c:pt>
                <c:pt idx="362">
                  <c:v>3.6199999999999668</c:v>
                </c:pt>
                <c:pt idx="363">
                  <c:v>3.6299999999999666</c:v>
                </c:pt>
                <c:pt idx="364">
                  <c:v>3.6399999999999664</c:v>
                </c:pt>
                <c:pt idx="365">
                  <c:v>3.6499999999999662</c:v>
                </c:pt>
                <c:pt idx="366">
                  <c:v>3.6599999999999659</c:v>
                </c:pt>
                <c:pt idx="367">
                  <c:v>3.6699999999999657</c:v>
                </c:pt>
                <c:pt idx="368">
                  <c:v>3.6799999999999655</c:v>
                </c:pt>
                <c:pt idx="369">
                  <c:v>3.6899999999999653</c:v>
                </c:pt>
                <c:pt idx="370">
                  <c:v>3.6999999999999651</c:v>
                </c:pt>
                <c:pt idx="371">
                  <c:v>3.7099999999999649</c:v>
                </c:pt>
                <c:pt idx="372">
                  <c:v>3.7199999999999647</c:v>
                </c:pt>
                <c:pt idx="373">
                  <c:v>3.7299999999999645</c:v>
                </c:pt>
                <c:pt idx="374">
                  <c:v>3.7399999999999642</c:v>
                </c:pt>
                <c:pt idx="375">
                  <c:v>3.749999999999964</c:v>
                </c:pt>
                <c:pt idx="376">
                  <c:v>3.7599999999999638</c:v>
                </c:pt>
                <c:pt idx="377">
                  <c:v>3.7699999999999636</c:v>
                </c:pt>
                <c:pt idx="378">
                  <c:v>3.7799999999999634</c:v>
                </c:pt>
                <c:pt idx="379">
                  <c:v>3.7899999999999632</c:v>
                </c:pt>
                <c:pt idx="380">
                  <c:v>3.799999999999963</c:v>
                </c:pt>
                <c:pt idx="381">
                  <c:v>3.8099999999999627</c:v>
                </c:pt>
                <c:pt idx="382">
                  <c:v>3.8199999999999625</c:v>
                </c:pt>
                <c:pt idx="383">
                  <c:v>3.8299999999999623</c:v>
                </c:pt>
                <c:pt idx="384">
                  <c:v>3.8399999999999621</c:v>
                </c:pt>
                <c:pt idx="385">
                  <c:v>3.8499999999999619</c:v>
                </c:pt>
                <c:pt idx="386">
                  <c:v>3.8599999999999617</c:v>
                </c:pt>
                <c:pt idx="387">
                  <c:v>3.8699999999999615</c:v>
                </c:pt>
                <c:pt idx="388">
                  <c:v>3.8799999999999613</c:v>
                </c:pt>
                <c:pt idx="389">
                  <c:v>3.889999999999961</c:v>
                </c:pt>
                <c:pt idx="390">
                  <c:v>3.8999999999999608</c:v>
                </c:pt>
                <c:pt idx="391">
                  <c:v>3.9099999999999606</c:v>
                </c:pt>
                <c:pt idx="392">
                  <c:v>3.9199999999999604</c:v>
                </c:pt>
                <c:pt idx="393">
                  <c:v>3.9299999999999602</c:v>
                </c:pt>
                <c:pt idx="394">
                  <c:v>3.93999999999996</c:v>
                </c:pt>
                <c:pt idx="395">
                  <c:v>3.9499999999999598</c:v>
                </c:pt>
                <c:pt idx="396">
                  <c:v>3.9599999999999596</c:v>
                </c:pt>
                <c:pt idx="397">
                  <c:v>3.9699999999999593</c:v>
                </c:pt>
                <c:pt idx="398">
                  <c:v>3.9799999999999591</c:v>
                </c:pt>
                <c:pt idx="399">
                  <c:v>3.9899999999999589</c:v>
                </c:pt>
                <c:pt idx="400">
                  <c:v>3.9999999999999587</c:v>
                </c:pt>
                <c:pt idx="401">
                  <c:v>4.0099999999999589</c:v>
                </c:pt>
                <c:pt idx="402">
                  <c:v>4.0199999999999587</c:v>
                </c:pt>
                <c:pt idx="403">
                  <c:v>4.0299999999999585</c:v>
                </c:pt>
                <c:pt idx="404">
                  <c:v>4.0399999999999583</c:v>
                </c:pt>
                <c:pt idx="405">
                  <c:v>4.0499999999999581</c:v>
                </c:pt>
                <c:pt idx="406">
                  <c:v>4.0599999999999579</c:v>
                </c:pt>
                <c:pt idx="407">
                  <c:v>4.0699999999999577</c:v>
                </c:pt>
                <c:pt idx="408">
                  <c:v>4.0799999999999574</c:v>
                </c:pt>
                <c:pt idx="409">
                  <c:v>4.0899999999999572</c:v>
                </c:pt>
                <c:pt idx="410">
                  <c:v>4.099999999999957</c:v>
                </c:pt>
                <c:pt idx="411">
                  <c:v>4.1099999999999568</c:v>
                </c:pt>
                <c:pt idx="412">
                  <c:v>4.1199999999999566</c:v>
                </c:pt>
                <c:pt idx="413">
                  <c:v>4.1299999999999564</c:v>
                </c:pt>
                <c:pt idx="414">
                  <c:v>4.1399999999999562</c:v>
                </c:pt>
                <c:pt idx="415">
                  <c:v>4.1499999999999559</c:v>
                </c:pt>
                <c:pt idx="416">
                  <c:v>4.1599999999999557</c:v>
                </c:pt>
                <c:pt idx="417">
                  <c:v>4.1699999999999555</c:v>
                </c:pt>
                <c:pt idx="418">
                  <c:v>4.1799999999999553</c:v>
                </c:pt>
                <c:pt idx="419">
                  <c:v>4.1899999999999551</c:v>
                </c:pt>
                <c:pt idx="420">
                  <c:v>4.1999999999999549</c:v>
                </c:pt>
                <c:pt idx="421">
                  <c:v>4.2099999999999547</c:v>
                </c:pt>
                <c:pt idx="422">
                  <c:v>4.2199999999999545</c:v>
                </c:pt>
                <c:pt idx="423">
                  <c:v>4.2299999999999542</c:v>
                </c:pt>
                <c:pt idx="424">
                  <c:v>4.239999999999954</c:v>
                </c:pt>
                <c:pt idx="425">
                  <c:v>4.2499999999999538</c:v>
                </c:pt>
                <c:pt idx="426">
                  <c:v>4.2599999999999536</c:v>
                </c:pt>
                <c:pt idx="427">
                  <c:v>4.2699999999999534</c:v>
                </c:pt>
                <c:pt idx="428">
                  <c:v>4.2799999999999532</c:v>
                </c:pt>
                <c:pt idx="429">
                  <c:v>4.289999999999953</c:v>
                </c:pt>
                <c:pt idx="430">
                  <c:v>4.2999999999999527</c:v>
                </c:pt>
                <c:pt idx="431">
                  <c:v>4.3099999999999525</c:v>
                </c:pt>
                <c:pt idx="432">
                  <c:v>4.3199999999999523</c:v>
                </c:pt>
                <c:pt idx="433">
                  <c:v>4.3299999999999521</c:v>
                </c:pt>
                <c:pt idx="434">
                  <c:v>4.3399999999999519</c:v>
                </c:pt>
                <c:pt idx="435">
                  <c:v>4.3499999999999517</c:v>
                </c:pt>
                <c:pt idx="436">
                  <c:v>4.3599999999999515</c:v>
                </c:pt>
                <c:pt idx="437">
                  <c:v>4.3699999999999513</c:v>
                </c:pt>
                <c:pt idx="438">
                  <c:v>4.379999999999951</c:v>
                </c:pt>
                <c:pt idx="439">
                  <c:v>4.3899999999999508</c:v>
                </c:pt>
                <c:pt idx="440">
                  <c:v>4.3999999999999506</c:v>
                </c:pt>
                <c:pt idx="441">
                  <c:v>4.4099999999999504</c:v>
                </c:pt>
                <c:pt idx="442">
                  <c:v>4.4199999999999502</c:v>
                </c:pt>
                <c:pt idx="443">
                  <c:v>4.42999999999995</c:v>
                </c:pt>
                <c:pt idx="444">
                  <c:v>4.4399999999999498</c:v>
                </c:pt>
                <c:pt idx="445">
                  <c:v>4.4499999999999496</c:v>
                </c:pt>
                <c:pt idx="446">
                  <c:v>4.4599999999999493</c:v>
                </c:pt>
                <c:pt idx="447">
                  <c:v>4.4699999999999491</c:v>
                </c:pt>
                <c:pt idx="448">
                  <c:v>4.4799999999999489</c:v>
                </c:pt>
                <c:pt idx="449">
                  <c:v>4.4899999999999487</c:v>
                </c:pt>
                <c:pt idx="450">
                  <c:v>4.4999999999999485</c:v>
                </c:pt>
                <c:pt idx="451">
                  <c:v>4.5099999999999483</c:v>
                </c:pt>
                <c:pt idx="452">
                  <c:v>4.5199999999999481</c:v>
                </c:pt>
                <c:pt idx="453">
                  <c:v>4.5299999999999478</c:v>
                </c:pt>
                <c:pt idx="454">
                  <c:v>4.5399999999999476</c:v>
                </c:pt>
                <c:pt idx="455">
                  <c:v>4.5499999999999474</c:v>
                </c:pt>
                <c:pt idx="456">
                  <c:v>4.5599999999999472</c:v>
                </c:pt>
                <c:pt idx="457">
                  <c:v>4.569999999999947</c:v>
                </c:pt>
                <c:pt idx="458">
                  <c:v>4.5799999999999468</c:v>
                </c:pt>
                <c:pt idx="459">
                  <c:v>4.5899999999999466</c:v>
                </c:pt>
                <c:pt idx="460">
                  <c:v>4.5999999999999464</c:v>
                </c:pt>
                <c:pt idx="461">
                  <c:v>4.6099999999999461</c:v>
                </c:pt>
                <c:pt idx="462">
                  <c:v>4.6199999999999459</c:v>
                </c:pt>
                <c:pt idx="463">
                  <c:v>4.6299999999999457</c:v>
                </c:pt>
                <c:pt idx="464">
                  <c:v>4.6399999999999455</c:v>
                </c:pt>
                <c:pt idx="465">
                  <c:v>4.6499999999999453</c:v>
                </c:pt>
                <c:pt idx="466">
                  <c:v>4.6599999999999451</c:v>
                </c:pt>
                <c:pt idx="467">
                  <c:v>4.6699999999999449</c:v>
                </c:pt>
                <c:pt idx="468">
                  <c:v>4.6799999999999446</c:v>
                </c:pt>
                <c:pt idx="469">
                  <c:v>4.6899999999999444</c:v>
                </c:pt>
                <c:pt idx="470">
                  <c:v>4.6999999999999442</c:v>
                </c:pt>
                <c:pt idx="471">
                  <c:v>4.709999999999944</c:v>
                </c:pt>
                <c:pt idx="472">
                  <c:v>4.7199999999999438</c:v>
                </c:pt>
                <c:pt idx="473">
                  <c:v>4.7299999999999436</c:v>
                </c:pt>
                <c:pt idx="474">
                  <c:v>4.7399999999999434</c:v>
                </c:pt>
                <c:pt idx="475">
                  <c:v>4.7499999999999432</c:v>
                </c:pt>
                <c:pt idx="476">
                  <c:v>4.7599999999999429</c:v>
                </c:pt>
                <c:pt idx="477">
                  <c:v>4.7699999999999427</c:v>
                </c:pt>
                <c:pt idx="478">
                  <c:v>4.7799999999999425</c:v>
                </c:pt>
                <c:pt idx="479">
                  <c:v>4.7899999999999423</c:v>
                </c:pt>
                <c:pt idx="480">
                  <c:v>4.7999999999999421</c:v>
                </c:pt>
                <c:pt idx="481">
                  <c:v>4.8099999999999419</c:v>
                </c:pt>
                <c:pt idx="482">
                  <c:v>4.8199999999999417</c:v>
                </c:pt>
                <c:pt idx="483">
                  <c:v>4.8299999999999415</c:v>
                </c:pt>
                <c:pt idx="484">
                  <c:v>4.8399999999999412</c:v>
                </c:pt>
                <c:pt idx="485">
                  <c:v>4.849999999999941</c:v>
                </c:pt>
                <c:pt idx="486">
                  <c:v>4.8599999999999408</c:v>
                </c:pt>
                <c:pt idx="487">
                  <c:v>4.8699999999999406</c:v>
                </c:pt>
                <c:pt idx="488">
                  <c:v>4.8799999999999404</c:v>
                </c:pt>
                <c:pt idx="489">
                  <c:v>4.8899999999999402</c:v>
                </c:pt>
                <c:pt idx="490">
                  <c:v>4.89999999999994</c:v>
                </c:pt>
                <c:pt idx="491">
                  <c:v>4.9099999999999397</c:v>
                </c:pt>
                <c:pt idx="492">
                  <c:v>4.9199999999999395</c:v>
                </c:pt>
                <c:pt idx="493">
                  <c:v>4.9299999999999393</c:v>
                </c:pt>
                <c:pt idx="494">
                  <c:v>4.9399999999999391</c:v>
                </c:pt>
                <c:pt idx="495">
                  <c:v>4.9499999999999389</c:v>
                </c:pt>
                <c:pt idx="496">
                  <c:v>4.9599999999999387</c:v>
                </c:pt>
                <c:pt idx="497">
                  <c:v>4.9699999999999385</c:v>
                </c:pt>
                <c:pt idx="498">
                  <c:v>4.9799999999999383</c:v>
                </c:pt>
                <c:pt idx="499">
                  <c:v>4.989999999999938</c:v>
                </c:pt>
                <c:pt idx="500">
                  <c:v>4.9999999999999378</c:v>
                </c:pt>
                <c:pt idx="501">
                  <c:v>5.0099999999999376</c:v>
                </c:pt>
                <c:pt idx="502">
                  <c:v>5.0199999999999374</c:v>
                </c:pt>
                <c:pt idx="503">
                  <c:v>5.0299999999999372</c:v>
                </c:pt>
                <c:pt idx="504">
                  <c:v>5.039999999999937</c:v>
                </c:pt>
                <c:pt idx="505">
                  <c:v>5.0499999999999368</c:v>
                </c:pt>
                <c:pt idx="506">
                  <c:v>5.0599999999999365</c:v>
                </c:pt>
                <c:pt idx="507">
                  <c:v>5.0699999999999363</c:v>
                </c:pt>
                <c:pt idx="508">
                  <c:v>5.0799999999999361</c:v>
                </c:pt>
                <c:pt idx="509">
                  <c:v>5.0899999999999359</c:v>
                </c:pt>
                <c:pt idx="510">
                  <c:v>5.0999999999999357</c:v>
                </c:pt>
                <c:pt idx="511">
                  <c:v>5.1099999999999355</c:v>
                </c:pt>
                <c:pt idx="512">
                  <c:v>5.1199999999999353</c:v>
                </c:pt>
                <c:pt idx="513">
                  <c:v>5.1299999999999351</c:v>
                </c:pt>
                <c:pt idx="514">
                  <c:v>5.1399999999999348</c:v>
                </c:pt>
                <c:pt idx="515">
                  <c:v>5.1499999999999346</c:v>
                </c:pt>
                <c:pt idx="516">
                  <c:v>5.1599999999999344</c:v>
                </c:pt>
                <c:pt idx="517">
                  <c:v>5.1699999999999342</c:v>
                </c:pt>
                <c:pt idx="518">
                  <c:v>5.179999999999934</c:v>
                </c:pt>
                <c:pt idx="519">
                  <c:v>5.1899999999999338</c:v>
                </c:pt>
                <c:pt idx="520">
                  <c:v>5.1999999999999336</c:v>
                </c:pt>
                <c:pt idx="521">
                  <c:v>5.2099999999999334</c:v>
                </c:pt>
                <c:pt idx="522">
                  <c:v>5.2199999999999331</c:v>
                </c:pt>
                <c:pt idx="523">
                  <c:v>5.2299999999999329</c:v>
                </c:pt>
                <c:pt idx="524">
                  <c:v>5.2399999999999327</c:v>
                </c:pt>
                <c:pt idx="525">
                  <c:v>5.2499999999999325</c:v>
                </c:pt>
                <c:pt idx="526">
                  <c:v>5.2599999999999323</c:v>
                </c:pt>
                <c:pt idx="527">
                  <c:v>5.2699999999999321</c:v>
                </c:pt>
                <c:pt idx="528">
                  <c:v>5.2799999999999319</c:v>
                </c:pt>
                <c:pt idx="529">
                  <c:v>5.2899999999999316</c:v>
                </c:pt>
                <c:pt idx="530">
                  <c:v>5.2999999999999314</c:v>
                </c:pt>
                <c:pt idx="531">
                  <c:v>5.3099999999999312</c:v>
                </c:pt>
                <c:pt idx="532">
                  <c:v>5.319999999999931</c:v>
                </c:pt>
                <c:pt idx="533">
                  <c:v>5.3299999999999308</c:v>
                </c:pt>
                <c:pt idx="534">
                  <c:v>5.3399999999999306</c:v>
                </c:pt>
                <c:pt idx="535">
                  <c:v>5.3499999999999304</c:v>
                </c:pt>
                <c:pt idx="536">
                  <c:v>5.3599999999999302</c:v>
                </c:pt>
                <c:pt idx="537">
                  <c:v>5.3699999999999299</c:v>
                </c:pt>
                <c:pt idx="538">
                  <c:v>5.3799999999999297</c:v>
                </c:pt>
                <c:pt idx="539">
                  <c:v>5.3899999999999295</c:v>
                </c:pt>
                <c:pt idx="540">
                  <c:v>5.3999999999999293</c:v>
                </c:pt>
                <c:pt idx="541">
                  <c:v>5.4099999999999291</c:v>
                </c:pt>
                <c:pt idx="542">
                  <c:v>5.4199999999999289</c:v>
                </c:pt>
                <c:pt idx="543">
                  <c:v>5.4299999999999287</c:v>
                </c:pt>
                <c:pt idx="544">
                  <c:v>5.4399999999999284</c:v>
                </c:pt>
                <c:pt idx="545">
                  <c:v>5.4499999999999282</c:v>
                </c:pt>
                <c:pt idx="546">
                  <c:v>5.459999999999928</c:v>
                </c:pt>
                <c:pt idx="547">
                  <c:v>5.4699999999999278</c:v>
                </c:pt>
                <c:pt idx="548">
                  <c:v>5.4799999999999276</c:v>
                </c:pt>
                <c:pt idx="549">
                  <c:v>5.4899999999999274</c:v>
                </c:pt>
                <c:pt idx="550">
                  <c:v>5.4999999999999272</c:v>
                </c:pt>
                <c:pt idx="551">
                  <c:v>5.509999999999927</c:v>
                </c:pt>
                <c:pt idx="552">
                  <c:v>5.5199999999999267</c:v>
                </c:pt>
                <c:pt idx="553">
                  <c:v>5.5299999999999265</c:v>
                </c:pt>
                <c:pt idx="554">
                  <c:v>5.5399999999999263</c:v>
                </c:pt>
                <c:pt idx="555">
                  <c:v>5.5499999999999261</c:v>
                </c:pt>
                <c:pt idx="556">
                  <c:v>5.5599999999999259</c:v>
                </c:pt>
                <c:pt idx="557">
                  <c:v>5.5699999999999257</c:v>
                </c:pt>
                <c:pt idx="558">
                  <c:v>5.5799999999999255</c:v>
                </c:pt>
                <c:pt idx="559">
                  <c:v>5.5899999999999253</c:v>
                </c:pt>
                <c:pt idx="560">
                  <c:v>5.599999999999925</c:v>
                </c:pt>
                <c:pt idx="561">
                  <c:v>5.6099999999999248</c:v>
                </c:pt>
                <c:pt idx="562">
                  <c:v>5.6199999999999246</c:v>
                </c:pt>
                <c:pt idx="563">
                  <c:v>5.6299999999999244</c:v>
                </c:pt>
                <c:pt idx="564">
                  <c:v>5.6399999999999242</c:v>
                </c:pt>
                <c:pt idx="565">
                  <c:v>5.649999999999924</c:v>
                </c:pt>
                <c:pt idx="566">
                  <c:v>5.6599999999999238</c:v>
                </c:pt>
                <c:pt idx="567">
                  <c:v>5.6699999999999235</c:v>
                </c:pt>
                <c:pt idx="568">
                  <c:v>5.6799999999999233</c:v>
                </c:pt>
                <c:pt idx="569">
                  <c:v>5.6899999999999231</c:v>
                </c:pt>
                <c:pt idx="570">
                  <c:v>5.6999999999999229</c:v>
                </c:pt>
                <c:pt idx="571">
                  <c:v>5.7099999999999227</c:v>
                </c:pt>
                <c:pt idx="572">
                  <c:v>5.7199999999999225</c:v>
                </c:pt>
                <c:pt idx="573">
                  <c:v>5.7299999999999223</c:v>
                </c:pt>
                <c:pt idx="574">
                  <c:v>5.7399999999999221</c:v>
                </c:pt>
                <c:pt idx="575">
                  <c:v>5.7499999999999218</c:v>
                </c:pt>
                <c:pt idx="576">
                  <c:v>5.7599999999999216</c:v>
                </c:pt>
                <c:pt idx="577">
                  <c:v>5.7699999999999214</c:v>
                </c:pt>
                <c:pt idx="578">
                  <c:v>5.7799999999999212</c:v>
                </c:pt>
                <c:pt idx="579">
                  <c:v>5.789999999999921</c:v>
                </c:pt>
                <c:pt idx="580">
                  <c:v>5.7999999999999208</c:v>
                </c:pt>
                <c:pt idx="581">
                  <c:v>5.8099999999999206</c:v>
                </c:pt>
                <c:pt idx="582">
                  <c:v>5.8199999999999203</c:v>
                </c:pt>
                <c:pt idx="583">
                  <c:v>5.8299999999999201</c:v>
                </c:pt>
                <c:pt idx="584">
                  <c:v>5.8399999999999199</c:v>
                </c:pt>
                <c:pt idx="585">
                  <c:v>5.8499999999999197</c:v>
                </c:pt>
                <c:pt idx="586">
                  <c:v>5.8599999999999195</c:v>
                </c:pt>
                <c:pt idx="587">
                  <c:v>5.8699999999999193</c:v>
                </c:pt>
                <c:pt idx="588">
                  <c:v>5.8799999999999191</c:v>
                </c:pt>
                <c:pt idx="589">
                  <c:v>5.8899999999999189</c:v>
                </c:pt>
                <c:pt idx="590">
                  <c:v>5.8999999999999186</c:v>
                </c:pt>
                <c:pt idx="591">
                  <c:v>5.9099999999999184</c:v>
                </c:pt>
                <c:pt idx="592">
                  <c:v>5.9199999999999182</c:v>
                </c:pt>
                <c:pt idx="593">
                  <c:v>5.929999999999918</c:v>
                </c:pt>
                <c:pt idx="594">
                  <c:v>5.9399999999999178</c:v>
                </c:pt>
                <c:pt idx="595">
                  <c:v>5.9499999999999176</c:v>
                </c:pt>
                <c:pt idx="596">
                  <c:v>5.9599999999999174</c:v>
                </c:pt>
                <c:pt idx="597">
                  <c:v>5.9699999999999172</c:v>
                </c:pt>
                <c:pt idx="598">
                  <c:v>5.9799999999999169</c:v>
                </c:pt>
                <c:pt idx="599">
                  <c:v>5.9899999999999167</c:v>
                </c:pt>
                <c:pt idx="600">
                  <c:v>5.9999999999999165</c:v>
                </c:pt>
                <c:pt idx="601">
                  <c:v>6.0099999999999163</c:v>
                </c:pt>
                <c:pt idx="602">
                  <c:v>6.0199999999999161</c:v>
                </c:pt>
                <c:pt idx="603">
                  <c:v>6.0299999999999159</c:v>
                </c:pt>
                <c:pt idx="604">
                  <c:v>6.0399999999999157</c:v>
                </c:pt>
                <c:pt idx="605">
                  <c:v>6.0499999999999154</c:v>
                </c:pt>
                <c:pt idx="606">
                  <c:v>6.0599999999999152</c:v>
                </c:pt>
                <c:pt idx="607">
                  <c:v>6.069999999999915</c:v>
                </c:pt>
                <c:pt idx="608">
                  <c:v>6.0799999999999148</c:v>
                </c:pt>
                <c:pt idx="609">
                  <c:v>6.0899999999999146</c:v>
                </c:pt>
                <c:pt idx="610">
                  <c:v>6.0999999999999144</c:v>
                </c:pt>
                <c:pt idx="611">
                  <c:v>6.1099999999999142</c:v>
                </c:pt>
                <c:pt idx="612">
                  <c:v>6.119999999999914</c:v>
                </c:pt>
                <c:pt idx="613">
                  <c:v>6.1299999999999137</c:v>
                </c:pt>
                <c:pt idx="614">
                  <c:v>6.1399999999999135</c:v>
                </c:pt>
                <c:pt idx="615">
                  <c:v>6.1499999999999133</c:v>
                </c:pt>
                <c:pt idx="616">
                  <c:v>6.1599999999999131</c:v>
                </c:pt>
                <c:pt idx="617">
                  <c:v>6.1699999999999129</c:v>
                </c:pt>
                <c:pt idx="618">
                  <c:v>6.1799999999999127</c:v>
                </c:pt>
                <c:pt idx="619">
                  <c:v>6.1899999999999125</c:v>
                </c:pt>
                <c:pt idx="620">
                  <c:v>6.1999999999999122</c:v>
                </c:pt>
                <c:pt idx="621">
                  <c:v>6.209999999999912</c:v>
                </c:pt>
                <c:pt idx="622">
                  <c:v>6.2199999999999118</c:v>
                </c:pt>
                <c:pt idx="623">
                  <c:v>6.2299999999999116</c:v>
                </c:pt>
                <c:pt idx="624">
                  <c:v>6.2399999999999114</c:v>
                </c:pt>
                <c:pt idx="625">
                  <c:v>6.2499999999999112</c:v>
                </c:pt>
                <c:pt idx="626">
                  <c:v>6.259999999999911</c:v>
                </c:pt>
                <c:pt idx="627">
                  <c:v>6.2699999999999108</c:v>
                </c:pt>
                <c:pt idx="628">
                  <c:v>6.2799999999999105</c:v>
                </c:pt>
                <c:pt idx="629">
                  <c:v>6.2899999999999103</c:v>
                </c:pt>
                <c:pt idx="630">
                  <c:v>6.2999999999999101</c:v>
                </c:pt>
                <c:pt idx="631">
                  <c:v>6.3099999999999099</c:v>
                </c:pt>
                <c:pt idx="632">
                  <c:v>6.3199999999999097</c:v>
                </c:pt>
                <c:pt idx="633">
                  <c:v>6.3299999999999095</c:v>
                </c:pt>
                <c:pt idx="634">
                  <c:v>6.3399999999999093</c:v>
                </c:pt>
                <c:pt idx="635">
                  <c:v>6.3499999999999091</c:v>
                </c:pt>
                <c:pt idx="636">
                  <c:v>6.3599999999999088</c:v>
                </c:pt>
                <c:pt idx="637">
                  <c:v>6.3699999999999086</c:v>
                </c:pt>
                <c:pt idx="638">
                  <c:v>6.3799999999999084</c:v>
                </c:pt>
                <c:pt idx="639">
                  <c:v>6.3899999999999082</c:v>
                </c:pt>
                <c:pt idx="640">
                  <c:v>6.399999999999908</c:v>
                </c:pt>
                <c:pt idx="641">
                  <c:v>6.4099999999999078</c:v>
                </c:pt>
                <c:pt idx="642">
                  <c:v>6.4199999999999076</c:v>
                </c:pt>
                <c:pt idx="643">
                  <c:v>6.4299999999999073</c:v>
                </c:pt>
                <c:pt idx="644">
                  <c:v>6.4399999999999071</c:v>
                </c:pt>
                <c:pt idx="645">
                  <c:v>6.4499999999999069</c:v>
                </c:pt>
                <c:pt idx="646">
                  <c:v>6.4599999999999067</c:v>
                </c:pt>
                <c:pt idx="647">
                  <c:v>6.4699999999999065</c:v>
                </c:pt>
                <c:pt idx="648">
                  <c:v>6.4799999999999063</c:v>
                </c:pt>
                <c:pt idx="649">
                  <c:v>6.4899999999999061</c:v>
                </c:pt>
                <c:pt idx="650">
                  <c:v>6.4999999999999059</c:v>
                </c:pt>
                <c:pt idx="651">
                  <c:v>6.5099999999999056</c:v>
                </c:pt>
                <c:pt idx="652">
                  <c:v>6.5199999999999054</c:v>
                </c:pt>
                <c:pt idx="653">
                  <c:v>6.5299999999999052</c:v>
                </c:pt>
                <c:pt idx="654">
                  <c:v>6.539999999999905</c:v>
                </c:pt>
                <c:pt idx="655">
                  <c:v>6.5499999999999048</c:v>
                </c:pt>
                <c:pt idx="656">
                  <c:v>6.5599999999999046</c:v>
                </c:pt>
                <c:pt idx="657">
                  <c:v>6.5699999999999044</c:v>
                </c:pt>
                <c:pt idx="658">
                  <c:v>6.5799999999999041</c:v>
                </c:pt>
                <c:pt idx="659">
                  <c:v>6.5899999999999039</c:v>
                </c:pt>
                <c:pt idx="660">
                  <c:v>6.5999999999999037</c:v>
                </c:pt>
                <c:pt idx="661">
                  <c:v>6.6099999999999035</c:v>
                </c:pt>
                <c:pt idx="662">
                  <c:v>6.6199999999999033</c:v>
                </c:pt>
                <c:pt idx="663">
                  <c:v>6.6299999999999031</c:v>
                </c:pt>
                <c:pt idx="664">
                  <c:v>6.6399999999999029</c:v>
                </c:pt>
                <c:pt idx="665">
                  <c:v>6.6499999999999027</c:v>
                </c:pt>
                <c:pt idx="666">
                  <c:v>6.6599999999999024</c:v>
                </c:pt>
                <c:pt idx="667">
                  <c:v>6.6699999999999022</c:v>
                </c:pt>
                <c:pt idx="668">
                  <c:v>6.679999999999902</c:v>
                </c:pt>
                <c:pt idx="669">
                  <c:v>6.6899999999999018</c:v>
                </c:pt>
                <c:pt idx="670">
                  <c:v>6.6999999999999016</c:v>
                </c:pt>
                <c:pt idx="671">
                  <c:v>6.7099999999999014</c:v>
                </c:pt>
                <c:pt idx="672">
                  <c:v>6.7199999999999012</c:v>
                </c:pt>
                <c:pt idx="673">
                  <c:v>6.729999999999901</c:v>
                </c:pt>
                <c:pt idx="674">
                  <c:v>6.7399999999999007</c:v>
                </c:pt>
                <c:pt idx="675">
                  <c:v>6.7499999999999005</c:v>
                </c:pt>
                <c:pt idx="676">
                  <c:v>6.7599999999999003</c:v>
                </c:pt>
                <c:pt idx="677">
                  <c:v>6.7699999999999001</c:v>
                </c:pt>
                <c:pt idx="678">
                  <c:v>6.7799999999998999</c:v>
                </c:pt>
                <c:pt idx="679">
                  <c:v>6.7899999999998997</c:v>
                </c:pt>
                <c:pt idx="680">
                  <c:v>6.7999999999998995</c:v>
                </c:pt>
                <c:pt idx="681">
                  <c:v>6.8099999999998992</c:v>
                </c:pt>
                <c:pt idx="682">
                  <c:v>6.819999999999899</c:v>
                </c:pt>
                <c:pt idx="683">
                  <c:v>6.8299999999998988</c:v>
                </c:pt>
                <c:pt idx="684">
                  <c:v>6.8399999999998986</c:v>
                </c:pt>
                <c:pt idx="685">
                  <c:v>6.8499999999998984</c:v>
                </c:pt>
                <c:pt idx="686">
                  <c:v>6.8599999999998982</c:v>
                </c:pt>
                <c:pt idx="687">
                  <c:v>6.869999999999898</c:v>
                </c:pt>
                <c:pt idx="688">
                  <c:v>6.8799999999998978</c:v>
                </c:pt>
                <c:pt idx="689">
                  <c:v>6.8899999999998975</c:v>
                </c:pt>
                <c:pt idx="690">
                  <c:v>6.8999999999998973</c:v>
                </c:pt>
                <c:pt idx="691">
                  <c:v>6.9099999999998971</c:v>
                </c:pt>
                <c:pt idx="692">
                  <c:v>6.9199999999998969</c:v>
                </c:pt>
                <c:pt idx="693">
                  <c:v>6.9299999999998967</c:v>
                </c:pt>
                <c:pt idx="694">
                  <c:v>6.9399999999998965</c:v>
                </c:pt>
                <c:pt idx="695">
                  <c:v>6.9499999999998963</c:v>
                </c:pt>
                <c:pt idx="696">
                  <c:v>6.959999999999896</c:v>
                </c:pt>
                <c:pt idx="697">
                  <c:v>6.9699999999998958</c:v>
                </c:pt>
                <c:pt idx="698">
                  <c:v>6.9799999999998956</c:v>
                </c:pt>
                <c:pt idx="699">
                  <c:v>6.9899999999998954</c:v>
                </c:pt>
                <c:pt idx="700">
                  <c:v>6.9999999999998952</c:v>
                </c:pt>
                <c:pt idx="701">
                  <c:v>7.009999999999895</c:v>
                </c:pt>
                <c:pt idx="702">
                  <c:v>7.0199999999998948</c:v>
                </c:pt>
                <c:pt idx="703">
                  <c:v>7.0299999999998946</c:v>
                </c:pt>
                <c:pt idx="704">
                  <c:v>7.0399999999998943</c:v>
                </c:pt>
                <c:pt idx="705">
                  <c:v>7.0499999999998941</c:v>
                </c:pt>
                <c:pt idx="706">
                  <c:v>7.0599999999998939</c:v>
                </c:pt>
                <c:pt idx="707">
                  <c:v>7.0699999999998937</c:v>
                </c:pt>
                <c:pt idx="708">
                  <c:v>7.0799999999998935</c:v>
                </c:pt>
                <c:pt idx="709">
                  <c:v>7.0899999999998933</c:v>
                </c:pt>
                <c:pt idx="710">
                  <c:v>7.0999999999998931</c:v>
                </c:pt>
                <c:pt idx="711">
                  <c:v>7.1099999999998929</c:v>
                </c:pt>
                <c:pt idx="712">
                  <c:v>7.1199999999998926</c:v>
                </c:pt>
                <c:pt idx="713">
                  <c:v>7.1299999999998924</c:v>
                </c:pt>
                <c:pt idx="714">
                  <c:v>7.1399999999998922</c:v>
                </c:pt>
                <c:pt idx="715">
                  <c:v>7.149999999999892</c:v>
                </c:pt>
                <c:pt idx="716">
                  <c:v>7.1599999999998918</c:v>
                </c:pt>
                <c:pt idx="717">
                  <c:v>7.1699999999998916</c:v>
                </c:pt>
                <c:pt idx="718">
                  <c:v>7.1799999999998914</c:v>
                </c:pt>
                <c:pt idx="719">
                  <c:v>7.1899999999998911</c:v>
                </c:pt>
                <c:pt idx="720">
                  <c:v>7.1999999999998909</c:v>
                </c:pt>
                <c:pt idx="721">
                  <c:v>7.2099999999998907</c:v>
                </c:pt>
                <c:pt idx="722">
                  <c:v>7.2199999999998905</c:v>
                </c:pt>
                <c:pt idx="723">
                  <c:v>7.2299999999998903</c:v>
                </c:pt>
                <c:pt idx="724">
                  <c:v>7.2399999999998901</c:v>
                </c:pt>
                <c:pt idx="725">
                  <c:v>7.2499999999998899</c:v>
                </c:pt>
                <c:pt idx="726">
                  <c:v>7.2599999999998897</c:v>
                </c:pt>
                <c:pt idx="727">
                  <c:v>7.2699999999998894</c:v>
                </c:pt>
                <c:pt idx="728">
                  <c:v>7.2799999999998892</c:v>
                </c:pt>
                <c:pt idx="729">
                  <c:v>7.289999999999889</c:v>
                </c:pt>
                <c:pt idx="730">
                  <c:v>7.2999999999998888</c:v>
                </c:pt>
                <c:pt idx="731">
                  <c:v>7.3099999999998886</c:v>
                </c:pt>
                <c:pt idx="732">
                  <c:v>7.3199999999998884</c:v>
                </c:pt>
                <c:pt idx="733">
                  <c:v>7.3299999999998882</c:v>
                </c:pt>
                <c:pt idx="734">
                  <c:v>7.3399999999998879</c:v>
                </c:pt>
                <c:pt idx="735">
                  <c:v>7.3499999999998877</c:v>
                </c:pt>
                <c:pt idx="736">
                  <c:v>7.3599999999998875</c:v>
                </c:pt>
                <c:pt idx="737">
                  <c:v>7.3699999999998873</c:v>
                </c:pt>
                <c:pt idx="738">
                  <c:v>7.3799999999998871</c:v>
                </c:pt>
                <c:pt idx="739">
                  <c:v>7.3899999999998869</c:v>
                </c:pt>
                <c:pt idx="740">
                  <c:v>7.3999999999998867</c:v>
                </c:pt>
                <c:pt idx="741">
                  <c:v>7.4099999999998865</c:v>
                </c:pt>
                <c:pt idx="742">
                  <c:v>7.4199999999998862</c:v>
                </c:pt>
                <c:pt idx="743">
                  <c:v>7.429999999999886</c:v>
                </c:pt>
                <c:pt idx="744">
                  <c:v>7.4399999999998858</c:v>
                </c:pt>
                <c:pt idx="745">
                  <c:v>7.4499999999998856</c:v>
                </c:pt>
                <c:pt idx="746">
                  <c:v>7.4599999999998854</c:v>
                </c:pt>
                <c:pt idx="747">
                  <c:v>7.4699999999998852</c:v>
                </c:pt>
                <c:pt idx="748">
                  <c:v>7.479999999999885</c:v>
                </c:pt>
                <c:pt idx="749">
                  <c:v>7.4899999999998847</c:v>
                </c:pt>
                <c:pt idx="750">
                  <c:v>7.4999999999998845</c:v>
                </c:pt>
                <c:pt idx="751">
                  <c:v>7.5099999999998843</c:v>
                </c:pt>
                <c:pt idx="752">
                  <c:v>7.5199999999998841</c:v>
                </c:pt>
                <c:pt idx="753">
                  <c:v>7.5299999999998839</c:v>
                </c:pt>
                <c:pt idx="754">
                  <c:v>7.5399999999998837</c:v>
                </c:pt>
                <c:pt idx="755">
                  <c:v>7.5499999999998835</c:v>
                </c:pt>
                <c:pt idx="756">
                  <c:v>7.5599999999998833</c:v>
                </c:pt>
                <c:pt idx="757">
                  <c:v>7.569999999999883</c:v>
                </c:pt>
                <c:pt idx="758">
                  <c:v>7.5799999999998828</c:v>
                </c:pt>
                <c:pt idx="759">
                  <c:v>7.5899999999998826</c:v>
                </c:pt>
                <c:pt idx="760">
                  <c:v>7.5999999999998824</c:v>
                </c:pt>
                <c:pt idx="761">
                  <c:v>7.6099999999998822</c:v>
                </c:pt>
                <c:pt idx="762">
                  <c:v>7.619999999999882</c:v>
                </c:pt>
                <c:pt idx="763">
                  <c:v>7.6299999999998818</c:v>
                </c:pt>
                <c:pt idx="764">
                  <c:v>7.6399999999998816</c:v>
                </c:pt>
                <c:pt idx="765">
                  <c:v>7.6499999999998813</c:v>
                </c:pt>
                <c:pt idx="766">
                  <c:v>7.6599999999998811</c:v>
                </c:pt>
                <c:pt idx="767">
                  <c:v>7.6699999999998809</c:v>
                </c:pt>
                <c:pt idx="768">
                  <c:v>7.6799999999998807</c:v>
                </c:pt>
                <c:pt idx="769">
                  <c:v>7.6899999999998805</c:v>
                </c:pt>
                <c:pt idx="770">
                  <c:v>7.6999999999998803</c:v>
                </c:pt>
                <c:pt idx="771">
                  <c:v>7.7099999999998801</c:v>
                </c:pt>
                <c:pt idx="772">
                  <c:v>7.7199999999998798</c:v>
                </c:pt>
                <c:pt idx="773">
                  <c:v>7.7299999999998796</c:v>
                </c:pt>
                <c:pt idx="774">
                  <c:v>7.7399999999998794</c:v>
                </c:pt>
                <c:pt idx="775">
                  <c:v>7.7499999999998792</c:v>
                </c:pt>
                <c:pt idx="776">
                  <c:v>7.759999999999879</c:v>
                </c:pt>
                <c:pt idx="777">
                  <c:v>7.7699999999998788</c:v>
                </c:pt>
                <c:pt idx="778">
                  <c:v>7.7799999999998786</c:v>
                </c:pt>
                <c:pt idx="779">
                  <c:v>7.7899999999998784</c:v>
                </c:pt>
                <c:pt idx="780">
                  <c:v>7.7999999999998781</c:v>
                </c:pt>
                <c:pt idx="781">
                  <c:v>7.8099999999998779</c:v>
                </c:pt>
                <c:pt idx="782">
                  <c:v>7.8199999999998777</c:v>
                </c:pt>
                <c:pt idx="783">
                  <c:v>7.8299999999998775</c:v>
                </c:pt>
                <c:pt idx="784">
                  <c:v>7.8399999999998773</c:v>
                </c:pt>
                <c:pt idx="785">
                  <c:v>7.8499999999998771</c:v>
                </c:pt>
                <c:pt idx="786">
                  <c:v>7.8599999999998769</c:v>
                </c:pt>
                <c:pt idx="787">
                  <c:v>7.8699999999998766</c:v>
                </c:pt>
                <c:pt idx="788">
                  <c:v>7.8799999999998764</c:v>
                </c:pt>
                <c:pt idx="789">
                  <c:v>7.8899999999998762</c:v>
                </c:pt>
                <c:pt idx="790">
                  <c:v>7.899999999999876</c:v>
                </c:pt>
                <c:pt idx="791">
                  <c:v>7.9099999999998758</c:v>
                </c:pt>
                <c:pt idx="792">
                  <c:v>7.9199999999998756</c:v>
                </c:pt>
                <c:pt idx="793">
                  <c:v>7.9299999999998754</c:v>
                </c:pt>
                <c:pt idx="794">
                  <c:v>7.9399999999998752</c:v>
                </c:pt>
                <c:pt idx="795">
                  <c:v>7.9499999999998749</c:v>
                </c:pt>
                <c:pt idx="796">
                  <c:v>7.9599999999998747</c:v>
                </c:pt>
                <c:pt idx="797">
                  <c:v>7.9699999999998745</c:v>
                </c:pt>
                <c:pt idx="798">
                  <c:v>7.9799999999998743</c:v>
                </c:pt>
                <c:pt idx="799">
                  <c:v>7.9899999999998741</c:v>
                </c:pt>
                <c:pt idx="800">
                  <c:v>7.9999999999998739</c:v>
                </c:pt>
                <c:pt idx="801">
                  <c:v>8.0099999999998737</c:v>
                </c:pt>
                <c:pt idx="802">
                  <c:v>8.0199999999998735</c:v>
                </c:pt>
                <c:pt idx="803">
                  <c:v>8.0299999999998732</c:v>
                </c:pt>
                <c:pt idx="804">
                  <c:v>8.039999999999873</c:v>
                </c:pt>
                <c:pt idx="805">
                  <c:v>8.0499999999998728</c:v>
                </c:pt>
                <c:pt idx="806">
                  <c:v>8.0599999999998726</c:v>
                </c:pt>
                <c:pt idx="807">
                  <c:v>8.0699999999998724</c:v>
                </c:pt>
                <c:pt idx="808">
                  <c:v>8.0799999999998722</c:v>
                </c:pt>
                <c:pt idx="809">
                  <c:v>8.089999999999872</c:v>
                </c:pt>
                <c:pt idx="810">
                  <c:v>8.0999999999998717</c:v>
                </c:pt>
                <c:pt idx="811">
                  <c:v>8.1099999999998715</c:v>
                </c:pt>
                <c:pt idx="812">
                  <c:v>8.1199999999998713</c:v>
                </c:pt>
                <c:pt idx="813">
                  <c:v>8.1299999999998711</c:v>
                </c:pt>
                <c:pt idx="814">
                  <c:v>8.1399999999998709</c:v>
                </c:pt>
                <c:pt idx="815">
                  <c:v>8.1499999999998707</c:v>
                </c:pt>
                <c:pt idx="816">
                  <c:v>8.1599999999998705</c:v>
                </c:pt>
                <c:pt idx="817">
                  <c:v>8.1699999999998703</c:v>
                </c:pt>
                <c:pt idx="818">
                  <c:v>8.17999999999987</c:v>
                </c:pt>
                <c:pt idx="819">
                  <c:v>8.1899999999998698</c:v>
                </c:pt>
                <c:pt idx="820">
                  <c:v>8.1999999999998696</c:v>
                </c:pt>
                <c:pt idx="821">
                  <c:v>8.2099999999998694</c:v>
                </c:pt>
                <c:pt idx="822">
                  <c:v>8.2199999999998692</c:v>
                </c:pt>
                <c:pt idx="823">
                  <c:v>8.229999999999869</c:v>
                </c:pt>
                <c:pt idx="824">
                  <c:v>8.2399999999998688</c:v>
                </c:pt>
                <c:pt idx="825">
                  <c:v>8.2499999999998685</c:v>
                </c:pt>
                <c:pt idx="826">
                  <c:v>8.2599999999998683</c:v>
                </c:pt>
                <c:pt idx="827">
                  <c:v>8.2699999999998681</c:v>
                </c:pt>
                <c:pt idx="828">
                  <c:v>8.2799999999998679</c:v>
                </c:pt>
                <c:pt idx="829">
                  <c:v>8.2899999999998677</c:v>
                </c:pt>
                <c:pt idx="830">
                  <c:v>8.2999999999998675</c:v>
                </c:pt>
                <c:pt idx="831">
                  <c:v>8.3099999999998673</c:v>
                </c:pt>
                <c:pt idx="832">
                  <c:v>8.3199999999998671</c:v>
                </c:pt>
                <c:pt idx="833">
                  <c:v>8.3299999999998668</c:v>
                </c:pt>
                <c:pt idx="834">
                  <c:v>8.3399999999998666</c:v>
                </c:pt>
                <c:pt idx="835">
                  <c:v>8.3499999999998664</c:v>
                </c:pt>
                <c:pt idx="836">
                  <c:v>8.3599999999998662</c:v>
                </c:pt>
                <c:pt idx="837">
                  <c:v>8.369999999999866</c:v>
                </c:pt>
                <c:pt idx="838">
                  <c:v>8.3799999999998658</c:v>
                </c:pt>
                <c:pt idx="839">
                  <c:v>8.3899999999998656</c:v>
                </c:pt>
                <c:pt idx="840">
                  <c:v>8.3999999999998654</c:v>
                </c:pt>
                <c:pt idx="841">
                  <c:v>8.4099999999998651</c:v>
                </c:pt>
                <c:pt idx="842">
                  <c:v>8.4199999999998649</c:v>
                </c:pt>
                <c:pt idx="843">
                  <c:v>8.4299999999998647</c:v>
                </c:pt>
                <c:pt idx="844">
                  <c:v>8.4399999999998645</c:v>
                </c:pt>
                <c:pt idx="845">
                  <c:v>8.4499999999998643</c:v>
                </c:pt>
                <c:pt idx="846">
                  <c:v>8.4599999999998641</c:v>
                </c:pt>
                <c:pt idx="847">
                  <c:v>8.4699999999998639</c:v>
                </c:pt>
                <c:pt idx="848">
                  <c:v>8.4799999999998636</c:v>
                </c:pt>
                <c:pt idx="849">
                  <c:v>8.4899999999998634</c:v>
                </c:pt>
                <c:pt idx="850">
                  <c:v>8.4999999999998632</c:v>
                </c:pt>
                <c:pt idx="851">
                  <c:v>8.509999999999863</c:v>
                </c:pt>
                <c:pt idx="852">
                  <c:v>8.5199999999998628</c:v>
                </c:pt>
                <c:pt idx="853">
                  <c:v>8.5299999999998626</c:v>
                </c:pt>
                <c:pt idx="854">
                  <c:v>8.5399999999998624</c:v>
                </c:pt>
                <c:pt idx="855">
                  <c:v>8.5499999999998622</c:v>
                </c:pt>
                <c:pt idx="856">
                  <c:v>8.5599999999998619</c:v>
                </c:pt>
                <c:pt idx="857">
                  <c:v>8.5699999999998617</c:v>
                </c:pt>
                <c:pt idx="858">
                  <c:v>8.5799999999998615</c:v>
                </c:pt>
                <c:pt idx="859">
                  <c:v>8.5899999999998613</c:v>
                </c:pt>
                <c:pt idx="860">
                  <c:v>8.5999999999998611</c:v>
                </c:pt>
                <c:pt idx="861">
                  <c:v>8.6099999999998609</c:v>
                </c:pt>
                <c:pt idx="862">
                  <c:v>8.6199999999998607</c:v>
                </c:pt>
                <c:pt idx="863">
                  <c:v>8.6299999999998604</c:v>
                </c:pt>
                <c:pt idx="864">
                  <c:v>8.6399999999998602</c:v>
                </c:pt>
                <c:pt idx="865">
                  <c:v>8.64999999999986</c:v>
                </c:pt>
                <c:pt idx="866">
                  <c:v>8.6599999999998598</c:v>
                </c:pt>
                <c:pt idx="867">
                  <c:v>8.6699999999998596</c:v>
                </c:pt>
                <c:pt idx="868">
                  <c:v>8.6799999999998594</c:v>
                </c:pt>
                <c:pt idx="869">
                  <c:v>8.6899999999998592</c:v>
                </c:pt>
                <c:pt idx="870">
                  <c:v>8.699999999999859</c:v>
                </c:pt>
                <c:pt idx="871">
                  <c:v>8.7099999999998587</c:v>
                </c:pt>
                <c:pt idx="872">
                  <c:v>8.7199999999998585</c:v>
                </c:pt>
                <c:pt idx="873">
                  <c:v>8.7299999999998583</c:v>
                </c:pt>
                <c:pt idx="874">
                  <c:v>8.7399999999998581</c:v>
                </c:pt>
                <c:pt idx="875">
                  <c:v>8.7499999999998579</c:v>
                </c:pt>
                <c:pt idx="876">
                  <c:v>8.7599999999998577</c:v>
                </c:pt>
                <c:pt idx="877">
                  <c:v>8.7699999999998575</c:v>
                </c:pt>
                <c:pt idx="878">
                  <c:v>8.7799999999998573</c:v>
                </c:pt>
                <c:pt idx="879">
                  <c:v>8.789999999999857</c:v>
                </c:pt>
                <c:pt idx="880">
                  <c:v>8.7999999999998568</c:v>
                </c:pt>
                <c:pt idx="881">
                  <c:v>8.8099999999998566</c:v>
                </c:pt>
                <c:pt idx="882">
                  <c:v>8.8199999999998564</c:v>
                </c:pt>
                <c:pt idx="883">
                  <c:v>8.8299999999998562</c:v>
                </c:pt>
                <c:pt idx="884">
                  <c:v>8.839999999999856</c:v>
                </c:pt>
                <c:pt idx="885">
                  <c:v>8.8499999999998558</c:v>
                </c:pt>
                <c:pt idx="886">
                  <c:v>8.8599999999998555</c:v>
                </c:pt>
                <c:pt idx="887">
                  <c:v>8.8699999999998553</c:v>
                </c:pt>
                <c:pt idx="888">
                  <c:v>8.8799999999998551</c:v>
                </c:pt>
                <c:pt idx="889">
                  <c:v>8.8899999999998549</c:v>
                </c:pt>
                <c:pt idx="890">
                  <c:v>8.8999999999998547</c:v>
                </c:pt>
                <c:pt idx="891">
                  <c:v>8.9099999999998545</c:v>
                </c:pt>
                <c:pt idx="892">
                  <c:v>8.9199999999998543</c:v>
                </c:pt>
                <c:pt idx="893">
                  <c:v>8.9299999999998541</c:v>
                </c:pt>
                <c:pt idx="894">
                  <c:v>8.9399999999998538</c:v>
                </c:pt>
                <c:pt idx="895">
                  <c:v>8.9499999999998536</c:v>
                </c:pt>
                <c:pt idx="896">
                  <c:v>8.9599999999998534</c:v>
                </c:pt>
                <c:pt idx="897">
                  <c:v>8.9699999999998532</c:v>
                </c:pt>
                <c:pt idx="898">
                  <c:v>8.979999999999853</c:v>
                </c:pt>
                <c:pt idx="899">
                  <c:v>8.9899999999998528</c:v>
                </c:pt>
                <c:pt idx="900">
                  <c:v>8.9999999999998526</c:v>
                </c:pt>
                <c:pt idx="901">
                  <c:v>9.0099999999998523</c:v>
                </c:pt>
                <c:pt idx="902">
                  <c:v>9.0199999999998521</c:v>
                </c:pt>
                <c:pt idx="903">
                  <c:v>9.0299999999998519</c:v>
                </c:pt>
                <c:pt idx="904">
                  <c:v>9.0399999999998517</c:v>
                </c:pt>
                <c:pt idx="905">
                  <c:v>9.0499999999998515</c:v>
                </c:pt>
                <c:pt idx="906">
                  <c:v>9.0599999999998513</c:v>
                </c:pt>
                <c:pt idx="907">
                  <c:v>9.0699999999998511</c:v>
                </c:pt>
                <c:pt idx="908">
                  <c:v>9.0799999999998509</c:v>
                </c:pt>
                <c:pt idx="909">
                  <c:v>9.0899999999998506</c:v>
                </c:pt>
                <c:pt idx="910">
                  <c:v>9.0999999999998504</c:v>
                </c:pt>
                <c:pt idx="911">
                  <c:v>9.1099999999998502</c:v>
                </c:pt>
                <c:pt idx="912">
                  <c:v>9.11999999999985</c:v>
                </c:pt>
                <c:pt idx="913">
                  <c:v>9.1299999999998498</c:v>
                </c:pt>
                <c:pt idx="914">
                  <c:v>9.1399999999998496</c:v>
                </c:pt>
                <c:pt idx="915">
                  <c:v>9.1499999999998494</c:v>
                </c:pt>
                <c:pt idx="916">
                  <c:v>9.1599999999998492</c:v>
                </c:pt>
                <c:pt idx="917">
                  <c:v>9.1699999999998489</c:v>
                </c:pt>
                <c:pt idx="918">
                  <c:v>9.1799999999998487</c:v>
                </c:pt>
                <c:pt idx="919">
                  <c:v>9.1899999999998485</c:v>
                </c:pt>
                <c:pt idx="920">
                  <c:v>9.1999999999998483</c:v>
                </c:pt>
                <c:pt idx="921">
                  <c:v>9.2099999999998481</c:v>
                </c:pt>
                <c:pt idx="922">
                  <c:v>9.2199999999998479</c:v>
                </c:pt>
                <c:pt idx="923">
                  <c:v>9.2299999999998477</c:v>
                </c:pt>
                <c:pt idx="924">
                  <c:v>9.2399999999998474</c:v>
                </c:pt>
                <c:pt idx="925">
                  <c:v>9.2499999999998472</c:v>
                </c:pt>
                <c:pt idx="926">
                  <c:v>9.259999999999847</c:v>
                </c:pt>
                <c:pt idx="927">
                  <c:v>9.2699999999998468</c:v>
                </c:pt>
                <c:pt idx="928">
                  <c:v>9.2799999999998466</c:v>
                </c:pt>
                <c:pt idx="929">
                  <c:v>9.2899999999998464</c:v>
                </c:pt>
                <c:pt idx="930">
                  <c:v>9.2999999999998462</c:v>
                </c:pt>
                <c:pt idx="931">
                  <c:v>9.309999999999846</c:v>
                </c:pt>
                <c:pt idx="932">
                  <c:v>9.3199999999998457</c:v>
                </c:pt>
                <c:pt idx="933">
                  <c:v>9.3299999999998455</c:v>
                </c:pt>
                <c:pt idx="934">
                  <c:v>9.3399999999998453</c:v>
                </c:pt>
                <c:pt idx="935">
                  <c:v>9.3499999999998451</c:v>
                </c:pt>
                <c:pt idx="936">
                  <c:v>9.3599999999998449</c:v>
                </c:pt>
                <c:pt idx="937">
                  <c:v>9.3699999999998447</c:v>
                </c:pt>
                <c:pt idx="938">
                  <c:v>9.3799999999998445</c:v>
                </c:pt>
                <c:pt idx="939">
                  <c:v>9.3899999999998442</c:v>
                </c:pt>
                <c:pt idx="940">
                  <c:v>9.399999999999844</c:v>
                </c:pt>
                <c:pt idx="941">
                  <c:v>9.4099999999998438</c:v>
                </c:pt>
                <c:pt idx="942">
                  <c:v>9.4199999999998436</c:v>
                </c:pt>
                <c:pt idx="943">
                  <c:v>9.4299999999998434</c:v>
                </c:pt>
                <c:pt idx="944">
                  <c:v>9.4399999999998432</c:v>
                </c:pt>
                <c:pt idx="945">
                  <c:v>9.449999999999843</c:v>
                </c:pt>
                <c:pt idx="946">
                  <c:v>9.4599999999998428</c:v>
                </c:pt>
                <c:pt idx="947">
                  <c:v>9.4699999999998425</c:v>
                </c:pt>
                <c:pt idx="948">
                  <c:v>9.4799999999998423</c:v>
                </c:pt>
                <c:pt idx="949">
                  <c:v>9.4899999999998421</c:v>
                </c:pt>
                <c:pt idx="950">
                  <c:v>9.4999999999998419</c:v>
                </c:pt>
                <c:pt idx="951">
                  <c:v>9.5099999999998417</c:v>
                </c:pt>
                <c:pt idx="952">
                  <c:v>9.5199999999998415</c:v>
                </c:pt>
                <c:pt idx="953">
                  <c:v>9.5299999999998413</c:v>
                </c:pt>
                <c:pt idx="954">
                  <c:v>9.5399999999998411</c:v>
                </c:pt>
                <c:pt idx="955">
                  <c:v>9.5499999999998408</c:v>
                </c:pt>
                <c:pt idx="956">
                  <c:v>9.5599999999998406</c:v>
                </c:pt>
                <c:pt idx="957">
                  <c:v>9.5699999999998404</c:v>
                </c:pt>
                <c:pt idx="958">
                  <c:v>9.5799999999998402</c:v>
                </c:pt>
                <c:pt idx="959">
                  <c:v>9.58999999999984</c:v>
                </c:pt>
                <c:pt idx="960">
                  <c:v>9.5999999999998398</c:v>
                </c:pt>
                <c:pt idx="961">
                  <c:v>9.6099999999998396</c:v>
                </c:pt>
                <c:pt idx="962">
                  <c:v>9.6199999999998393</c:v>
                </c:pt>
                <c:pt idx="963">
                  <c:v>9.6299999999998391</c:v>
                </c:pt>
                <c:pt idx="964">
                  <c:v>9.6399999999998389</c:v>
                </c:pt>
                <c:pt idx="965">
                  <c:v>9.6499999999998387</c:v>
                </c:pt>
                <c:pt idx="966">
                  <c:v>9.6599999999998385</c:v>
                </c:pt>
                <c:pt idx="967">
                  <c:v>9.6699999999998383</c:v>
                </c:pt>
                <c:pt idx="968">
                  <c:v>9.6799999999998381</c:v>
                </c:pt>
                <c:pt idx="969">
                  <c:v>9.6899999999998379</c:v>
                </c:pt>
                <c:pt idx="970">
                  <c:v>9.6999999999998376</c:v>
                </c:pt>
                <c:pt idx="971">
                  <c:v>9.7099999999998374</c:v>
                </c:pt>
                <c:pt idx="972">
                  <c:v>9.7199999999998372</c:v>
                </c:pt>
                <c:pt idx="973">
                  <c:v>9.729999999999837</c:v>
                </c:pt>
                <c:pt idx="974">
                  <c:v>9.7399999999998368</c:v>
                </c:pt>
                <c:pt idx="975">
                  <c:v>9.7499999999998366</c:v>
                </c:pt>
                <c:pt idx="976">
                  <c:v>9.7599999999998364</c:v>
                </c:pt>
                <c:pt idx="977">
                  <c:v>9.7699999999998361</c:v>
                </c:pt>
                <c:pt idx="978">
                  <c:v>9.7799999999998359</c:v>
                </c:pt>
                <c:pt idx="979">
                  <c:v>9.7899999999998357</c:v>
                </c:pt>
                <c:pt idx="980">
                  <c:v>9.7999999999998355</c:v>
                </c:pt>
                <c:pt idx="981">
                  <c:v>9.8099999999998353</c:v>
                </c:pt>
                <c:pt idx="982">
                  <c:v>9.8199999999998351</c:v>
                </c:pt>
                <c:pt idx="983">
                  <c:v>9.8299999999998349</c:v>
                </c:pt>
                <c:pt idx="984">
                  <c:v>9.8399999999998347</c:v>
                </c:pt>
                <c:pt idx="985">
                  <c:v>9.8499999999998344</c:v>
                </c:pt>
                <c:pt idx="986">
                  <c:v>9.8599999999998342</c:v>
                </c:pt>
                <c:pt idx="987">
                  <c:v>9.869999999999834</c:v>
                </c:pt>
                <c:pt idx="988">
                  <c:v>9.8799999999998338</c:v>
                </c:pt>
                <c:pt idx="989">
                  <c:v>9.8899999999998336</c:v>
                </c:pt>
                <c:pt idx="990">
                  <c:v>9.8999999999998334</c:v>
                </c:pt>
                <c:pt idx="991">
                  <c:v>9.9099999999998332</c:v>
                </c:pt>
                <c:pt idx="992">
                  <c:v>9.919999999999833</c:v>
                </c:pt>
                <c:pt idx="993">
                  <c:v>9.9299999999998327</c:v>
                </c:pt>
                <c:pt idx="994">
                  <c:v>9.9399999999998325</c:v>
                </c:pt>
                <c:pt idx="995">
                  <c:v>9.9499999999998323</c:v>
                </c:pt>
                <c:pt idx="996">
                  <c:v>9.9599999999998321</c:v>
                </c:pt>
                <c:pt idx="997">
                  <c:v>9.9699999999998319</c:v>
                </c:pt>
                <c:pt idx="998">
                  <c:v>9.9799999999998317</c:v>
                </c:pt>
                <c:pt idx="999">
                  <c:v>9.9899999999998315</c:v>
                </c:pt>
                <c:pt idx="1000">
                  <c:v>9.9999999999998312</c:v>
                </c:pt>
                <c:pt idx="1001">
                  <c:v>10.009999999999831</c:v>
                </c:pt>
                <c:pt idx="1002">
                  <c:v>10.019999999999831</c:v>
                </c:pt>
                <c:pt idx="1003">
                  <c:v>10.029999999999831</c:v>
                </c:pt>
                <c:pt idx="1004">
                  <c:v>10.03999999999983</c:v>
                </c:pt>
                <c:pt idx="1005">
                  <c:v>10.04999999999983</c:v>
                </c:pt>
                <c:pt idx="1006">
                  <c:v>10.05999999999983</c:v>
                </c:pt>
                <c:pt idx="1007">
                  <c:v>10.06999999999983</c:v>
                </c:pt>
                <c:pt idx="1008">
                  <c:v>10.07999999999983</c:v>
                </c:pt>
                <c:pt idx="1009">
                  <c:v>10.089999999999829</c:v>
                </c:pt>
                <c:pt idx="1010">
                  <c:v>10.099999999999829</c:v>
                </c:pt>
                <c:pt idx="1011">
                  <c:v>10.109999999999829</c:v>
                </c:pt>
                <c:pt idx="1012">
                  <c:v>10.119999999999829</c:v>
                </c:pt>
                <c:pt idx="1013">
                  <c:v>10.129999999999828</c:v>
                </c:pt>
                <c:pt idx="1014">
                  <c:v>10.139999999999828</c:v>
                </c:pt>
                <c:pt idx="1015">
                  <c:v>10.149999999999828</c:v>
                </c:pt>
                <c:pt idx="1016">
                  <c:v>10.159999999999828</c:v>
                </c:pt>
                <c:pt idx="1017">
                  <c:v>10.169999999999828</c:v>
                </c:pt>
                <c:pt idx="1018">
                  <c:v>10.179999999999827</c:v>
                </c:pt>
                <c:pt idx="1019">
                  <c:v>10.189999999999827</c:v>
                </c:pt>
                <c:pt idx="1020">
                  <c:v>10.199999999999827</c:v>
                </c:pt>
                <c:pt idx="1021">
                  <c:v>10.209999999999827</c:v>
                </c:pt>
                <c:pt idx="1022">
                  <c:v>10.219999999999827</c:v>
                </c:pt>
                <c:pt idx="1023">
                  <c:v>10.229999999999826</c:v>
                </c:pt>
                <c:pt idx="1024">
                  <c:v>10.239999999999826</c:v>
                </c:pt>
                <c:pt idx="1025">
                  <c:v>10.249999999999826</c:v>
                </c:pt>
                <c:pt idx="1026">
                  <c:v>10.259999999999826</c:v>
                </c:pt>
                <c:pt idx="1027">
                  <c:v>10.269999999999825</c:v>
                </c:pt>
                <c:pt idx="1028">
                  <c:v>10.279999999999825</c:v>
                </c:pt>
                <c:pt idx="1029">
                  <c:v>10.289999999999825</c:v>
                </c:pt>
                <c:pt idx="1030">
                  <c:v>10.299999999999825</c:v>
                </c:pt>
                <c:pt idx="1031">
                  <c:v>10.309999999999825</c:v>
                </c:pt>
                <c:pt idx="1032">
                  <c:v>10.319999999999824</c:v>
                </c:pt>
                <c:pt idx="1033">
                  <c:v>10.329999999999824</c:v>
                </c:pt>
                <c:pt idx="1034">
                  <c:v>10.339999999999824</c:v>
                </c:pt>
                <c:pt idx="1035">
                  <c:v>10.349999999999824</c:v>
                </c:pt>
                <c:pt idx="1036">
                  <c:v>10.359999999999824</c:v>
                </c:pt>
                <c:pt idx="1037">
                  <c:v>10.369999999999823</c:v>
                </c:pt>
                <c:pt idx="1038">
                  <c:v>10.379999999999823</c:v>
                </c:pt>
                <c:pt idx="1039">
                  <c:v>10.389999999999823</c:v>
                </c:pt>
                <c:pt idx="1040">
                  <c:v>10.399999999999823</c:v>
                </c:pt>
                <c:pt idx="1041">
                  <c:v>10.409999999999823</c:v>
                </c:pt>
                <c:pt idx="1042">
                  <c:v>10.419999999999822</c:v>
                </c:pt>
                <c:pt idx="1043">
                  <c:v>10.429999999999822</c:v>
                </c:pt>
                <c:pt idx="1044">
                  <c:v>10.439999999999822</c:v>
                </c:pt>
                <c:pt idx="1045">
                  <c:v>10.449999999999822</c:v>
                </c:pt>
                <c:pt idx="1046">
                  <c:v>10.459999999999821</c:v>
                </c:pt>
                <c:pt idx="1047">
                  <c:v>10.469999999999821</c:v>
                </c:pt>
                <c:pt idx="1048">
                  <c:v>10.479999999999821</c:v>
                </c:pt>
                <c:pt idx="1049">
                  <c:v>10.489999999999821</c:v>
                </c:pt>
                <c:pt idx="1050">
                  <c:v>10.499999999999821</c:v>
                </c:pt>
                <c:pt idx="1051">
                  <c:v>10.50999999999982</c:v>
                </c:pt>
                <c:pt idx="1052">
                  <c:v>10.51999999999982</c:v>
                </c:pt>
                <c:pt idx="1053">
                  <c:v>10.52999999999982</c:v>
                </c:pt>
                <c:pt idx="1054">
                  <c:v>10.53999999999982</c:v>
                </c:pt>
                <c:pt idx="1055">
                  <c:v>10.54999999999982</c:v>
                </c:pt>
                <c:pt idx="1056">
                  <c:v>10.559999999999819</c:v>
                </c:pt>
                <c:pt idx="1057">
                  <c:v>10.569999999999819</c:v>
                </c:pt>
                <c:pt idx="1058">
                  <c:v>10.579999999999819</c:v>
                </c:pt>
                <c:pt idx="1059">
                  <c:v>10.589999999999819</c:v>
                </c:pt>
                <c:pt idx="1060">
                  <c:v>10.599999999999818</c:v>
                </c:pt>
                <c:pt idx="1061">
                  <c:v>10.609999999999818</c:v>
                </c:pt>
                <c:pt idx="1062">
                  <c:v>10.619999999999818</c:v>
                </c:pt>
                <c:pt idx="1063">
                  <c:v>10.629999999999818</c:v>
                </c:pt>
                <c:pt idx="1064">
                  <c:v>10.639999999999818</c:v>
                </c:pt>
                <c:pt idx="1065">
                  <c:v>10.649999999999817</c:v>
                </c:pt>
                <c:pt idx="1066">
                  <c:v>10.659999999999817</c:v>
                </c:pt>
                <c:pt idx="1067">
                  <c:v>10.669999999999817</c:v>
                </c:pt>
                <c:pt idx="1068">
                  <c:v>10.679999999999817</c:v>
                </c:pt>
                <c:pt idx="1069">
                  <c:v>10.689999999999817</c:v>
                </c:pt>
                <c:pt idx="1070">
                  <c:v>10.699999999999816</c:v>
                </c:pt>
                <c:pt idx="1071">
                  <c:v>10.709999999999816</c:v>
                </c:pt>
                <c:pt idx="1072">
                  <c:v>10.719999999999816</c:v>
                </c:pt>
                <c:pt idx="1073">
                  <c:v>10.729999999999816</c:v>
                </c:pt>
                <c:pt idx="1074">
                  <c:v>10.739999999999815</c:v>
                </c:pt>
                <c:pt idx="1075">
                  <c:v>10.749999999999815</c:v>
                </c:pt>
                <c:pt idx="1076">
                  <c:v>10.759999999999815</c:v>
                </c:pt>
                <c:pt idx="1077">
                  <c:v>10.769999999999815</c:v>
                </c:pt>
                <c:pt idx="1078">
                  <c:v>10.779999999999815</c:v>
                </c:pt>
                <c:pt idx="1079">
                  <c:v>10.789999999999814</c:v>
                </c:pt>
                <c:pt idx="1080">
                  <c:v>10.799999999999814</c:v>
                </c:pt>
                <c:pt idx="1081">
                  <c:v>10.809999999999814</c:v>
                </c:pt>
                <c:pt idx="1082">
                  <c:v>10.819999999999814</c:v>
                </c:pt>
                <c:pt idx="1083">
                  <c:v>10.829999999999814</c:v>
                </c:pt>
                <c:pt idx="1084">
                  <c:v>10.839999999999813</c:v>
                </c:pt>
                <c:pt idx="1085">
                  <c:v>10.849999999999813</c:v>
                </c:pt>
                <c:pt idx="1086">
                  <c:v>10.859999999999813</c:v>
                </c:pt>
                <c:pt idx="1087">
                  <c:v>10.869999999999813</c:v>
                </c:pt>
                <c:pt idx="1088">
                  <c:v>10.879999999999812</c:v>
                </c:pt>
                <c:pt idx="1089">
                  <c:v>10.889999999999812</c:v>
                </c:pt>
                <c:pt idx="1090">
                  <c:v>10.899999999999812</c:v>
                </c:pt>
                <c:pt idx="1091">
                  <c:v>10.909999999999812</c:v>
                </c:pt>
                <c:pt idx="1092">
                  <c:v>10.919999999999812</c:v>
                </c:pt>
                <c:pt idx="1093">
                  <c:v>10.929999999999811</c:v>
                </c:pt>
                <c:pt idx="1094">
                  <c:v>10.939999999999811</c:v>
                </c:pt>
                <c:pt idx="1095">
                  <c:v>10.949999999999811</c:v>
                </c:pt>
                <c:pt idx="1096">
                  <c:v>10.959999999999811</c:v>
                </c:pt>
                <c:pt idx="1097">
                  <c:v>10.969999999999811</c:v>
                </c:pt>
                <c:pt idx="1098">
                  <c:v>10.97999999999981</c:v>
                </c:pt>
                <c:pt idx="1099">
                  <c:v>10.98999999999981</c:v>
                </c:pt>
                <c:pt idx="1100">
                  <c:v>10.99999999999981</c:v>
                </c:pt>
                <c:pt idx="1101">
                  <c:v>11.00999999999981</c:v>
                </c:pt>
                <c:pt idx="1102">
                  <c:v>11.01999999999981</c:v>
                </c:pt>
                <c:pt idx="1103">
                  <c:v>11.029999999999809</c:v>
                </c:pt>
                <c:pt idx="1104">
                  <c:v>11.039999999999809</c:v>
                </c:pt>
                <c:pt idx="1105">
                  <c:v>11.049999999999809</c:v>
                </c:pt>
                <c:pt idx="1106">
                  <c:v>11.059999999999809</c:v>
                </c:pt>
                <c:pt idx="1107">
                  <c:v>11.069999999999808</c:v>
                </c:pt>
                <c:pt idx="1108">
                  <c:v>11.079999999999808</c:v>
                </c:pt>
                <c:pt idx="1109">
                  <c:v>11.089999999999808</c:v>
                </c:pt>
                <c:pt idx="1110">
                  <c:v>11.099999999999808</c:v>
                </c:pt>
                <c:pt idx="1111">
                  <c:v>11.109999999999808</c:v>
                </c:pt>
                <c:pt idx="1112">
                  <c:v>11.119999999999807</c:v>
                </c:pt>
                <c:pt idx="1113">
                  <c:v>11.129999999999807</c:v>
                </c:pt>
                <c:pt idx="1114">
                  <c:v>11.139999999999807</c:v>
                </c:pt>
                <c:pt idx="1115">
                  <c:v>11.149999999999807</c:v>
                </c:pt>
                <c:pt idx="1116">
                  <c:v>11.159999999999807</c:v>
                </c:pt>
                <c:pt idx="1117">
                  <c:v>11.169999999999806</c:v>
                </c:pt>
                <c:pt idx="1118">
                  <c:v>11.179999999999806</c:v>
                </c:pt>
                <c:pt idx="1119">
                  <c:v>11.189999999999806</c:v>
                </c:pt>
                <c:pt idx="1120">
                  <c:v>11.199999999999806</c:v>
                </c:pt>
                <c:pt idx="1121">
                  <c:v>11.209999999999805</c:v>
                </c:pt>
                <c:pt idx="1122">
                  <c:v>11.219999999999805</c:v>
                </c:pt>
                <c:pt idx="1123">
                  <c:v>11.229999999999805</c:v>
                </c:pt>
                <c:pt idx="1124">
                  <c:v>11.239999999999805</c:v>
                </c:pt>
                <c:pt idx="1125">
                  <c:v>11.249999999999805</c:v>
                </c:pt>
                <c:pt idx="1126">
                  <c:v>11.259999999999804</c:v>
                </c:pt>
                <c:pt idx="1127">
                  <c:v>11.269999999999804</c:v>
                </c:pt>
                <c:pt idx="1128">
                  <c:v>11.279999999999804</c:v>
                </c:pt>
                <c:pt idx="1129">
                  <c:v>11.289999999999804</c:v>
                </c:pt>
                <c:pt idx="1130">
                  <c:v>11.299999999999804</c:v>
                </c:pt>
                <c:pt idx="1131">
                  <c:v>11.309999999999803</c:v>
                </c:pt>
                <c:pt idx="1132">
                  <c:v>11.319999999999803</c:v>
                </c:pt>
                <c:pt idx="1133">
                  <c:v>11.329999999999803</c:v>
                </c:pt>
                <c:pt idx="1134">
                  <c:v>11.339999999999803</c:v>
                </c:pt>
                <c:pt idx="1135">
                  <c:v>11.349999999999802</c:v>
                </c:pt>
                <c:pt idx="1136">
                  <c:v>11.359999999999802</c:v>
                </c:pt>
                <c:pt idx="1137">
                  <c:v>11.369999999999802</c:v>
                </c:pt>
                <c:pt idx="1138">
                  <c:v>11.379999999999802</c:v>
                </c:pt>
                <c:pt idx="1139">
                  <c:v>11.389999999999802</c:v>
                </c:pt>
                <c:pt idx="1140">
                  <c:v>11.399999999999801</c:v>
                </c:pt>
                <c:pt idx="1141">
                  <c:v>11.409999999999801</c:v>
                </c:pt>
                <c:pt idx="1142">
                  <c:v>11.419999999999801</c:v>
                </c:pt>
                <c:pt idx="1143">
                  <c:v>11.429999999999801</c:v>
                </c:pt>
                <c:pt idx="1144">
                  <c:v>11.439999999999801</c:v>
                </c:pt>
                <c:pt idx="1145">
                  <c:v>11.4499999999998</c:v>
                </c:pt>
                <c:pt idx="1146">
                  <c:v>11.4599999999998</c:v>
                </c:pt>
                <c:pt idx="1147">
                  <c:v>11.4699999999998</c:v>
                </c:pt>
                <c:pt idx="1148">
                  <c:v>11.4799999999998</c:v>
                </c:pt>
                <c:pt idx="1149">
                  <c:v>11.489999999999799</c:v>
                </c:pt>
                <c:pt idx="1150">
                  <c:v>11.499999999999799</c:v>
                </c:pt>
                <c:pt idx="1151">
                  <c:v>11.509999999999799</c:v>
                </c:pt>
                <c:pt idx="1152">
                  <c:v>11.519999999999799</c:v>
                </c:pt>
                <c:pt idx="1153">
                  <c:v>11.529999999999799</c:v>
                </c:pt>
                <c:pt idx="1154">
                  <c:v>11.539999999999798</c:v>
                </c:pt>
                <c:pt idx="1155">
                  <c:v>11.549999999999798</c:v>
                </c:pt>
                <c:pt idx="1156">
                  <c:v>11.559999999999798</c:v>
                </c:pt>
                <c:pt idx="1157">
                  <c:v>11.569999999999798</c:v>
                </c:pt>
                <c:pt idx="1158">
                  <c:v>11.579999999999798</c:v>
                </c:pt>
                <c:pt idx="1159">
                  <c:v>11.589999999999797</c:v>
                </c:pt>
                <c:pt idx="1160">
                  <c:v>11.599999999999797</c:v>
                </c:pt>
                <c:pt idx="1161">
                  <c:v>11.609999999999797</c:v>
                </c:pt>
                <c:pt idx="1162">
                  <c:v>11.619999999999797</c:v>
                </c:pt>
                <c:pt idx="1163">
                  <c:v>11.629999999999797</c:v>
                </c:pt>
                <c:pt idx="1164">
                  <c:v>11.639999999999796</c:v>
                </c:pt>
                <c:pt idx="1165">
                  <c:v>11.649999999999796</c:v>
                </c:pt>
                <c:pt idx="1166">
                  <c:v>11.659999999999796</c:v>
                </c:pt>
                <c:pt idx="1167">
                  <c:v>11.669999999999796</c:v>
                </c:pt>
                <c:pt idx="1168">
                  <c:v>11.679999999999795</c:v>
                </c:pt>
                <c:pt idx="1169">
                  <c:v>11.689999999999795</c:v>
                </c:pt>
                <c:pt idx="1170">
                  <c:v>11.699999999999795</c:v>
                </c:pt>
                <c:pt idx="1171">
                  <c:v>11.709999999999795</c:v>
                </c:pt>
                <c:pt idx="1172">
                  <c:v>11.719999999999795</c:v>
                </c:pt>
                <c:pt idx="1173">
                  <c:v>11.729999999999794</c:v>
                </c:pt>
                <c:pt idx="1174">
                  <c:v>11.739999999999794</c:v>
                </c:pt>
                <c:pt idx="1175">
                  <c:v>11.749999999999794</c:v>
                </c:pt>
                <c:pt idx="1176">
                  <c:v>11.759999999999794</c:v>
                </c:pt>
                <c:pt idx="1177">
                  <c:v>11.769999999999794</c:v>
                </c:pt>
                <c:pt idx="1178">
                  <c:v>11.779999999999793</c:v>
                </c:pt>
                <c:pt idx="1179">
                  <c:v>11.789999999999793</c:v>
                </c:pt>
                <c:pt idx="1180">
                  <c:v>11.799999999999793</c:v>
                </c:pt>
                <c:pt idx="1181">
                  <c:v>11.809999999999793</c:v>
                </c:pt>
                <c:pt idx="1182">
                  <c:v>11.819999999999792</c:v>
                </c:pt>
                <c:pt idx="1183">
                  <c:v>11.829999999999792</c:v>
                </c:pt>
                <c:pt idx="1184">
                  <c:v>11.839999999999792</c:v>
                </c:pt>
                <c:pt idx="1185">
                  <c:v>11.849999999999792</c:v>
                </c:pt>
                <c:pt idx="1186">
                  <c:v>11.859999999999792</c:v>
                </c:pt>
                <c:pt idx="1187">
                  <c:v>11.869999999999791</c:v>
                </c:pt>
                <c:pt idx="1188">
                  <c:v>11.879999999999791</c:v>
                </c:pt>
                <c:pt idx="1189">
                  <c:v>11.889999999999791</c:v>
                </c:pt>
                <c:pt idx="1190">
                  <c:v>11.899999999999791</c:v>
                </c:pt>
                <c:pt idx="1191">
                  <c:v>11.909999999999791</c:v>
                </c:pt>
                <c:pt idx="1192">
                  <c:v>11.91999999999979</c:v>
                </c:pt>
                <c:pt idx="1193">
                  <c:v>11.92999999999979</c:v>
                </c:pt>
                <c:pt idx="1194">
                  <c:v>11.93999999999979</c:v>
                </c:pt>
                <c:pt idx="1195">
                  <c:v>11.94999999999979</c:v>
                </c:pt>
                <c:pt idx="1196">
                  <c:v>11.959999999999789</c:v>
                </c:pt>
                <c:pt idx="1197">
                  <c:v>11.969999999999789</c:v>
                </c:pt>
                <c:pt idx="1198">
                  <c:v>11.979999999999789</c:v>
                </c:pt>
                <c:pt idx="1199">
                  <c:v>11.989999999999789</c:v>
                </c:pt>
                <c:pt idx="1200">
                  <c:v>11.999999999999789</c:v>
                </c:pt>
                <c:pt idx="1201">
                  <c:v>12.009999999999788</c:v>
                </c:pt>
                <c:pt idx="1202">
                  <c:v>12.019999999999788</c:v>
                </c:pt>
                <c:pt idx="1203">
                  <c:v>12.029999999999788</c:v>
                </c:pt>
                <c:pt idx="1204">
                  <c:v>12.039999999999788</c:v>
                </c:pt>
                <c:pt idx="1205">
                  <c:v>12.049999999999788</c:v>
                </c:pt>
                <c:pt idx="1206">
                  <c:v>12.059999999999787</c:v>
                </c:pt>
                <c:pt idx="1207">
                  <c:v>12.069999999999787</c:v>
                </c:pt>
                <c:pt idx="1208">
                  <c:v>12.079999999999787</c:v>
                </c:pt>
                <c:pt idx="1209">
                  <c:v>12.089999999999787</c:v>
                </c:pt>
                <c:pt idx="1210">
                  <c:v>12.099999999999786</c:v>
                </c:pt>
                <c:pt idx="1211">
                  <c:v>12.109999999999786</c:v>
                </c:pt>
                <c:pt idx="1212">
                  <c:v>12.119999999999786</c:v>
                </c:pt>
                <c:pt idx="1213">
                  <c:v>12.129999999999786</c:v>
                </c:pt>
                <c:pt idx="1214">
                  <c:v>12.139999999999786</c:v>
                </c:pt>
                <c:pt idx="1215">
                  <c:v>12.149999999999785</c:v>
                </c:pt>
                <c:pt idx="1216">
                  <c:v>12.159999999999785</c:v>
                </c:pt>
                <c:pt idx="1217">
                  <c:v>12.169999999999785</c:v>
                </c:pt>
                <c:pt idx="1218">
                  <c:v>12.179999999999785</c:v>
                </c:pt>
                <c:pt idx="1219">
                  <c:v>12.189999999999785</c:v>
                </c:pt>
                <c:pt idx="1220">
                  <c:v>12.199999999999784</c:v>
                </c:pt>
                <c:pt idx="1221">
                  <c:v>12.209999999999784</c:v>
                </c:pt>
                <c:pt idx="1222">
                  <c:v>12.219999999999784</c:v>
                </c:pt>
                <c:pt idx="1223">
                  <c:v>12.229999999999784</c:v>
                </c:pt>
                <c:pt idx="1224">
                  <c:v>12.239999999999783</c:v>
                </c:pt>
                <c:pt idx="1225">
                  <c:v>12.249999999999783</c:v>
                </c:pt>
                <c:pt idx="1226">
                  <c:v>12.259999999999783</c:v>
                </c:pt>
                <c:pt idx="1227">
                  <c:v>12.269999999999783</c:v>
                </c:pt>
                <c:pt idx="1228">
                  <c:v>12.279999999999783</c:v>
                </c:pt>
                <c:pt idx="1229">
                  <c:v>12.289999999999782</c:v>
                </c:pt>
                <c:pt idx="1230">
                  <c:v>12.299999999999782</c:v>
                </c:pt>
                <c:pt idx="1231">
                  <c:v>12.309999999999782</c:v>
                </c:pt>
                <c:pt idx="1232">
                  <c:v>12.319999999999782</c:v>
                </c:pt>
                <c:pt idx="1233">
                  <c:v>12.329999999999782</c:v>
                </c:pt>
                <c:pt idx="1234">
                  <c:v>12.339999999999781</c:v>
                </c:pt>
                <c:pt idx="1235">
                  <c:v>12.349999999999781</c:v>
                </c:pt>
                <c:pt idx="1236">
                  <c:v>12.359999999999781</c:v>
                </c:pt>
                <c:pt idx="1237">
                  <c:v>12.369999999999781</c:v>
                </c:pt>
                <c:pt idx="1238">
                  <c:v>12.379999999999781</c:v>
                </c:pt>
                <c:pt idx="1239">
                  <c:v>12.38999999999978</c:v>
                </c:pt>
                <c:pt idx="1240">
                  <c:v>12.39999999999978</c:v>
                </c:pt>
                <c:pt idx="1241">
                  <c:v>12.40999999999978</c:v>
                </c:pt>
                <c:pt idx="1242">
                  <c:v>12.41999999999978</c:v>
                </c:pt>
                <c:pt idx="1243">
                  <c:v>12.429999999999779</c:v>
                </c:pt>
                <c:pt idx="1244">
                  <c:v>12.439999999999779</c:v>
                </c:pt>
                <c:pt idx="1245">
                  <c:v>12.449999999999779</c:v>
                </c:pt>
                <c:pt idx="1246">
                  <c:v>12.459999999999779</c:v>
                </c:pt>
                <c:pt idx="1247">
                  <c:v>12.469999999999779</c:v>
                </c:pt>
                <c:pt idx="1248">
                  <c:v>12.479999999999778</c:v>
                </c:pt>
                <c:pt idx="1249">
                  <c:v>12.489999999999778</c:v>
                </c:pt>
                <c:pt idx="1250">
                  <c:v>12.499999999999778</c:v>
                </c:pt>
                <c:pt idx="1251">
                  <c:v>12.509999999999778</c:v>
                </c:pt>
                <c:pt idx="1252">
                  <c:v>12.519999999999778</c:v>
                </c:pt>
                <c:pt idx="1253">
                  <c:v>12.529999999999777</c:v>
                </c:pt>
                <c:pt idx="1254">
                  <c:v>12.539999999999777</c:v>
                </c:pt>
                <c:pt idx="1255">
                  <c:v>12.549999999999777</c:v>
                </c:pt>
                <c:pt idx="1256">
                  <c:v>12.559999999999777</c:v>
                </c:pt>
                <c:pt idx="1257">
                  <c:v>12.569999999999776</c:v>
                </c:pt>
                <c:pt idx="1258">
                  <c:v>12.579999999999776</c:v>
                </c:pt>
                <c:pt idx="1259">
                  <c:v>12.589999999999776</c:v>
                </c:pt>
                <c:pt idx="1260">
                  <c:v>12.599999999999776</c:v>
                </c:pt>
                <c:pt idx="1261">
                  <c:v>12.609999999999776</c:v>
                </c:pt>
                <c:pt idx="1262">
                  <c:v>12.619999999999775</c:v>
                </c:pt>
                <c:pt idx="1263">
                  <c:v>12.629999999999775</c:v>
                </c:pt>
                <c:pt idx="1264">
                  <c:v>12.639999999999775</c:v>
                </c:pt>
                <c:pt idx="1265">
                  <c:v>12.649999999999775</c:v>
                </c:pt>
                <c:pt idx="1266">
                  <c:v>12.659999999999775</c:v>
                </c:pt>
                <c:pt idx="1267">
                  <c:v>12.669999999999774</c:v>
                </c:pt>
                <c:pt idx="1268">
                  <c:v>12.679999999999774</c:v>
                </c:pt>
                <c:pt idx="1269">
                  <c:v>12.689999999999774</c:v>
                </c:pt>
                <c:pt idx="1270">
                  <c:v>12.699999999999774</c:v>
                </c:pt>
                <c:pt idx="1271">
                  <c:v>12.709999999999773</c:v>
                </c:pt>
                <c:pt idx="1272">
                  <c:v>12.719999999999773</c:v>
                </c:pt>
                <c:pt idx="1273">
                  <c:v>12.729999999999773</c:v>
                </c:pt>
                <c:pt idx="1274">
                  <c:v>12.739999999999773</c:v>
                </c:pt>
                <c:pt idx="1275">
                  <c:v>12.749999999999773</c:v>
                </c:pt>
                <c:pt idx="1276">
                  <c:v>12.759999999999772</c:v>
                </c:pt>
                <c:pt idx="1277">
                  <c:v>12.769999999999772</c:v>
                </c:pt>
                <c:pt idx="1278">
                  <c:v>12.779999999999772</c:v>
                </c:pt>
                <c:pt idx="1279">
                  <c:v>12.789999999999772</c:v>
                </c:pt>
                <c:pt idx="1280">
                  <c:v>12.799999999999772</c:v>
                </c:pt>
                <c:pt idx="1281">
                  <c:v>12.809999999999771</c:v>
                </c:pt>
                <c:pt idx="1282">
                  <c:v>12.819999999999771</c:v>
                </c:pt>
                <c:pt idx="1283">
                  <c:v>12.829999999999771</c:v>
                </c:pt>
                <c:pt idx="1284">
                  <c:v>12.839999999999771</c:v>
                </c:pt>
                <c:pt idx="1285">
                  <c:v>12.84999999999977</c:v>
                </c:pt>
                <c:pt idx="1286">
                  <c:v>12.85999999999977</c:v>
                </c:pt>
                <c:pt idx="1287">
                  <c:v>12.86999999999977</c:v>
                </c:pt>
                <c:pt idx="1288">
                  <c:v>12.87999999999977</c:v>
                </c:pt>
                <c:pt idx="1289">
                  <c:v>12.88999999999977</c:v>
                </c:pt>
                <c:pt idx="1290">
                  <c:v>12.899999999999769</c:v>
                </c:pt>
                <c:pt idx="1291">
                  <c:v>12.909999999999769</c:v>
                </c:pt>
                <c:pt idx="1292">
                  <c:v>12.919999999999769</c:v>
                </c:pt>
                <c:pt idx="1293">
                  <c:v>12.929999999999769</c:v>
                </c:pt>
                <c:pt idx="1294">
                  <c:v>12.939999999999769</c:v>
                </c:pt>
                <c:pt idx="1295">
                  <c:v>12.949999999999768</c:v>
                </c:pt>
                <c:pt idx="1296">
                  <c:v>12.959999999999768</c:v>
                </c:pt>
                <c:pt idx="1297">
                  <c:v>12.969999999999768</c:v>
                </c:pt>
                <c:pt idx="1298">
                  <c:v>12.979999999999768</c:v>
                </c:pt>
                <c:pt idx="1299">
                  <c:v>12.989999999999768</c:v>
                </c:pt>
                <c:pt idx="1300">
                  <c:v>12.999999999999767</c:v>
                </c:pt>
                <c:pt idx="1301">
                  <c:v>13.009999999999767</c:v>
                </c:pt>
                <c:pt idx="1302">
                  <c:v>13.019999999999767</c:v>
                </c:pt>
                <c:pt idx="1303">
                  <c:v>13.029999999999767</c:v>
                </c:pt>
                <c:pt idx="1304">
                  <c:v>13.039999999999766</c:v>
                </c:pt>
                <c:pt idx="1305">
                  <c:v>13.049999999999766</c:v>
                </c:pt>
                <c:pt idx="1306">
                  <c:v>13.059999999999766</c:v>
                </c:pt>
                <c:pt idx="1307">
                  <c:v>13.069999999999766</c:v>
                </c:pt>
                <c:pt idx="1308">
                  <c:v>13.079999999999766</c:v>
                </c:pt>
                <c:pt idx="1309">
                  <c:v>13.089999999999765</c:v>
                </c:pt>
                <c:pt idx="1310">
                  <c:v>13.099999999999765</c:v>
                </c:pt>
                <c:pt idx="1311">
                  <c:v>13.109999999999765</c:v>
                </c:pt>
                <c:pt idx="1312">
                  <c:v>13.119999999999765</c:v>
                </c:pt>
                <c:pt idx="1313">
                  <c:v>13.129999999999765</c:v>
                </c:pt>
                <c:pt idx="1314">
                  <c:v>13.139999999999764</c:v>
                </c:pt>
                <c:pt idx="1315">
                  <c:v>13.149999999999764</c:v>
                </c:pt>
                <c:pt idx="1316">
                  <c:v>13.159999999999764</c:v>
                </c:pt>
                <c:pt idx="1317">
                  <c:v>13.169999999999764</c:v>
                </c:pt>
                <c:pt idx="1318">
                  <c:v>13.179999999999763</c:v>
                </c:pt>
                <c:pt idx="1319">
                  <c:v>13.189999999999763</c:v>
                </c:pt>
                <c:pt idx="1320">
                  <c:v>13.199999999999763</c:v>
                </c:pt>
                <c:pt idx="1321">
                  <c:v>13.209999999999763</c:v>
                </c:pt>
                <c:pt idx="1322">
                  <c:v>13.219999999999763</c:v>
                </c:pt>
                <c:pt idx="1323">
                  <c:v>13.229999999999762</c:v>
                </c:pt>
                <c:pt idx="1324">
                  <c:v>13.239999999999762</c:v>
                </c:pt>
                <c:pt idx="1325">
                  <c:v>13.249999999999762</c:v>
                </c:pt>
                <c:pt idx="1326">
                  <c:v>13.259999999999762</c:v>
                </c:pt>
                <c:pt idx="1327">
                  <c:v>13.269999999999762</c:v>
                </c:pt>
                <c:pt idx="1328">
                  <c:v>13.279999999999761</c:v>
                </c:pt>
                <c:pt idx="1329">
                  <c:v>13.289999999999761</c:v>
                </c:pt>
                <c:pt idx="1330">
                  <c:v>13.299999999999761</c:v>
                </c:pt>
                <c:pt idx="1331">
                  <c:v>13.309999999999761</c:v>
                </c:pt>
                <c:pt idx="1332">
                  <c:v>13.31999999999976</c:v>
                </c:pt>
                <c:pt idx="1333">
                  <c:v>13.32999999999976</c:v>
                </c:pt>
                <c:pt idx="1334">
                  <c:v>13.33999999999976</c:v>
                </c:pt>
                <c:pt idx="1335">
                  <c:v>13.34999999999976</c:v>
                </c:pt>
                <c:pt idx="1336">
                  <c:v>13.35999999999976</c:v>
                </c:pt>
                <c:pt idx="1337">
                  <c:v>13.369999999999759</c:v>
                </c:pt>
                <c:pt idx="1338">
                  <c:v>13.379999999999759</c:v>
                </c:pt>
                <c:pt idx="1339">
                  <c:v>13.389999999999759</c:v>
                </c:pt>
                <c:pt idx="1340">
                  <c:v>13.399999999999759</c:v>
                </c:pt>
                <c:pt idx="1341">
                  <c:v>13.409999999999759</c:v>
                </c:pt>
                <c:pt idx="1342">
                  <c:v>13.419999999999758</c:v>
                </c:pt>
                <c:pt idx="1343">
                  <c:v>13.429999999999758</c:v>
                </c:pt>
                <c:pt idx="1344">
                  <c:v>13.439999999999758</c:v>
                </c:pt>
                <c:pt idx="1345">
                  <c:v>13.449999999999758</c:v>
                </c:pt>
                <c:pt idx="1346">
                  <c:v>13.459999999999757</c:v>
                </c:pt>
                <c:pt idx="1347">
                  <c:v>13.469999999999757</c:v>
                </c:pt>
                <c:pt idx="1348">
                  <c:v>13.479999999999757</c:v>
                </c:pt>
                <c:pt idx="1349">
                  <c:v>13.489999999999757</c:v>
                </c:pt>
                <c:pt idx="1350">
                  <c:v>13.499999999999757</c:v>
                </c:pt>
                <c:pt idx="1351">
                  <c:v>13.509999999999756</c:v>
                </c:pt>
                <c:pt idx="1352">
                  <c:v>13.519999999999756</c:v>
                </c:pt>
                <c:pt idx="1353">
                  <c:v>13.529999999999756</c:v>
                </c:pt>
                <c:pt idx="1354">
                  <c:v>13.539999999999756</c:v>
                </c:pt>
                <c:pt idx="1355">
                  <c:v>13.549999999999756</c:v>
                </c:pt>
                <c:pt idx="1356">
                  <c:v>13.559999999999755</c:v>
                </c:pt>
                <c:pt idx="1357">
                  <c:v>13.569999999999755</c:v>
                </c:pt>
                <c:pt idx="1358">
                  <c:v>13.579999999999755</c:v>
                </c:pt>
                <c:pt idx="1359">
                  <c:v>13.589999999999755</c:v>
                </c:pt>
                <c:pt idx="1360">
                  <c:v>13.599999999999755</c:v>
                </c:pt>
                <c:pt idx="1361">
                  <c:v>13.609999999999754</c:v>
                </c:pt>
                <c:pt idx="1362">
                  <c:v>13.619999999999754</c:v>
                </c:pt>
                <c:pt idx="1363">
                  <c:v>13.629999999999754</c:v>
                </c:pt>
                <c:pt idx="1364">
                  <c:v>13.639999999999754</c:v>
                </c:pt>
                <c:pt idx="1365">
                  <c:v>13.649999999999753</c:v>
                </c:pt>
                <c:pt idx="1366">
                  <c:v>13.659999999999753</c:v>
                </c:pt>
                <c:pt idx="1367">
                  <c:v>13.669999999999753</c:v>
                </c:pt>
                <c:pt idx="1368">
                  <c:v>13.679999999999753</c:v>
                </c:pt>
                <c:pt idx="1369">
                  <c:v>13.689999999999753</c:v>
                </c:pt>
                <c:pt idx="1370">
                  <c:v>13.699999999999752</c:v>
                </c:pt>
                <c:pt idx="1371">
                  <c:v>13.709999999999752</c:v>
                </c:pt>
                <c:pt idx="1372">
                  <c:v>13.719999999999752</c:v>
                </c:pt>
                <c:pt idx="1373">
                  <c:v>13.729999999999752</c:v>
                </c:pt>
                <c:pt idx="1374">
                  <c:v>13.739999999999752</c:v>
                </c:pt>
                <c:pt idx="1375">
                  <c:v>13.749999999999751</c:v>
                </c:pt>
                <c:pt idx="1376">
                  <c:v>13.759999999999751</c:v>
                </c:pt>
                <c:pt idx="1377">
                  <c:v>13.769999999999751</c:v>
                </c:pt>
                <c:pt idx="1378">
                  <c:v>13.779999999999751</c:v>
                </c:pt>
                <c:pt idx="1379">
                  <c:v>13.78999999999975</c:v>
                </c:pt>
                <c:pt idx="1380">
                  <c:v>13.79999999999975</c:v>
                </c:pt>
                <c:pt idx="1381">
                  <c:v>13.80999999999975</c:v>
                </c:pt>
                <c:pt idx="1382">
                  <c:v>13.81999999999975</c:v>
                </c:pt>
                <c:pt idx="1383">
                  <c:v>13.82999999999975</c:v>
                </c:pt>
                <c:pt idx="1384">
                  <c:v>13.839999999999749</c:v>
                </c:pt>
                <c:pt idx="1385">
                  <c:v>13.849999999999749</c:v>
                </c:pt>
                <c:pt idx="1386">
                  <c:v>13.859999999999749</c:v>
                </c:pt>
                <c:pt idx="1387">
                  <c:v>13.869999999999749</c:v>
                </c:pt>
                <c:pt idx="1388">
                  <c:v>13.879999999999749</c:v>
                </c:pt>
                <c:pt idx="1389">
                  <c:v>13.889999999999748</c:v>
                </c:pt>
                <c:pt idx="1390">
                  <c:v>13.899999999999748</c:v>
                </c:pt>
                <c:pt idx="1391">
                  <c:v>13.909999999999748</c:v>
                </c:pt>
                <c:pt idx="1392">
                  <c:v>13.919999999999748</c:v>
                </c:pt>
                <c:pt idx="1393">
                  <c:v>13.929999999999747</c:v>
                </c:pt>
                <c:pt idx="1394">
                  <c:v>13.939999999999747</c:v>
                </c:pt>
                <c:pt idx="1395">
                  <c:v>13.949999999999747</c:v>
                </c:pt>
                <c:pt idx="1396">
                  <c:v>13.959999999999747</c:v>
                </c:pt>
                <c:pt idx="1397">
                  <c:v>13.969999999999747</c:v>
                </c:pt>
                <c:pt idx="1398">
                  <c:v>13.979999999999746</c:v>
                </c:pt>
                <c:pt idx="1399">
                  <c:v>13.989999999999746</c:v>
                </c:pt>
                <c:pt idx="1400">
                  <c:v>13.999999999999746</c:v>
                </c:pt>
                <c:pt idx="1401">
                  <c:v>14.009999999999746</c:v>
                </c:pt>
                <c:pt idx="1402">
                  <c:v>14.019999999999746</c:v>
                </c:pt>
                <c:pt idx="1403">
                  <c:v>14.029999999999745</c:v>
                </c:pt>
                <c:pt idx="1404">
                  <c:v>14.039999999999745</c:v>
                </c:pt>
                <c:pt idx="1405">
                  <c:v>14.049999999999745</c:v>
                </c:pt>
                <c:pt idx="1406">
                  <c:v>14.059999999999745</c:v>
                </c:pt>
                <c:pt idx="1407">
                  <c:v>14.069999999999744</c:v>
                </c:pt>
                <c:pt idx="1408">
                  <c:v>14.079999999999744</c:v>
                </c:pt>
                <c:pt idx="1409">
                  <c:v>14.089999999999744</c:v>
                </c:pt>
                <c:pt idx="1410">
                  <c:v>14.099999999999744</c:v>
                </c:pt>
                <c:pt idx="1411">
                  <c:v>14.109999999999744</c:v>
                </c:pt>
                <c:pt idx="1412">
                  <c:v>14.119999999999743</c:v>
                </c:pt>
                <c:pt idx="1413">
                  <c:v>14.129999999999743</c:v>
                </c:pt>
                <c:pt idx="1414">
                  <c:v>14.139999999999743</c:v>
                </c:pt>
                <c:pt idx="1415">
                  <c:v>14.149999999999743</c:v>
                </c:pt>
                <c:pt idx="1416">
                  <c:v>14.159999999999743</c:v>
                </c:pt>
                <c:pt idx="1417">
                  <c:v>14.169999999999742</c:v>
                </c:pt>
                <c:pt idx="1418">
                  <c:v>14.179999999999742</c:v>
                </c:pt>
                <c:pt idx="1419">
                  <c:v>14.189999999999742</c:v>
                </c:pt>
                <c:pt idx="1420">
                  <c:v>14.199999999999742</c:v>
                </c:pt>
                <c:pt idx="1421">
                  <c:v>14.209999999999742</c:v>
                </c:pt>
                <c:pt idx="1422">
                  <c:v>14.219999999999741</c:v>
                </c:pt>
                <c:pt idx="1423">
                  <c:v>14.229999999999741</c:v>
                </c:pt>
                <c:pt idx="1424">
                  <c:v>14.239999999999741</c:v>
                </c:pt>
                <c:pt idx="1425">
                  <c:v>14.249999999999741</c:v>
                </c:pt>
                <c:pt idx="1426">
                  <c:v>14.25999999999974</c:v>
                </c:pt>
                <c:pt idx="1427">
                  <c:v>14.26999999999974</c:v>
                </c:pt>
                <c:pt idx="1428">
                  <c:v>14.27999999999974</c:v>
                </c:pt>
                <c:pt idx="1429">
                  <c:v>14.28999999999974</c:v>
                </c:pt>
                <c:pt idx="1430">
                  <c:v>14.29999999999974</c:v>
                </c:pt>
                <c:pt idx="1431">
                  <c:v>14.309999999999739</c:v>
                </c:pt>
                <c:pt idx="1432">
                  <c:v>14.319999999999739</c:v>
                </c:pt>
                <c:pt idx="1433">
                  <c:v>14.329999999999739</c:v>
                </c:pt>
                <c:pt idx="1434">
                  <c:v>14.339999999999739</c:v>
                </c:pt>
                <c:pt idx="1435">
                  <c:v>14.349999999999739</c:v>
                </c:pt>
                <c:pt idx="1436">
                  <c:v>14.359999999999738</c:v>
                </c:pt>
                <c:pt idx="1437">
                  <c:v>14.369999999999738</c:v>
                </c:pt>
                <c:pt idx="1438">
                  <c:v>14.379999999999738</c:v>
                </c:pt>
                <c:pt idx="1439">
                  <c:v>14.389999999999738</c:v>
                </c:pt>
                <c:pt idx="1440">
                  <c:v>14.399999999999737</c:v>
                </c:pt>
                <c:pt idx="1441">
                  <c:v>14.409999999999737</c:v>
                </c:pt>
                <c:pt idx="1442">
                  <c:v>14.419999999999737</c:v>
                </c:pt>
                <c:pt idx="1443">
                  <c:v>14.429999999999737</c:v>
                </c:pt>
                <c:pt idx="1444">
                  <c:v>14.439999999999737</c:v>
                </c:pt>
                <c:pt idx="1445">
                  <c:v>14.449999999999736</c:v>
                </c:pt>
                <c:pt idx="1446">
                  <c:v>14.459999999999736</c:v>
                </c:pt>
                <c:pt idx="1447">
                  <c:v>14.469999999999736</c:v>
                </c:pt>
                <c:pt idx="1448">
                  <c:v>14.479999999999736</c:v>
                </c:pt>
                <c:pt idx="1449">
                  <c:v>14.489999999999736</c:v>
                </c:pt>
                <c:pt idx="1450">
                  <c:v>14.499999999999735</c:v>
                </c:pt>
                <c:pt idx="1451">
                  <c:v>14.509999999999735</c:v>
                </c:pt>
                <c:pt idx="1452">
                  <c:v>14.519999999999735</c:v>
                </c:pt>
                <c:pt idx="1453">
                  <c:v>14.529999999999735</c:v>
                </c:pt>
                <c:pt idx="1454">
                  <c:v>14.539999999999734</c:v>
                </c:pt>
                <c:pt idx="1455">
                  <c:v>14.549999999999734</c:v>
                </c:pt>
                <c:pt idx="1456">
                  <c:v>14.559999999999734</c:v>
                </c:pt>
                <c:pt idx="1457">
                  <c:v>14.569999999999734</c:v>
                </c:pt>
                <c:pt idx="1458">
                  <c:v>14.579999999999734</c:v>
                </c:pt>
                <c:pt idx="1459">
                  <c:v>14.589999999999733</c:v>
                </c:pt>
                <c:pt idx="1460">
                  <c:v>14.599999999999733</c:v>
                </c:pt>
                <c:pt idx="1461">
                  <c:v>14.609999999999733</c:v>
                </c:pt>
                <c:pt idx="1462">
                  <c:v>14.619999999999733</c:v>
                </c:pt>
                <c:pt idx="1463">
                  <c:v>14.629999999999733</c:v>
                </c:pt>
                <c:pt idx="1464">
                  <c:v>14.639999999999732</c:v>
                </c:pt>
                <c:pt idx="1465">
                  <c:v>14.649999999999732</c:v>
                </c:pt>
                <c:pt idx="1466">
                  <c:v>14.659999999999732</c:v>
                </c:pt>
                <c:pt idx="1467">
                  <c:v>14.669999999999732</c:v>
                </c:pt>
                <c:pt idx="1468">
                  <c:v>14.679999999999731</c:v>
                </c:pt>
                <c:pt idx="1469">
                  <c:v>14.689999999999731</c:v>
                </c:pt>
                <c:pt idx="1470">
                  <c:v>14.699999999999731</c:v>
                </c:pt>
                <c:pt idx="1471">
                  <c:v>14.709999999999731</c:v>
                </c:pt>
                <c:pt idx="1472">
                  <c:v>14.719999999999731</c:v>
                </c:pt>
                <c:pt idx="1473">
                  <c:v>14.72999999999973</c:v>
                </c:pt>
                <c:pt idx="1474">
                  <c:v>14.73999999999973</c:v>
                </c:pt>
                <c:pt idx="1475">
                  <c:v>14.74999999999973</c:v>
                </c:pt>
                <c:pt idx="1476">
                  <c:v>14.75999999999973</c:v>
                </c:pt>
                <c:pt idx="1477">
                  <c:v>14.76999999999973</c:v>
                </c:pt>
                <c:pt idx="1478">
                  <c:v>14.779999999999729</c:v>
                </c:pt>
                <c:pt idx="1479">
                  <c:v>14.789999999999729</c:v>
                </c:pt>
                <c:pt idx="1480">
                  <c:v>14.799999999999729</c:v>
                </c:pt>
                <c:pt idx="1481">
                  <c:v>14.809999999999729</c:v>
                </c:pt>
                <c:pt idx="1482">
                  <c:v>14.819999999999729</c:v>
                </c:pt>
                <c:pt idx="1483">
                  <c:v>14.829999999999728</c:v>
                </c:pt>
                <c:pt idx="1484">
                  <c:v>14.839999999999728</c:v>
                </c:pt>
                <c:pt idx="1485">
                  <c:v>14.849999999999728</c:v>
                </c:pt>
                <c:pt idx="1486">
                  <c:v>14.859999999999728</c:v>
                </c:pt>
                <c:pt idx="1487">
                  <c:v>14.869999999999727</c:v>
                </c:pt>
                <c:pt idx="1488">
                  <c:v>14.879999999999727</c:v>
                </c:pt>
                <c:pt idx="1489">
                  <c:v>14.889999999999727</c:v>
                </c:pt>
                <c:pt idx="1490">
                  <c:v>14.899999999999727</c:v>
                </c:pt>
                <c:pt idx="1491">
                  <c:v>14.909999999999727</c:v>
                </c:pt>
                <c:pt idx="1492">
                  <c:v>14.919999999999726</c:v>
                </c:pt>
                <c:pt idx="1493">
                  <c:v>14.929999999999726</c:v>
                </c:pt>
                <c:pt idx="1494">
                  <c:v>14.939999999999726</c:v>
                </c:pt>
                <c:pt idx="1495">
                  <c:v>14.949999999999726</c:v>
                </c:pt>
                <c:pt idx="1496">
                  <c:v>14.959999999999726</c:v>
                </c:pt>
                <c:pt idx="1497">
                  <c:v>14.969999999999725</c:v>
                </c:pt>
                <c:pt idx="1498">
                  <c:v>14.979999999999725</c:v>
                </c:pt>
                <c:pt idx="1499">
                  <c:v>14.989999999999725</c:v>
                </c:pt>
                <c:pt idx="1500">
                  <c:v>14.999999999999725</c:v>
                </c:pt>
                <c:pt idx="1501">
                  <c:v>15.009999999999724</c:v>
                </c:pt>
                <c:pt idx="1502">
                  <c:v>15.019999999999724</c:v>
                </c:pt>
                <c:pt idx="1503">
                  <c:v>15.029999999999724</c:v>
                </c:pt>
                <c:pt idx="1504">
                  <c:v>15.039999999999724</c:v>
                </c:pt>
                <c:pt idx="1505">
                  <c:v>15.049999999999724</c:v>
                </c:pt>
                <c:pt idx="1506">
                  <c:v>15.059999999999723</c:v>
                </c:pt>
                <c:pt idx="1507">
                  <c:v>15.069999999999723</c:v>
                </c:pt>
                <c:pt idx="1508">
                  <c:v>15.079999999999723</c:v>
                </c:pt>
                <c:pt idx="1509">
                  <c:v>15.089999999999723</c:v>
                </c:pt>
                <c:pt idx="1510">
                  <c:v>15.099999999999723</c:v>
                </c:pt>
                <c:pt idx="1511">
                  <c:v>15.109999999999722</c:v>
                </c:pt>
                <c:pt idx="1512">
                  <c:v>15.119999999999722</c:v>
                </c:pt>
                <c:pt idx="1513">
                  <c:v>15.129999999999722</c:v>
                </c:pt>
                <c:pt idx="1514">
                  <c:v>15.139999999999722</c:v>
                </c:pt>
                <c:pt idx="1515">
                  <c:v>15.149999999999721</c:v>
                </c:pt>
                <c:pt idx="1516">
                  <c:v>15.159999999999721</c:v>
                </c:pt>
                <c:pt idx="1517">
                  <c:v>15.169999999999721</c:v>
                </c:pt>
                <c:pt idx="1518">
                  <c:v>15.179999999999721</c:v>
                </c:pt>
                <c:pt idx="1519">
                  <c:v>15.189999999999721</c:v>
                </c:pt>
                <c:pt idx="1520">
                  <c:v>15.19999999999972</c:v>
                </c:pt>
                <c:pt idx="1521">
                  <c:v>15.20999999999972</c:v>
                </c:pt>
                <c:pt idx="1522">
                  <c:v>15.21999999999972</c:v>
                </c:pt>
                <c:pt idx="1523">
                  <c:v>15.22999999999972</c:v>
                </c:pt>
                <c:pt idx="1524">
                  <c:v>15.23999999999972</c:v>
                </c:pt>
                <c:pt idx="1525">
                  <c:v>15.249999999999719</c:v>
                </c:pt>
                <c:pt idx="1526">
                  <c:v>15.259999999999719</c:v>
                </c:pt>
                <c:pt idx="1527">
                  <c:v>15.269999999999719</c:v>
                </c:pt>
                <c:pt idx="1528">
                  <c:v>15.279999999999719</c:v>
                </c:pt>
                <c:pt idx="1529">
                  <c:v>15.289999999999718</c:v>
                </c:pt>
                <c:pt idx="1530">
                  <c:v>15.299999999999718</c:v>
                </c:pt>
                <c:pt idx="1531">
                  <c:v>15.309999999999718</c:v>
                </c:pt>
                <c:pt idx="1532">
                  <c:v>15.319999999999718</c:v>
                </c:pt>
                <c:pt idx="1533">
                  <c:v>15.329999999999718</c:v>
                </c:pt>
                <c:pt idx="1534">
                  <c:v>15.339999999999717</c:v>
                </c:pt>
                <c:pt idx="1535">
                  <c:v>15.349999999999717</c:v>
                </c:pt>
                <c:pt idx="1536">
                  <c:v>15.359999999999717</c:v>
                </c:pt>
                <c:pt idx="1537">
                  <c:v>15.369999999999717</c:v>
                </c:pt>
                <c:pt idx="1538">
                  <c:v>15.379999999999717</c:v>
                </c:pt>
                <c:pt idx="1539">
                  <c:v>15.389999999999716</c:v>
                </c:pt>
                <c:pt idx="1540">
                  <c:v>15.399999999999716</c:v>
                </c:pt>
                <c:pt idx="1541">
                  <c:v>15.409999999999716</c:v>
                </c:pt>
                <c:pt idx="1542">
                  <c:v>15.419999999999716</c:v>
                </c:pt>
                <c:pt idx="1543">
                  <c:v>15.429999999999715</c:v>
                </c:pt>
                <c:pt idx="1544">
                  <c:v>15.439999999999715</c:v>
                </c:pt>
                <c:pt idx="1545">
                  <c:v>15.449999999999715</c:v>
                </c:pt>
                <c:pt idx="1546">
                  <c:v>15.459999999999715</c:v>
                </c:pt>
                <c:pt idx="1547">
                  <c:v>15.469999999999715</c:v>
                </c:pt>
                <c:pt idx="1548">
                  <c:v>15.479999999999714</c:v>
                </c:pt>
                <c:pt idx="1549">
                  <c:v>15.489999999999714</c:v>
                </c:pt>
                <c:pt idx="1550">
                  <c:v>15.499999999999714</c:v>
                </c:pt>
                <c:pt idx="1551">
                  <c:v>15.509999999999714</c:v>
                </c:pt>
                <c:pt idx="1552">
                  <c:v>15.519999999999714</c:v>
                </c:pt>
                <c:pt idx="1553">
                  <c:v>15.529999999999713</c:v>
                </c:pt>
                <c:pt idx="1554">
                  <c:v>15.539999999999713</c:v>
                </c:pt>
                <c:pt idx="1555">
                  <c:v>15.549999999999713</c:v>
                </c:pt>
                <c:pt idx="1556">
                  <c:v>15.559999999999713</c:v>
                </c:pt>
                <c:pt idx="1557">
                  <c:v>15.569999999999713</c:v>
                </c:pt>
                <c:pt idx="1558">
                  <c:v>15.579999999999712</c:v>
                </c:pt>
                <c:pt idx="1559">
                  <c:v>15.589999999999712</c:v>
                </c:pt>
                <c:pt idx="1560">
                  <c:v>15.599999999999712</c:v>
                </c:pt>
                <c:pt idx="1561">
                  <c:v>15.609999999999712</c:v>
                </c:pt>
                <c:pt idx="1562">
                  <c:v>15.619999999999711</c:v>
                </c:pt>
                <c:pt idx="1563">
                  <c:v>15.629999999999711</c:v>
                </c:pt>
                <c:pt idx="1564">
                  <c:v>15.639999999999711</c:v>
                </c:pt>
                <c:pt idx="1565">
                  <c:v>15.649999999999711</c:v>
                </c:pt>
                <c:pt idx="1566">
                  <c:v>15.659999999999711</c:v>
                </c:pt>
                <c:pt idx="1567">
                  <c:v>15.66999999999971</c:v>
                </c:pt>
                <c:pt idx="1568">
                  <c:v>15.67999999999971</c:v>
                </c:pt>
                <c:pt idx="1569">
                  <c:v>15.68999999999971</c:v>
                </c:pt>
                <c:pt idx="1570">
                  <c:v>15.69999999999971</c:v>
                </c:pt>
                <c:pt idx="1571">
                  <c:v>15.70999999999971</c:v>
                </c:pt>
                <c:pt idx="1572">
                  <c:v>15.719999999999709</c:v>
                </c:pt>
                <c:pt idx="1573">
                  <c:v>15.729999999999709</c:v>
                </c:pt>
                <c:pt idx="1574">
                  <c:v>15.739999999999709</c:v>
                </c:pt>
                <c:pt idx="1575">
                  <c:v>15.749999999999709</c:v>
                </c:pt>
                <c:pt idx="1576">
                  <c:v>15.759999999999708</c:v>
                </c:pt>
                <c:pt idx="1577">
                  <c:v>15.769999999999708</c:v>
                </c:pt>
                <c:pt idx="1578">
                  <c:v>15.779999999999708</c:v>
                </c:pt>
                <c:pt idx="1579">
                  <c:v>15.789999999999708</c:v>
                </c:pt>
                <c:pt idx="1580">
                  <c:v>15.799999999999708</c:v>
                </c:pt>
                <c:pt idx="1581">
                  <c:v>15.809999999999707</c:v>
                </c:pt>
                <c:pt idx="1582">
                  <c:v>15.819999999999707</c:v>
                </c:pt>
                <c:pt idx="1583">
                  <c:v>15.829999999999707</c:v>
                </c:pt>
                <c:pt idx="1584">
                  <c:v>15.839999999999707</c:v>
                </c:pt>
                <c:pt idx="1585">
                  <c:v>15.849999999999707</c:v>
                </c:pt>
                <c:pt idx="1586">
                  <c:v>15.859999999999706</c:v>
                </c:pt>
                <c:pt idx="1587">
                  <c:v>15.869999999999706</c:v>
                </c:pt>
                <c:pt idx="1588">
                  <c:v>15.879999999999706</c:v>
                </c:pt>
                <c:pt idx="1589">
                  <c:v>15.889999999999706</c:v>
                </c:pt>
                <c:pt idx="1590">
                  <c:v>15.899999999999705</c:v>
                </c:pt>
                <c:pt idx="1591">
                  <c:v>15.909999999999705</c:v>
                </c:pt>
                <c:pt idx="1592">
                  <c:v>15.919999999999705</c:v>
                </c:pt>
                <c:pt idx="1593">
                  <c:v>15.929999999999705</c:v>
                </c:pt>
                <c:pt idx="1594">
                  <c:v>15.939999999999705</c:v>
                </c:pt>
                <c:pt idx="1595">
                  <c:v>15.949999999999704</c:v>
                </c:pt>
                <c:pt idx="1596">
                  <c:v>15.959999999999704</c:v>
                </c:pt>
                <c:pt idx="1597">
                  <c:v>15.969999999999704</c:v>
                </c:pt>
                <c:pt idx="1598">
                  <c:v>15.979999999999704</c:v>
                </c:pt>
                <c:pt idx="1599">
                  <c:v>15.989999999999704</c:v>
                </c:pt>
                <c:pt idx="1600">
                  <c:v>15.999999999999703</c:v>
                </c:pt>
                <c:pt idx="1601">
                  <c:v>16.009999999999703</c:v>
                </c:pt>
                <c:pt idx="1602">
                  <c:v>16.019999999999705</c:v>
                </c:pt>
                <c:pt idx="1603">
                  <c:v>16.029999999999706</c:v>
                </c:pt>
                <c:pt idx="1604">
                  <c:v>16.039999999999708</c:v>
                </c:pt>
                <c:pt idx="1605">
                  <c:v>16.049999999999709</c:v>
                </c:pt>
                <c:pt idx="1606">
                  <c:v>16.059999999999711</c:v>
                </c:pt>
                <c:pt idx="1607">
                  <c:v>16.069999999999713</c:v>
                </c:pt>
                <c:pt idx="1608">
                  <c:v>16.079999999999714</c:v>
                </c:pt>
                <c:pt idx="1609">
                  <c:v>16.089999999999716</c:v>
                </c:pt>
                <c:pt idx="1610">
                  <c:v>16.099999999999717</c:v>
                </c:pt>
                <c:pt idx="1611">
                  <c:v>16.109999999999719</c:v>
                </c:pt>
                <c:pt idx="1612">
                  <c:v>16.11999999999972</c:v>
                </c:pt>
                <c:pt idx="1613">
                  <c:v>16.129999999999722</c:v>
                </c:pt>
                <c:pt idx="1614">
                  <c:v>16.139999999999723</c:v>
                </c:pt>
                <c:pt idx="1615">
                  <c:v>16.149999999999725</c:v>
                </c:pt>
                <c:pt idx="1616">
                  <c:v>16.159999999999727</c:v>
                </c:pt>
                <c:pt idx="1617">
                  <c:v>16.169999999999728</c:v>
                </c:pt>
                <c:pt idx="1618">
                  <c:v>16.17999999999973</c:v>
                </c:pt>
                <c:pt idx="1619">
                  <c:v>16.189999999999731</c:v>
                </c:pt>
                <c:pt idx="1620">
                  <c:v>16.199999999999733</c:v>
                </c:pt>
                <c:pt idx="1621">
                  <c:v>16.209999999999734</c:v>
                </c:pt>
                <c:pt idx="1622">
                  <c:v>16.219999999999736</c:v>
                </c:pt>
                <c:pt idx="1623">
                  <c:v>16.229999999999738</c:v>
                </c:pt>
                <c:pt idx="1624">
                  <c:v>16.239999999999739</c:v>
                </c:pt>
                <c:pt idx="1625">
                  <c:v>16.249999999999741</c:v>
                </c:pt>
                <c:pt idx="1626">
                  <c:v>16.259999999999742</c:v>
                </c:pt>
                <c:pt idx="1627">
                  <c:v>16.269999999999744</c:v>
                </c:pt>
                <c:pt idx="1628">
                  <c:v>16.279999999999745</c:v>
                </c:pt>
                <c:pt idx="1629">
                  <c:v>16.289999999999747</c:v>
                </c:pt>
                <c:pt idx="1630">
                  <c:v>16.299999999999748</c:v>
                </c:pt>
                <c:pt idx="1631">
                  <c:v>16.30999999999975</c:v>
                </c:pt>
                <c:pt idx="1632">
                  <c:v>16.319999999999752</c:v>
                </c:pt>
                <c:pt idx="1633">
                  <c:v>16.329999999999753</c:v>
                </c:pt>
                <c:pt idx="1634">
                  <c:v>16.339999999999755</c:v>
                </c:pt>
                <c:pt idx="1635">
                  <c:v>16.349999999999756</c:v>
                </c:pt>
                <c:pt idx="1636">
                  <c:v>16.359999999999758</c:v>
                </c:pt>
                <c:pt idx="1637">
                  <c:v>16.369999999999759</c:v>
                </c:pt>
                <c:pt idx="1638">
                  <c:v>16.379999999999761</c:v>
                </c:pt>
                <c:pt idx="1639">
                  <c:v>16.389999999999763</c:v>
                </c:pt>
                <c:pt idx="1640">
                  <c:v>16.399999999999764</c:v>
                </c:pt>
                <c:pt idx="1641">
                  <c:v>16.409999999999766</c:v>
                </c:pt>
                <c:pt idx="1642">
                  <c:v>16.419999999999767</c:v>
                </c:pt>
                <c:pt idx="1643">
                  <c:v>16.429999999999769</c:v>
                </c:pt>
                <c:pt idx="1644">
                  <c:v>16.43999999999977</c:v>
                </c:pt>
                <c:pt idx="1645">
                  <c:v>16.449999999999772</c:v>
                </c:pt>
                <c:pt idx="1646">
                  <c:v>16.459999999999773</c:v>
                </c:pt>
                <c:pt idx="1647">
                  <c:v>16.469999999999775</c:v>
                </c:pt>
                <c:pt idx="1648">
                  <c:v>16.479999999999777</c:v>
                </c:pt>
                <c:pt idx="1649">
                  <c:v>16.489999999999778</c:v>
                </c:pt>
                <c:pt idx="1650">
                  <c:v>16.49999999999978</c:v>
                </c:pt>
                <c:pt idx="1651">
                  <c:v>16.509999999999781</c:v>
                </c:pt>
                <c:pt idx="1652">
                  <c:v>16.519999999999783</c:v>
                </c:pt>
                <c:pt idx="1653">
                  <c:v>16.529999999999784</c:v>
                </c:pt>
                <c:pt idx="1654">
                  <c:v>16.539999999999786</c:v>
                </c:pt>
                <c:pt idx="1655">
                  <c:v>16.549999999999788</c:v>
                </c:pt>
                <c:pt idx="1656">
                  <c:v>16.559999999999789</c:v>
                </c:pt>
                <c:pt idx="1657">
                  <c:v>16.569999999999791</c:v>
                </c:pt>
                <c:pt idx="1658">
                  <c:v>16.579999999999792</c:v>
                </c:pt>
                <c:pt idx="1659">
                  <c:v>16.589999999999794</c:v>
                </c:pt>
                <c:pt idx="1660">
                  <c:v>16.599999999999795</c:v>
                </c:pt>
                <c:pt idx="1661">
                  <c:v>16.609999999999797</c:v>
                </c:pt>
                <c:pt idx="1662">
                  <c:v>16.619999999999798</c:v>
                </c:pt>
                <c:pt idx="1663">
                  <c:v>16.6299999999998</c:v>
                </c:pt>
                <c:pt idx="1664">
                  <c:v>16.639999999999802</c:v>
                </c:pt>
                <c:pt idx="1665">
                  <c:v>16.649999999999803</c:v>
                </c:pt>
                <c:pt idx="1666">
                  <c:v>16.659999999999805</c:v>
                </c:pt>
                <c:pt idx="1667">
                  <c:v>16.669999999999806</c:v>
                </c:pt>
                <c:pt idx="1668">
                  <c:v>16.679999999999808</c:v>
                </c:pt>
                <c:pt idx="1669">
                  <c:v>16.689999999999809</c:v>
                </c:pt>
                <c:pt idx="1670">
                  <c:v>16.699999999999811</c:v>
                </c:pt>
                <c:pt idx="1671">
                  <c:v>16.709999999999813</c:v>
                </c:pt>
                <c:pt idx="1672">
                  <c:v>16.719999999999814</c:v>
                </c:pt>
                <c:pt idx="1673">
                  <c:v>16.729999999999816</c:v>
                </c:pt>
                <c:pt idx="1674">
                  <c:v>16.739999999999817</c:v>
                </c:pt>
                <c:pt idx="1675">
                  <c:v>16.749999999999819</c:v>
                </c:pt>
                <c:pt idx="1676">
                  <c:v>16.75999999999982</c:v>
                </c:pt>
                <c:pt idx="1677">
                  <c:v>16.769999999999822</c:v>
                </c:pt>
                <c:pt idx="1678">
                  <c:v>16.779999999999824</c:v>
                </c:pt>
                <c:pt idx="1679">
                  <c:v>16.789999999999825</c:v>
                </c:pt>
                <c:pt idx="1680">
                  <c:v>16.799999999999827</c:v>
                </c:pt>
                <c:pt idx="1681">
                  <c:v>16.809999999999828</c:v>
                </c:pt>
                <c:pt idx="1682">
                  <c:v>16.81999999999983</c:v>
                </c:pt>
                <c:pt idx="1683">
                  <c:v>16.829999999999831</c:v>
                </c:pt>
                <c:pt idx="1684">
                  <c:v>16.839999999999833</c:v>
                </c:pt>
                <c:pt idx="1685">
                  <c:v>16.849999999999834</c:v>
                </c:pt>
                <c:pt idx="1686">
                  <c:v>16.859999999999836</c:v>
                </c:pt>
                <c:pt idx="1687">
                  <c:v>16.869999999999838</c:v>
                </c:pt>
                <c:pt idx="1688">
                  <c:v>16.879999999999839</c:v>
                </c:pt>
                <c:pt idx="1689">
                  <c:v>16.889999999999841</c:v>
                </c:pt>
                <c:pt idx="1690">
                  <c:v>16.899999999999842</c:v>
                </c:pt>
                <c:pt idx="1691">
                  <c:v>16.909999999999844</c:v>
                </c:pt>
                <c:pt idx="1692">
                  <c:v>16.919999999999845</c:v>
                </c:pt>
                <c:pt idx="1693">
                  <c:v>16.929999999999847</c:v>
                </c:pt>
                <c:pt idx="1694">
                  <c:v>16.939999999999849</c:v>
                </c:pt>
                <c:pt idx="1695">
                  <c:v>16.94999999999985</c:v>
                </c:pt>
                <c:pt idx="1696">
                  <c:v>16.959999999999852</c:v>
                </c:pt>
                <c:pt idx="1697">
                  <c:v>16.969999999999853</c:v>
                </c:pt>
                <c:pt idx="1698">
                  <c:v>16.979999999999855</c:v>
                </c:pt>
                <c:pt idx="1699">
                  <c:v>16.989999999999856</c:v>
                </c:pt>
                <c:pt idx="1700">
                  <c:v>16.999999999999858</c:v>
                </c:pt>
                <c:pt idx="1701">
                  <c:v>17.009999999999859</c:v>
                </c:pt>
                <c:pt idx="1702">
                  <c:v>17.019999999999861</c:v>
                </c:pt>
                <c:pt idx="1703">
                  <c:v>17.029999999999863</c:v>
                </c:pt>
                <c:pt idx="1704">
                  <c:v>17.039999999999864</c:v>
                </c:pt>
                <c:pt idx="1705">
                  <c:v>17.049999999999866</c:v>
                </c:pt>
                <c:pt idx="1706">
                  <c:v>17.059999999999867</c:v>
                </c:pt>
                <c:pt idx="1707">
                  <c:v>17.069999999999869</c:v>
                </c:pt>
                <c:pt idx="1708">
                  <c:v>17.07999999999987</c:v>
                </c:pt>
                <c:pt idx="1709">
                  <c:v>17.089999999999872</c:v>
                </c:pt>
                <c:pt idx="1710">
                  <c:v>17.099999999999874</c:v>
                </c:pt>
                <c:pt idx="1711">
                  <c:v>17.109999999999875</c:v>
                </c:pt>
                <c:pt idx="1712">
                  <c:v>17.119999999999877</c:v>
                </c:pt>
                <c:pt idx="1713">
                  <c:v>17.129999999999878</c:v>
                </c:pt>
                <c:pt idx="1714">
                  <c:v>17.13999999999988</c:v>
                </c:pt>
                <c:pt idx="1715">
                  <c:v>17.149999999999881</c:v>
                </c:pt>
                <c:pt idx="1716">
                  <c:v>17.159999999999883</c:v>
                </c:pt>
                <c:pt idx="1717">
                  <c:v>17.169999999999884</c:v>
                </c:pt>
                <c:pt idx="1718">
                  <c:v>17.179999999999886</c:v>
                </c:pt>
                <c:pt idx="1719">
                  <c:v>17.189999999999888</c:v>
                </c:pt>
                <c:pt idx="1720">
                  <c:v>17.199999999999889</c:v>
                </c:pt>
                <c:pt idx="1721">
                  <c:v>17.209999999999891</c:v>
                </c:pt>
                <c:pt idx="1722">
                  <c:v>17.219999999999892</c:v>
                </c:pt>
                <c:pt idx="1723">
                  <c:v>17.229999999999894</c:v>
                </c:pt>
                <c:pt idx="1724">
                  <c:v>17.239999999999895</c:v>
                </c:pt>
                <c:pt idx="1725">
                  <c:v>17.249999999999897</c:v>
                </c:pt>
                <c:pt idx="1726">
                  <c:v>17.259999999999899</c:v>
                </c:pt>
                <c:pt idx="1727">
                  <c:v>17.2699999999999</c:v>
                </c:pt>
                <c:pt idx="1728">
                  <c:v>17.279999999999902</c:v>
                </c:pt>
                <c:pt idx="1729">
                  <c:v>17.289999999999903</c:v>
                </c:pt>
                <c:pt idx="1730">
                  <c:v>17.299999999999905</c:v>
                </c:pt>
                <c:pt idx="1731">
                  <c:v>17.309999999999906</c:v>
                </c:pt>
                <c:pt idx="1732">
                  <c:v>17.319999999999908</c:v>
                </c:pt>
                <c:pt idx="1733">
                  <c:v>17.329999999999909</c:v>
                </c:pt>
                <c:pt idx="1734">
                  <c:v>17.339999999999911</c:v>
                </c:pt>
                <c:pt idx="1735">
                  <c:v>17.349999999999913</c:v>
                </c:pt>
                <c:pt idx="1736">
                  <c:v>17.359999999999914</c:v>
                </c:pt>
                <c:pt idx="1737">
                  <c:v>17.369999999999916</c:v>
                </c:pt>
                <c:pt idx="1738">
                  <c:v>17.379999999999917</c:v>
                </c:pt>
                <c:pt idx="1739">
                  <c:v>17.389999999999919</c:v>
                </c:pt>
                <c:pt idx="1740">
                  <c:v>17.39999999999992</c:v>
                </c:pt>
                <c:pt idx="1741">
                  <c:v>17.409999999999922</c:v>
                </c:pt>
                <c:pt idx="1742">
                  <c:v>17.419999999999924</c:v>
                </c:pt>
                <c:pt idx="1743">
                  <c:v>17.429999999999925</c:v>
                </c:pt>
                <c:pt idx="1744">
                  <c:v>17.439999999999927</c:v>
                </c:pt>
                <c:pt idx="1745">
                  <c:v>17.449999999999928</c:v>
                </c:pt>
                <c:pt idx="1746">
                  <c:v>17.45999999999993</c:v>
                </c:pt>
                <c:pt idx="1747">
                  <c:v>17.469999999999931</c:v>
                </c:pt>
                <c:pt idx="1748">
                  <c:v>17.479999999999933</c:v>
                </c:pt>
                <c:pt idx="1749">
                  <c:v>17.489999999999934</c:v>
                </c:pt>
                <c:pt idx="1750">
                  <c:v>17.499999999999936</c:v>
                </c:pt>
                <c:pt idx="1751">
                  <c:v>17.509999999999938</c:v>
                </c:pt>
                <c:pt idx="1752">
                  <c:v>17.519999999999939</c:v>
                </c:pt>
                <c:pt idx="1753">
                  <c:v>17.529999999999941</c:v>
                </c:pt>
                <c:pt idx="1754">
                  <c:v>17.539999999999942</c:v>
                </c:pt>
                <c:pt idx="1755">
                  <c:v>17.549999999999944</c:v>
                </c:pt>
                <c:pt idx="1756">
                  <c:v>17.559999999999945</c:v>
                </c:pt>
                <c:pt idx="1757">
                  <c:v>17.569999999999947</c:v>
                </c:pt>
                <c:pt idx="1758">
                  <c:v>17.579999999999949</c:v>
                </c:pt>
                <c:pt idx="1759">
                  <c:v>17.58999999999995</c:v>
                </c:pt>
                <c:pt idx="1760">
                  <c:v>17.599999999999952</c:v>
                </c:pt>
                <c:pt idx="1761">
                  <c:v>17.609999999999953</c:v>
                </c:pt>
                <c:pt idx="1762">
                  <c:v>17.619999999999955</c:v>
                </c:pt>
                <c:pt idx="1763">
                  <c:v>17.629999999999956</c:v>
                </c:pt>
                <c:pt idx="1764">
                  <c:v>17.639999999999958</c:v>
                </c:pt>
                <c:pt idx="1765">
                  <c:v>17.649999999999959</c:v>
                </c:pt>
                <c:pt idx="1766">
                  <c:v>17.659999999999961</c:v>
                </c:pt>
                <c:pt idx="1767">
                  <c:v>17.669999999999963</c:v>
                </c:pt>
                <c:pt idx="1768">
                  <c:v>17.679999999999964</c:v>
                </c:pt>
                <c:pt idx="1769">
                  <c:v>17.689999999999966</c:v>
                </c:pt>
                <c:pt idx="1770">
                  <c:v>17.699999999999967</c:v>
                </c:pt>
                <c:pt idx="1771">
                  <c:v>17.709999999999969</c:v>
                </c:pt>
                <c:pt idx="1772">
                  <c:v>17.71999999999997</c:v>
                </c:pt>
                <c:pt idx="1773">
                  <c:v>17.729999999999972</c:v>
                </c:pt>
                <c:pt idx="1774">
                  <c:v>17.739999999999974</c:v>
                </c:pt>
                <c:pt idx="1775">
                  <c:v>17.749999999999975</c:v>
                </c:pt>
                <c:pt idx="1776">
                  <c:v>17.759999999999977</c:v>
                </c:pt>
                <c:pt idx="1777">
                  <c:v>17.769999999999978</c:v>
                </c:pt>
                <c:pt idx="1778">
                  <c:v>17.77999999999998</c:v>
                </c:pt>
                <c:pt idx="1779">
                  <c:v>17.789999999999981</c:v>
                </c:pt>
                <c:pt idx="1780">
                  <c:v>17.799999999999983</c:v>
                </c:pt>
                <c:pt idx="1781">
                  <c:v>17.809999999999985</c:v>
                </c:pt>
                <c:pt idx="1782">
                  <c:v>17.819999999999986</c:v>
                </c:pt>
                <c:pt idx="1783">
                  <c:v>17.829999999999988</c:v>
                </c:pt>
                <c:pt idx="1784">
                  <c:v>17.839999999999989</c:v>
                </c:pt>
                <c:pt idx="1785">
                  <c:v>17.849999999999991</c:v>
                </c:pt>
                <c:pt idx="1786">
                  <c:v>17.859999999999992</c:v>
                </c:pt>
                <c:pt idx="1787">
                  <c:v>17.869999999999994</c:v>
                </c:pt>
                <c:pt idx="1788">
                  <c:v>17.879999999999995</c:v>
                </c:pt>
                <c:pt idx="1789">
                  <c:v>17.889999999999997</c:v>
                </c:pt>
                <c:pt idx="1790">
                  <c:v>17.899999999999999</c:v>
                </c:pt>
                <c:pt idx="1791">
                  <c:v>17.91</c:v>
                </c:pt>
                <c:pt idx="1792">
                  <c:v>17.920000000000002</c:v>
                </c:pt>
                <c:pt idx="1793">
                  <c:v>17.930000000000003</c:v>
                </c:pt>
                <c:pt idx="1794">
                  <c:v>17.940000000000005</c:v>
                </c:pt>
                <c:pt idx="1795">
                  <c:v>17.950000000000006</c:v>
                </c:pt>
                <c:pt idx="1796">
                  <c:v>17.960000000000008</c:v>
                </c:pt>
                <c:pt idx="1797">
                  <c:v>17.97000000000001</c:v>
                </c:pt>
                <c:pt idx="1798">
                  <c:v>17.980000000000011</c:v>
                </c:pt>
                <c:pt idx="1799">
                  <c:v>17.990000000000013</c:v>
                </c:pt>
                <c:pt idx="1800">
                  <c:v>18.000000000000014</c:v>
                </c:pt>
                <c:pt idx="1801">
                  <c:v>18.010000000000016</c:v>
                </c:pt>
                <c:pt idx="1802">
                  <c:v>18.020000000000017</c:v>
                </c:pt>
                <c:pt idx="1803">
                  <c:v>18.030000000000019</c:v>
                </c:pt>
                <c:pt idx="1804">
                  <c:v>18.04000000000002</c:v>
                </c:pt>
                <c:pt idx="1805">
                  <c:v>18.050000000000022</c:v>
                </c:pt>
                <c:pt idx="1806">
                  <c:v>18.060000000000024</c:v>
                </c:pt>
                <c:pt idx="1807">
                  <c:v>18.070000000000025</c:v>
                </c:pt>
                <c:pt idx="1808">
                  <c:v>18.080000000000027</c:v>
                </c:pt>
                <c:pt idx="1809">
                  <c:v>18.090000000000028</c:v>
                </c:pt>
                <c:pt idx="1810">
                  <c:v>18.10000000000003</c:v>
                </c:pt>
                <c:pt idx="1811">
                  <c:v>18.110000000000031</c:v>
                </c:pt>
                <c:pt idx="1812">
                  <c:v>18.120000000000033</c:v>
                </c:pt>
                <c:pt idx="1813">
                  <c:v>18.130000000000035</c:v>
                </c:pt>
                <c:pt idx="1814">
                  <c:v>18.140000000000036</c:v>
                </c:pt>
                <c:pt idx="1815">
                  <c:v>18.150000000000038</c:v>
                </c:pt>
                <c:pt idx="1816">
                  <c:v>18.160000000000039</c:v>
                </c:pt>
                <c:pt idx="1817">
                  <c:v>18.170000000000041</c:v>
                </c:pt>
                <c:pt idx="1818">
                  <c:v>18.180000000000042</c:v>
                </c:pt>
                <c:pt idx="1819">
                  <c:v>18.190000000000044</c:v>
                </c:pt>
                <c:pt idx="1820">
                  <c:v>18.200000000000045</c:v>
                </c:pt>
                <c:pt idx="1821">
                  <c:v>18.210000000000047</c:v>
                </c:pt>
                <c:pt idx="1822">
                  <c:v>18.220000000000049</c:v>
                </c:pt>
                <c:pt idx="1823">
                  <c:v>18.23000000000005</c:v>
                </c:pt>
                <c:pt idx="1824">
                  <c:v>18.240000000000052</c:v>
                </c:pt>
                <c:pt idx="1825">
                  <c:v>18.250000000000053</c:v>
                </c:pt>
                <c:pt idx="1826">
                  <c:v>18.260000000000055</c:v>
                </c:pt>
                <c:pt idx="1827">
                  <c:v>18.270000000000056</c:v>
                </c:pt>
                <c:pt idx="1828">
                  <c:v>18.280000000000058</c:v>
                </c:pt>
                <c:pt idx="1829">
                  <c:v>18.29000000000006</c:v>
                </c:pt>
                <c:pt idx="1830">
                  <c:v>18.300000000000061</c:v>
                </c:pt>
                <c:pt idx="1831">
                  <c:v>18.310000000000063</c:v>
                </c:pt>
                <c:pt idx="1832">
                  <c:v>18.320000000000064</c:v>
                </c:pt>
                <c:pt idx="1833">
                  <c:v>18.330000000000066</c:v>
                </c:pt>
                <c:pt idx="1834">
                  <c:v>18.340000000000067</c:v>
                </c:pt>
                <c:pt idx="1835">
                  <c:v>18.350000000000069</c:v>
                </c:pt>
                <c:pt idx="1836">
                  <c:v>18.36000000000007</c:v>
                </c:pt>
                <c:pt idx="1837">
                  <c:v>18.370000000000072</c:v>
                </c:pt>
                <c:pt idx="1838">
                  <c:v>18.380000000000074</c:v>
                </c:pt>
                <c:pt idx="1839">
                  <c:v>18.390000000000075</c:v>
                </c:pt>
                <c:pt idx="1840">
                  <c:v>18.400000000000077</c:v>
                </c:pt>
                <c:pt idx="1841">
                  <c:v>18.410000000000078</c:v>
                </c:pt>
                <c:pt idx="1842">
                  <c:v>18.42000000000008</c:v>
                </c:pt>
                <c:pt idx="1843">
                  <c:v>18.430000000000081</c:v>
                </c:pt>
                <c:pt idx="1844">
                  <c:v>18.440000000000083</c:v>
                </c:pt>
                <c:pt idx="1845">
                  <c:v>18.450000000000085</c:v>
                </c:pt>
                <c:pt idx="1846">
                  <c:v>18.460000000000086</c:v>
                </c:pt>
                <c:pt idx="1847">
                  <c:v>18.470000000000088</c:v>
                </c:pt>
                <c:pt idx="1848">
                  <c:v>18.480000000000089</c:v>
                </c:pt>
                <c:pt idx="1849">
                  <c:v>18.490000000000091</c:v>
                </c:pt>
                <c:pt idx="1850">
                  <c:v>18.500000000000092</c:v>
                </c:pt>
                <c:pt idx="1851">
                  <c:v>18.510000000000094</c:v>
                </c:pt>
                <c:pt idx="1852">
                  <c:v>18.520000000000095</c:v>
                </c:pt>
                <c:pt idx="1853">
                  <c:v>18.530000000000097</c:v>
                </c:pt>
                <c:pt idx="1854">
                  <c:v>18.540000000000099</c:v>
                </c:pt>
                <c:pt idx="1855">
                  <c:v>18.5500000000001</c:v>
                </c:pt>
                <c:pt idx="1856">
                  <c:v>18.560000000000102</c:v>
                </c:pt>
                <c:pt idx="1857">
                  <c:v>18.570000000000103</c:v>
                </c:pt>
                <c:pt idx="1858">
                  <c:v>18.580000000000105</c:v>
                </c:pt>
                <c:pt idx="1859">
                  <c:v>18.590000000000106</c:v>
                </c:pt>
                <c:pt idx="1860">
                  <c:v>18.600000000000108</c:v>
                </c:pt>
                <c:pt idx="1861">
                  <c:v>18.61000000000011</c:v>
                </c:pt>
                <c:pt idx="1862">
                  <c:v>18.620000000000111</c:v>
                </c:pt>
                <c:pt idx="1863">
                  <c:v>18.630000000000113</c:v>
                </c:pt>
                <c:pt idx="1864">
                  <c:v>18.640000000000114</c:v>
                </c:pt>
                <c:pt idx="1865">
                  <c:v>18.650000000000116</c:v>
                </c:pt>
                <c:pt idx="1866">
                  <c:v>18.660000000000117</c:v>
                </c:pt>
                <c:pt idx="1867">
                  <c:v>18.670000000000119</c:v>
                </c:pt>
                <c:pt idx="1868">
                  <c:v>18.680000000000121</c:v>
                </c:pt>
                <c:pt idx="1869">
                  <c:v>18.690000000000122</c:v>
                </c:pt>
                <c:pt idx="1870">
                  <c:v>18.700000000000124</c:v>
                </c:pt>
                <c:pt idx="1871">
                  <c:v>18.710000000000125</c:v>
                </c:pt>
                <c:pt idx="1872">
                  <c:v>18.720000000000127</c:v>
                </c:pt>
                <c:pt idx="1873">
                  <c:v>18.730000000000128</c:v>
                </c:pt>
                <c:pt idx="1874">
                  <c:v>18.74000000000013</c:v>
                </c:pt>
                <c:pt idx="1875">
                  <c:v>18.750000000000131</c:v>
                </c:pt>
                <c:pt idx="1876">
                  <c:v>18.760000000000133</c:v>
                </c:pt>
                <c:pt idx="1877">
                  <c:v>18.770000000000135</c:v>
                </c:pt>
                <c:pt idx="1878">
                  <c:v>18.780000000000136</c:v>
                </c:pt>
                <c:pt idx="1879">
                  <c:v>18.790000000000138</c:v>
                </c:pt>
                <c:pt idx="1880">
                  <c:v>18.800000000000139</c:v>
                </c:pt>
                <c:pt idx="1881">
                  <c:v>18.810000000000141</c:v>
                </c:pt>
                <c:pt idx="1882">
                  <c:v>18.820000000000142</c:v>
                </c:pt>
                <c:pt idx="1883">
                  <c:v>18.830000000000144</c:v>
                </c:pt>
                <c:pt idx="1884">
                  <c:v>18.840000000000146</c:v>
                </c:pt>
                <c:pt idx="1885">
                  <c:v>18.850000000000147</c:v>
                </c:pt>
                <c:pt idx="1886">
                  <c:v>18.860000000000149</c:v>
                </c:pt>
                <c:pt idx="1887">
                  <c:v>18.87000000000015</c:v>
                </c:pt>
                <c:pt idx="1888">
                  <c:v>18.880000000000152</c:v>
                </c:pt>
                <c:pt idx="1889">
                  <c:v>18.890000000000153</c:v>
                </c:pt>
                <c:pt idx="1890">
                  <c:v>18.900000000000155</c:v>
                </c:pt>
                <c:pt idx="1891">
                  <c:v>18.910000000000156</c:v>
                </c:pt>
                <c:pt idx="1892">
                  <c:v>18.920000000000158</c:v>
                </c:pt>
                <c:pt idx="1893">
                  <c:v>18.93000000000016</c:v>
                </c:pt>
                <c:pt idx="1894">
                  <c:v>18.940000000000161</c:v>
                </c:pt>
                <c:pt idx="1895">
                  <c:v>18.950000000000163</c:v>
                </c:pt>
                <c:pt idx="1896">
                  <c:v>18.960000000000164</c:v>
                </c:pt>
                <c:pt idx="1897">
                  <c:v>18.970000000000166</c:v>
                </c:pt>
                <c:pt idx="1898">
                  <c:v>18.980000000000167</c:v>
                </c:pt>
                <c:pt idx="1899">
                  <c:v>18.990000000000169</c:v>
                </c:pt>
                <c:pt idx="1900">
                  <c:v>19.000000000000171</c:v>
                </c:pt>
                <c:pt idx="1901">
                  <c:v>19.010000000000172</c:v>
                </c:pt>
                <c:pt idx="1902">
                  <c:v>19.020000000000174</c:v>
                </c:pt>
                <c:pt idx="1903">
                  <c:v>19.030000000000175</c:v>
                </c:pt>
                <c:pt idx="1904">
                  <c:v>19.040000000000177</c:v>
                </c:pt>
                <c:pt idx="1905">
                  <c:v>19.050000000000178</c:v>
                </c:pt>
                <c:pt idx="1906">
                  <c:v>19.06000000000018</c:v>
                </c:pt>
                <c:pt idx="1907">
                  <c:v>19.070000000000181</c:v>
                </c:pt>
                <c:pt idx="1908">
                  <c:v>19.080000000000183</c:v>
                </c:pt>
                <c:pt idx="1909">
                  <c:v>19.090000000000185</c:v>
                </c:pt>
                <c:pt idx="1910">
                  <c:v>19.100000000000186</c:v>
                </c:pt>
                <c:pt idx="1911">
                  <c:v>19.110000000000188</c:v>
                </c:pt>
                <c:pt idx="1912">
                  <c:v>19.120000000000189</c:v>
                </c:pt>
                <c:pt idx="1913">
                  <c:v>19.130000000000191</c:v>
                </c:pt>
                <c:pt idx="1914">
                  <c:v>19.140000000000192</c:v>
                </c:pt>
                <c:pt idx="1915">
                  <c:v>19.150000000000194</c:v>
                </c:pt>
                <c:pt idx="1916">
                  <c:v>19.160000000000196</c:v>
                </c:pt>
                <c:pt idx="1917">
                  <c:v>19.170000000000197</c:v>
                </c:pt>
                <c:pt idx="1918">
                  <c:v>19.180000000000199</c:v>
                </c:pt>
                <c:pt idx="1919">
                  <c:v>19.1900000000002</c:v>
                </c:pt>
                <c:pt idx="1920">
                  <c:v>19.200000000000202</c:v>
                </c:pt>
                <c:pt idx="1921">
                  <c:v>19.210000000000203</c:v>
                </c:pt>
                <c:pt idx="1922">
                  <c:v>19.220000000000205</c:v>
                </c:pt>
                <c:pt idx="1923">
                  <c:v>19.230000000000206</c:v>
                </c:pt>
                <c:pt idx="1924">
                  <c:v>19.240000000000208</c:v>
                </c:pt>
                <c:pt idx="1925">
                  <c:v>19.25000000000021</c:v>
                </c:pt>
                <c:pt idx="1926">
                  <c:v>19.260000000000211</c:v>
                </c:pt>
                <c:pt idx="1927">
                  <c:v>19.270000000000213</c:v>
                </c:pt>
                <c:pt idx="1928">
                  <c:v>19.280000000000214</c:v>
                </c:pt>
                <c:pt idx="1929">
                  <c:v>19.290000000000216</c:v>
                </c:pt>
                <c:pt idx="1930">
                  <c:v>19.300000000000217</c:v>
                </c:pt>
                <c:pt idx="1931">
                  <c:v>19.310000000000219</c:v>
                </c:pt>
                <c:pt idx="1932">
                  <c:v>19.320000000000221</c:v>
                </c:pt>
                <c:pt idx="1933">
                  <c:v>19.330000000000222</c:v>
                </c:pt>
                <c:pt idx="1934">
                  <c:v>19.340000000000224</c:v>
                </c:pt>
                <c:pt idx="1935">
                  <c:v>19.350000000000225</c:v>
                </c:pt>
                <c:pt idx="1936">
                  <c:v>19.360000000000227</c:v>
                </c:pt>
                <c:pt idx="1937">
                  <c:v>19.370000000000228</c:v>
                </c:pt>
                <c:pt idx="1938">
                  <c:v>19.38000000000023</c:v>
                </c:pt>
                <c:pt idx="1939">
                  <c:v>19.390000000000231</c:v>
                </c:pt>
                <c:pt idx="1940">
                  <c:v>19.400000000000233</c:v>
                </c:pt>
                <c:pt idx="1941">
                  <c:v>19.410000000000235</c:v>
                </c:pt>
                <c:pt idx="1942">
                  <c:v>19.420000000000236</c:v>
                </c:pt>
                <c:pt idx="1943">
                  <c:v>19.430000000000238</c:v>
                </c:pt>
                <c:pt idx="1944">
                  <c:v>19.440000000000239</c:v>
                </c:pt>
                <c:pt idx="1945">
                  <c:v>19.450000000000241</c:v>
                </c:pt>
                <c:pt idx="1946">
                  <c:v>19.460000000000242</c:v>
                </c:pt>
                <c:pt idx="1947">
                  <c:v>19.470000000000244</c:v>
                </c:pt>
                <c:pt idx="1948">
                  <c:v>19.480000000000246</c:v>
                </c:pt>
                <c:pt idx="1949">
                  <c:v>19.490000000000247</c:v>
                </c:pt>
                <c:pt idx="1950">
                  <c:v>19.500000000000249</c:v>
                </c:pt>
                <c:pt idx="1951">
                  <c:v>19.51000000000025</c:v>
                </c:pt>
                <c:pt idx="1952">
                  <c:v>19.520000000000252</c:v>
                </c:pt>
                <c:pt idx="1953">
                  <c:v>19.530000000000253</c:v>
                </c:pt>
                <c:pt idx="1954">
                  <c:v>19.540000000000255</c:v>
                </c:pt>
                <c:pt idx="1955">
                  <c:v>19.550000000000257</c:v>
                </c:pt>
                <c:pt idx="1956">
                  <c:v>19.560000000000258</c:v>
                </c:pt>
                <c:pt idx="1957">
                  <c:v>19.57000000000026</c:v>
                </c:pt>
                <c:pt idx="1958">
                  <c:v>19.580000000000261</c:v>
                </c:pt>
                <c:pt idx="1959">
                  <c:v>19.590000000000263</c:v>
                </c:pt>
                <c:pt idx="1960">
                  <c:v>19.600000000000264</c:v>
                </c:pt>
                <c:pt idx="1961">
                  <c:v>19.610000000000266</c:v>
                </c:pt>
                <c:pt idx="1962">
                  <c:v>19.620000000000267</c:v>
                </c:pt>
                <c:pt idx="1963">
                  <c:v>19.630000000000269</c:v>
                </c:pt>
                <c:pt idx="1964">
                  <c:v>19.640000000000271</c:v>
                </c:pt>
                <c:pt idx="1965">
                  <c:v>19.650000000000272</c:v>
                </c:pt>
                <c:pt idx="1966">
                  <c:v>19.660000000000274</c:v>
                </c:pt>
                <c:pt idx="1967">
                  <c:v>19.670000000000275</c:v>
                </c:pt>
                <c:pt idx="1968">
                  <c:v>19.680000000000277</c:v>
                </c:pt>
                <c:pt idx="1969">
                  <c:v>19.690000000000278</c:v>
                </c:pt>
                <c:pt idx="1970">
                  <c:v>19.70000000000028</c:v>
                </c:pt>
                <c:pt idx="1971">
                  <c:v>19.710000000000282</c:v>
                </c:pt>
                <c:pt idx="1972">
                  <c:v>19.720000000000283</c:v>
                </c:pt>
                <c:pt idx="1973">
                  <c:v>19.730000000000285</c:v>
                </c:pt>
                <c:pt idx="1974">
                  <c:v>19.740000000000286</c:v>
                </c:pt>
                <c:pt idx="1975">
                  <c:v>19.750000000000288</c:v>
                </c:pt>
                <c:pt idx="1976">
                  <c:v>19.760000000000289</c:v>
                </c:pt>
                <c:pt idx="1977">
                  <c:v>19.770000000000291</c:v>
                </c:pt>
                <c:pt idx="1978">
                  <c:v>19.780000000000292</c:v>
                </c:pt>
                <c:pt idx="1979">
                  <c:v>19.790000000000294</c:v>
                </c:pt>
                <c:pt idx="1980">
                  <c:v>19.800000000000296</c:v>
                </c:pt>
                <c:pt idx="1981">
                  <c:v>19.810000000000297</c:v>
                </c:pt>
                <c:pt idx="1982">
                  <c:v>19.820000000000299</c:v>
                </c:pt>
                <c:pt idx="1983">
                  <c:v>19.8300000000003</c:v>
                </c:pt>
                <c:pt idx="1984">
                  <c:v>19.840000000000302</c:v>
                </c:pt>
                <c:pt idx="1985">
                  <c:v>19.850000000000303</c:v>
                </c:pt>
                <c:pt idx="1986">
                  <c:v>19.860000000000305</c:v>
                </c:pt>
                <c:pt idx="1987">
                  <c:v>19.870000000000307</c:v>
                </c:pt>
                <c:pt idx="1988">
                  <c:v>19.880000000000308</c:v>
                </c:pt>
                <c:pt idx="1989">
                  <c:v>19.89000000000031</c:v>
                </c:pt>
                <c:pt idx="1990">
                  <c:v>19.900000000000311</c:v>
                </c:pt>
                <c:pt idx="1991">
                  <c:v>19.910000000000313</c:v>
                </c:pt>
                <c:pt idx="1992">
                  <c:v>19.920000000000314</c:v>
                </c:pt>
                <c:pt idx="1993">
                  <c:v>19.930000000000316</c:v>
                </c:pt>
                <c:pt idx="1994">
                  <c:v>19.940000000000317</c:v>
                </c:pt>
                <c:pt idx="1995">
                  <c:v>19.950000000000319</c:v>
                </c:pt>
                <c:pt idx="1996">
                  <c:v>19.960000000000321</c:v>
                </c:pt>
                <c:pt idx="1997">
                  <c:v>19.970000000000322</c:v>
                </c:pt>
                <c:pt idx="1998">
                  <c:v>19.980000000000324</c:v>
                </c:pt>
                <c:pt idx="1999">
                  <c:v>19.990000000000325</c:v>
                </c:pt>
                <c:pt idx="2000">
                  <c:v>20.000000000000327</c:v>
                </c:pt>
                <c:pt idx="2001">
                  <c:v>20.010000000000328</c:v>
                </c:pt>
                <c:pt idx="2002">
                  <c:v>20.02000000000033</c:v>
                </c:pt>
                <c:pt idx="2003">
                  <c:v>20.030000000000332</c:v>
                </c:pt>
                <c:pt idx="2004">
                  <c:v>20.040000000000333</c:v>
                </c:pt>
                <c:pt idx="2005">
                  <c:v>20.050000000000335</c:v>
                </c:pt>
                <c:pt idx="2006">
                  <c:v>20.060000000000336</c:v>
                </c:pt>
                <c:pt idx="2007">
                  <c:v>20.070000000000338</c:v>
                </c:pt>
                <c:pt idx="2008">
                  <c:v>20.080000000000339</c:v>
                </c:pt>
                <c:pt idx="2009">
                  <c:v>20.090000000000341</c:v>
                </c:pt>
                <c:pt idx="2010">
                  <c:v>20.100000000000342</c:v>
                </c:pt>
                <c:pt idx="2011">
                  <c:v>20.110000000000344</c:v>
                </c:pt>
                <c:pt idx="2012">
                  <c:v>20.120000000000346</c:v>
                </c:pt>
                <c:pt idx="2013">
                  <c:v>20.130000000000347</c:v>
                </c:pt>
                <c:pt idx="2014">
                  <c:v>20.140000000000349</c:v>
                </c:pt>
                <c:pt idx="2015">
                  <c:v>20.15000000000035</c:v>
                </c:pt>
                <c:pt idx="2016">
                  <c:v>20.160000000000352</c:v>
                </c:pt>
                <c:pt idx="2017">
                  <c:v>20.170000000000353</c:v>
                </c:pt>
                <c:pt idx="2018">
                  <c:v>20.180000000000355</c:v>
                </c:pt>
                <c:pt idx="2019">
                  <c:v>20.190000000000357</c:v>
                </c:pt>
                <c:pt idx="2020">
                  <c:v>20.200000000000358</c:v>
                </c:pt>
                <c:pt idx="2021">
                  <c:v>20.21000000000036</c:v>
                </c:pt>
                <c:pt idx="2022">
                  <c:v>20.220000000000361</c:v>
                </c:pt>
                <c:pt idx="2023">
                  <c:v>20.230000000000363</c:v>
                </c:pt>
                <c:pt idx="2024">
                  <c:v>20.240000000000364</c:v>
                </c:pt>
                <c:pt idx="2025">
                  <c:v>20.250000000000366</c:v>
                </c:pt>
                <c:pt idx="2026">
                  <c:v>20.260000000000367</c:v>
                </c:pt>
                <c:pt idx="2027">
                  <c:v>20.270000000000369</c:v>
                </c:pt>
                <c:pt idx="2028">
                  <c:v>20.280000000000371</c:v>
                </c:pt>
                <c:pt idx="2029">
                  <c:v>20.290000000000372</c:v>
                </c:pt>
                <c:pt idx="2030">
                  <c:v>20.300000000000374</c:v>
                </c:pt>
                <c:pt idx="2031">
                  <c:v>20.310000000000375</c:v>
                </c:pt>
                <c:pt idx="2032">
                  <c:v>20.320000000000377</c:v>
                </c:pt>
                <c:pt idx="2033">
                  <c:v>20.330000000000378</c:v>
                </c:pt>
                <c:pt idx="2034">
                  <c:v>20.34000000000038</c:v>
                </c:pt>
                <c:pt idx="2035">
                  <c:v>20.350000000000382</c:v>
                </c:pt>
                <c:pt idx="2036">
                  <c:v>20.360000000000383</c:v>
                </c:pt>
                <c:pt idx="2037">
                  <c:v>20.370000000000385</c:v>
                </c:pt>
                <c:pt idx="2038">
                  <c:v>20.380000000000386</c:v>
                </c:pt>
                <c:pt idx="2039">
                  <c:v>20.390000000000388</c:v>
                </c:pt>
                <c:pt idx="2040">
                  <c:v>20.400000000000389</c:v>
                </c:pt>
                <c:pt idx="2041">
                  <c:v>20.410000000000391</c:v>
                </c:pt>
              </c:numCache>
            </c:numRef>
          </c:xVal>
          <c:yVal>
            <c:numRef>
              <c:f>Sheet3!$B$2:$B$2043</c:f>
              <c:numCache>
                <c:formatCode>General</c:formatCode>
                <c:ptCount val="2042"/>
                <c:pt idx="0">
                  <c:v>0</c:v>
                </c:pt>
                <c:pt idx="1">
                  <c:v>1.2566287931117902E-2</c:v>
                </c:pt>
                <c:pt idx="2">
                  <c:v>2.5132079766705215E-2</c:v>
                </c:pt>
                <c:pt idx="3">
                  <c:v>3.769687943081635E-2</c:v>
                </c:pt>
                <c:pt idx="4">
                  <c:v>5.0260190886674959E-2</c:v>
                </c:pt>
                <c:pt idx="5">
                  <c:v>6.2821518156256584E-2</c:v>
                </c:pt>
                <c:pt idx="6">
                  <c:v>7.5380365339869082E-2</c:v>
                </c:pt>
                <c:pt idx="7">
                  <c:v>8.7936236635729817E-2</c:v>
                </c:pt>
                <c:pt idx="8">
                  <c:v>0.10048863635953911</c:v>
                </c:pt>
                <c:pt idx="9">
                  <c:v>0.11303706896404905</c:v>
                </c:pt>
                <c:pt idx="10">
                  <c:v>0.12558103905862672</c:v>
                </c:pt>
                <c:pt idx="11">
                  <c:v>0.13812005142881156</c:v>
                </c:pt>
                <c:pt idx="12">
                  <c:v>0.15065361105586542</c:v>
                </c:pt>
                <c:pt idx="13">
                  <c:v>0.16318122313631506</c:v>
                </c:pt>
                <c:pt idx="14">
                  <c:v>0.17570239310148633</c:v>
                </c:pt>
                <c:pt idx="15">
                  <c:v>0.18821662663702862</c:v>
                </c:pt>
                <c:pt idx="16">
                  <c:v>0.20072342970242979</c:v>
                </c:pt>
                <c:pt idx="17">
                  <c:v>0.21322230855051982</c:v>
                </c:pt>
                <c:pt idx="18">
                  <c:v>0.22571276974696339</c:v>
                </c:pt>
                <c:pt idx="19">
                  <c:v>0.23819432018973949</c:v>
                </c:pt>
                <c:pt idx="20">
                  <c:v>0.25066646712860852</c:v>
                </c:pt>
                <c:pt idx="21">
                  <c:v>0.26312871818456507</c:v>
                </c:pt>
                <c:pt idx="22">
                  <c:v>0.27558058136927621</c:v>
                </c:pt>
                <c:pt idx="23">
                  <c:v>0.28802156510450438</c:v>
                </c:pt>
                <c:pt idx="24">
                  <c:v>0.30045117824151424</c:v>
                </c:pt>
                <c:pt idx="25">
                  <c:v>0.31286893008046179</c:v>
                </c:pt>
                <c:pt idx="26">
                  <c:v>0.32527433038976727</c:v>
                </c:pt>
                <c:pt idx="27">
                  <c:v>0.33766688942546785</c:v>
                </c:pt>
                <c:pt idx="28">
                  <c:v>0.35004611795055218</c:v>
                </c:pt>
                <c:pt idx="29">
                  <c:v>0.36241152725427478</c:v>
                </c:pt>
                <c:pt idx="30">
                  <c:v>0.37476262917144937</c:v>
                </c:pt>
                <c:pt idx="31">
                  <c:v>0.38709893610172064</c:v>
                </c:pt>
                <c:pt idx="32">
                  <c:v>0.39941996102881416</c:v>
                </c:pt>
                <c:pt idx="33">
                  <c:v>0.41172521753976282</c:v>
                </c:pt>
                <c:pt idx="34">
                  <c:v>0.42401421984410942</c:v>
                </c:pt>
                <c:pt idx="35">
                  <c:v>0.43628648279308524</c:v>
                </c:pt>
                <c:pt idx="36">
                  <c:v>0.44854152189876251</c:v>
                </c:pt>
                <c:pt idx="37">
                  <c:v>0.46077885335318136</c:v>
                </c:pt>
                <c:pt idx="38">
                  <c:v>0.47299799404744958</c:v>
                </c:pt>
                <c:pt idx="39">
                  <c:v>0.48519846159081503</c:v>
                </c:pt>
                <c:pt idx="40">
                  <c:v>0.49737977432970981</c:v>
                </c:pt>
                <c:pt idx="41">
                  <c:v>0.50954145136676454</c:v>
                </c:pt>
                <c:pt idx="42">
                  <c:v>0.5216830125797941</c:v>
                </c:pt>
                <c:pt idx="43">
                  <c:v>0.53380397864075135</c:v>
                </c:pt>
                <c:pt idx="44">
                  <c:v>0.54590387103465066</c:v>
                </c:pt>
                <c:pt idx="45">
                  <c:v>0.55798221207845877</c:v>
                </c:pt>
                <c:pt idx="46">
                  <c:v>0.57003852493995255</c:v>
                </c:pt>
                <c:pt idx="47">
                  <c:v>0.58207233365654398</c:v>
                </c:pt>
                <c:pt idx="48">
                  <c:v>0.59408316315407017</c:v>
                </c:pt>
                <c:pt idx="49">
                  <c:v>0.60607053926554821</c:v>
                </c:pt>
                <c:pt idx="50">
                  <c:v>0.61803398874989512</c:v>
                </c:pt>
                <c:pt idx="51">
                  <c:v>0.62997303931060988</c:v>
                </c:pt>
                <c:pt idx="52">
                  <c:v>0.6418872196144193</c:v>
                </c:pt>
                <c:pt idx="53">
                  <c:v>0.65377605930988525</c:v>
                </c:pt>
                <c:pt idx="54">
                  <c:v>0.66563908904597358</c:v>
                </c:pt>
                <c:pt idx="55">
                  <c:v>0.67747584049058307</c:v>
                </c:pt>
                <c:pt idx="56">
                  <c:v>0.68928584634903434</c:v>
                </c:pt>
                <c:pt idx="57">
                  <c:v>0.70106864038251826</c:v>
                </c:pt>
                <c:pt idx="58">
                  <c:v>0.71282375742650173</c:v>
                </c:pt>
                <c:pt idx="59">
                  <c:v>0.72455073340909171</c:v>
                </c:pt>
                <c:pt idx="60">
                  <c:v>0.73624910536935628</c:v>
                </c:pt>
                <c:pt idx="61">
                  <c:v>0.74791841147560123</c:v>
                </c:pt>
                <c:pt idx="62">
                  <c:v>0.75955819104360256</c:v>
                </c:pt>
                <c:pt idx="63">
                  <c:v>0.77116798455479341</c:v>
                </c:pt>
                <c:pt idx="64">
                  <c:v>0.78274733367440519</c:v>
                </c:pt>
                <c:pt idx="65">
                  <c:v>0.79429578126956168</c:v>
                </c:pt>
                <c:pt idx="66">
                  <c:v>0.80581287142732572</c:v>
                </c:pt>
                <c:pt idx="67">
                  <c:v>0.81729814947269852</c:v>
                </c:pt>
                <c:pt idx="68">
                  <c:v>0.82875116198656873</c:v>
                </c:pt>
                <c:pt idx="69">
                  <c:v>0.84017145682361294</c:v>
                </c:pt>
                <c:pt idx="70">
                  <c:v>0.85155858313014565</c:v>
                </c:pt>
                <c:pt idx="71">
                  <c:v>0.86291209136191838</c:v>
                </c:pt>
                <c:pt idx="72">
                  <c:v>0.87423153330186631</c:v>
                </c:pt>
                <c:pt idx="73">
                  <c:v>0.88551646207780355</c:v>
                </c:pt>
                <c:pt idx="74">
                  <c:v>0.89676643218006502</c:v>
                </c:pt>
                <c:pt idx="75">
                  <c:v>0.90798099947909405</c:v>
                </c:pt>
                <c:pt idx="76">
                  <c:v>0.91915972124297618</c:v>
                </c:pt>
                <c:pt idx="77">
                  <c:v>0.93030215615491718</c:v>
                </c:pt>
                <c:pt idx="78">
                  <c:v>0.94140786433066559</c:v>
                </c:pt>
                <c:pt idx="79">
                  <c:v>0.95247640733587879</c:v>
                </c:pt>
                <c:pt idx="80">
                  <c:v>0.96350734820343098</c:v>
                </c:pt>
                <c:pt idx="81">
                  <c:v>0.9745002514506651</c:v>
                </c:pt>
                <c:pt idx="82">
                  <c:v>0.98545468309658379</c:v>
                </c:pt>
                <c:pt idx="83">
                  <c:v>0.99637021067898224</c:v>
                </c:pt>
                <c:pt idx="84">
                  <c:v>1.0072464032715223</c:v>
                </c:pt>
                <c:pt idx="85">
                  <c:v>1.0180828315007431</c:v>
                </c:pt>
                <c:pt idx="86">
                  <c:v>1.0288790675630135</c:v>
                </c:pt>
                <c:pt idx="87">
                  <c:v>1.0396346852414196</c:v>
                </c:pt>
                <c:pt idx="88">
                  <c:v>1.0503492599225921</c:v>
                </c:pt>
                <c:pt idx="89">
                  <c:v>1.0610223686134685</c:v>
                </c:pt>
                <c:pt idx="90">
                  <c:v>1.0716535899579938</c:v>
                </c:pt>
                <c:pt idx="91">
                  <c:v>1.0822425042537522</c:v>
                </c:pt>
                <c:pt idx="92">
                  <c:v>1.0927886934685387</c:v>
                </c:pt>
                <c:pt idx="93">
                  <c:v>1.103291741256861</c:v>
                </c:pt>
                <c:pt idx="94">
                  <c:v>1.1137512329763766</c:v>
                </c:pt>
                <c:pt idx="95">
                  <c:v>1.1241667557042618</c:v>
                </c:pt>
                <c:pt idx="96">
                  <c:v>1.1345378982535135</c:v>
                </c:pt>
                <c:pt idx="97">
                  <c:v>1.1448642511891824</c:v>
                </c:pt>
                <c:pt idx="98">
                  <c:v>1.1551454068445359</c:v>
                </c:pt>
                <c:pt idx="99">
                  <c:v>1.1653809593371527</c:v>
                </c:pt>
                <c:pt idx="100">
                  <c:v>1.1755705045849469</c:v>
                </c:pt>
                <c:pt idx="101">
                  <c:v>1.1857136403221191</c:v>
                </c:pt>
                <c:pt idx="102">
                  <c:v>1.1958099661150383</c:v>
                </c:pt>
                <c:pt idx="103">
                  <c:v>1.20585908337805</c:v>
                </c:pt>
                <c:pt idx="104">
                  <c:v>1.2158605953892114</c:v>
                </c:pt>
                <c:pt idx="105">
                  <c:v>1.2258141073059536</c:v>
                </c:pt>
                <c:pt idx="106">
                  <c:v>1.2357192261806693</c:v>
                </c:pt>
                <c:pt idx="107">
                  <c:v>1.2455755609762258</c:v>
                </c:pt>
                <c:pt idx="108">
                  <c:v>1.2553827225814016</c:v>
                </c:pt>
                <c:pt idx="109">
                  <c:v>1.2651403238262495</c:v>
                </c:pt>
                <c:pt idx="110">
                  <c:v>1.2748479794973799</c:v>
                </c:pt>
                <c:pt idx="111">
                  <c:v>1.2845053063531695</c:v>
                </c:pt>
                <c:pt idx="112">
                  <c:v>1.2941119231388893</c:v>
                </c:pt>
                <c:pt idx="113">
                  <c:v>1.3036674506017583</c:v>
                </c:pt>
                <c:pt idx="114">
                  <c:v>1.3131715115059137</c:v>
                </c:pt>
                <c:pt idx="115">
                  <c:v>1.3226237306473043</c:v>
                </c:pt>
                <c:pt idx="116">
                  <c:v>1.332023734868504</c:v>
                </c:pt>
                <c:pt idx="117">
                  <c:v>1.3413711530734407</c:v>
                </c:pt>
                <c:pt idx="118">
                  <c:v>1.3506656162420496</c:v>
                </c:pt>
                <c:pt idx="119">
                  <c:v>1.3599067574448391</c:v>
                </c:pt>
                <c:pt idx="120">
                  <c:v>1.3690942118573781</c:v>
                </c:pt>
                <c:pt idx="121">
                  <c:v>1.3782276167746976</c:v>
                </c:pt>
                <c:pt idx="122">
                  <c:v>1.3873066116256105</c:v>
                </c:pt>
                <c:pt idx="123">
                  <c:v>1.3963308379869461</c:v>
                </c:pt>
                <c:pt idx="124">
                  <c:v>1.4052999395976991</c:v>
                </c:pt>
                <c:pt idx="125">
                  <c:v>1.4142135623730958</c:v>
                </c:pt>
                <c:pt idx="126">
                  <c:v>1.4230713544185716</c:v>
                </c:pt>
                <c:pt idx="127">
                  <c:v>1.4318729660436631</c:v>
                </c:pt>
                <c:pt idx="128">
                  <c:v>1.4406180497758145</c:v>
                </c:pt>
                <c:pt idx="129">
                  <c:v>1.449306260374094</c:v>
                </c:pt>
                <c:pt idx="130">
                  <c:v>1.4579372548428238</c:v>
                </c:pt>
                <c:pt idx="131">
                  <c:v>1.4665106924451208</c:v>
                </c:pt>
                <c:pt idx="132">
                  <c:v>1.4750262347163485</c:v>
                </c:pt>
                <c:pt idx="133">
                  <c:v>1.4834835454774793</c:v>
                </c:pt>
                <c:pt idx="134">
                  <c:v>1.4918822908483651</c:v>
                </c:pt>
                <c:pt idx="135">
                  <c:v>1.5002221392609199</c:v>
                </c:pt>
                <c:pt idx="136">
                  <c:v>1.5085027614722084</c:v>
                </c:pt>
                <c:pt idx="137">
                  <c:v>1.5167238305774444</c:v>
                </c:pt>
                <c:pt idx="138">
                  <c:v>1.5248850220228964</c:v>
                </c:pt>
                <c:pt idx="139">
                  <c:v>1.5329860136187003</c:v>
                </c:pt>
                <c:pt idx="140">
                  <c:v>1.5410264855515794</c:v>
                </c:pt>
                <c:pt idx="141">
                  <c:v>1.5490061203974683</c:v>
                </c:pt>
                <c:pt idx="142">
                  <c:v>1.5569246031340476</c:v>
                </c:pt>
                <c:pt idx="143">
                  <c:v>1.5647816211531769</c:v>
                </c:pt>
                <c:pt idx="144">
                  <c:v>1.5725768642732385</c:v>
                </c:pt>
                <c:pt idx="145">
                  <c:v>1.5803100247513815</c:v>
                </c:pt>
                <c:pt idx="146">
                  <c:v>1.5879807972956714</c:v>
                </c:pt>
                <c:pt idx="147">
                  <c:v>1.5955888790771429</c:v>
                </c:pt>
                <c:pt idx="148">
                  <c:v>1.6031339697417539</c:v>
                </c:pt>
                <c:pt idx="149">
                  <c:v>1.6106157714222447</c:v>
                </c:pt>
                <c:pt idx="150">
                  <c:v>1.6180339887498956</c:v>
                </c:pt>
                <c:pt idx="151">
                  <c:v>1.6253883288661888</c:v>
                </c:pt>
                <c:pt idx="152">
                  <c:v>1.6326785014343685</c:v>
                </c:pt>
                <c:pt idx="153">
                  <c:v>1.6399042186509054</c:v>
                </c:pt>
                <c:pt idx="154">
                  <c:v>1.6470651952568556</c:v>
                </c:pt>
                <c:pt idx="155">
                  <c:v>1.6541611485491243</c:v>
                </c:pt>
                <c:pt idx="156">
                  <c:v>1.661191798391626</c:v>
                </c:pt>
                <c:pt idx="157">
                  <c:v>1.6681568672263432</c:v>
                </c:pt>
                <c:pt idx="158">
                  <c:v>1.6750560800842842</c:v>
                </c:pt>
                <c:pt idx="159">
                  <c:v>1.681889164596339</c:v>
                </c:pt>
                <c:pt idx="160">
                  <c:v>1.6886558510040308</c:v>
                </c:pt>
                <c:pt idx="161">
                  <c:v>1.6953558721701674</c:v>
                </c:pt>
                <c:pt idx="162">
                  <c:v>1.7019889635893846</c:v>
                </c:pt>
                <c:pt idx="163">
                  <c:v>1.708554863398591</c:v>
                </c:pt>
                <c:pt idx="164">
                  <c:v>1.7150533123873053</c:v>
                </c:pt>
                <c:pt idx="165">
                  <c:v>1.721484054007888</c:v>
                </c:pt>
                <c:pt idx="166">
                  <c:v>1.7278468343856714</c:v>
                </c:pt>
                <c:pt idx="167">
                  <c:v>1.7341414023289807</c:v>
                </c:pt>
                <c:pt idx="168">
                  <c:v>1.740367509339052</c:v>
                </c:pt>
                <c:pt idx="169">
                  <c:v>1.746524909619841</c:v>
                </c:pt>
                <c:pt idx="170">
                  <c:v>1.7526133600877281</c:v>
                </c:pt>
                <c:pt idx="171">
                  <c:v>1.7586326203811133</c:v>
                </c:pt>
                <c:pt idx="172">
                  <c:v>1.7645824528699072</c:v>
                </c:pt>
                <c:pt idx="173">
                  <c:v>1.7704626226649112</c:v>
                </c:pt>
                <c:pt idx="174">
                  <c:v>1.7762728976270898</c:v>
                </c:pt>
                <c:pt idx="175">
                  <c:v>1.7820130483767365</c:v>
                </c:pt>
                <c:pt idx="176">
                  <c:v>1.7876828483025284</c:v>
                </c:pt>
                <c:pt idx="177">
                  <c:v>1.7932820735704724</c:v>
                </c:pt>
                <c:pt idx="178">
                  <c:v>1.7988105031327428</c:v>
                </c:pt>
                <c:pt idx="179">
                  <c:v>1.8042679187364064</c:v>
                </c:pt>
                <c:pt idx="180">
                  <c:v>1.8096541049320398</c:v>
                </c:pt>
                <c:pt idx="181">
                  <c:v>1.8149688490822344</c:v>
                </c:pt>
                <c:pt idx="182">
                  <c:v>1.820211941369992</c:v>
                </c:pt>
                <c:pt idx="183">
                  <c:v>1.8253831748070064</c:v>
                </c:pt>
                <c:pt idx="184">
                  <c:v>1.8304823452418357</c:v>
                </c:pt>
                <c:pt idx="185">
                  <c:v>1.8355092513679629</c:v>
                </c:pt>
                <c:pt idx="186">
                  <c:v>1.8404636947317412</c:v>
                </c:pt>
                <c:pt idx="187">
                  <c:v>1.8453454797402302</c:v>
                </c:pt>
                <c:pt idx="188">
                  <c:v>1.8501544136689168</c:v>
                </c:pt>
                <c:pt idx="189">
                  <c:v>1.8548903066693234</c:v>
                </c:pt>
                <c:pt idx="190">
                  <c:v>1.8595529717765036</c:v>
                </c:pt>
                <c:pt idx="191">
                  <c:v>1.8641422249164226</c:v>
                </c:pt>
                <c:pt idx="192">
                  <c:v>1.8686578849132247</c:v>
                </c:pt>
                <c:pt idx="193">
                  <c:v>1.8730997734963852</c:v>
                </c:pt>
                <c:pt idx="194">
                  <c:v>1.8774677153077488</c:v>
                </c:pt>
                <c:pt idx="195">
                  <c:v>1.8817615379084516</c:v>
                </c:pt>
                <c:pt idx="196">
                  <c:v>1.8859810717857295</c:v>
                </c:pt>
                <c:pt idx="197">
                  <c:v>1.8901261503596103</c:v>
                </c:pt>
                <c:pt idx="198">
                  <c:v>1.8941966099894891</c:v>
                </c:pt>
                <c:pt idx="199">
                  <c:v>1.8981922899805899</c:v>
                </c:pt>
                <c:pt idx="200">
                  <c:v>1.9021130325903077</c:v>
                </c:pt>
                <c:pt idx="201">
                  <c:v>1.9059586830344379</c:v>
                </c:pt>
                <c:pt idx="202">
                  <c:v>1.9097290894932861</c:v>
                </c:pt>
                <c:pt idx="203">
                  <c:v>1.9134241031176611</c:v>
                </c:pt>
                <c:pt idx="204">
                  <c:v>1.9170435780347519</c:v>
                </c:pt>
                <c:pt idx="205">
                  <c:v>1.9205873713538864</c:v>
                </c:pt>
                <c:pt idx="206">
                  <c:v>1.9240553431721719</c:v>
                </c:pt>
                <c:pt idx="207">
                  <c:v>1.9274473565800194</c:v>
                </c:pt>
                <c:pt idx="208">
                  <c:v>1.9307632776665475</c:v>
                </c:pt>
                <c:pt idx="209">
                  <c:v>1.9340029755248698</c:v>
                </c:pt>
                <c:pt idx="210">
                  <c:v>1.9371663222572619</c:v>
                </c:pt>
                <c:pt idx="211">
                  <c:v>1.9402531929802114</c:v>
                </c:pt>
                <c:pt idx="212">
                  <c:v>1.9432634658293475</c:v>
                </c:pt>
                <c:pt idx="213">
                  <c:v>1.9461970219642526</c:v>
                </c:pt>
                <c:pt idx="214">
                  <c:v>1.9490537455731538</c:v>
                </c:pt>
                <c:pt idx="215">
                  <c:v>1.9518335238774942</c:v>
                </c:pt>
                <c:pt idx="216">
                  <c:v>1.9545362471363863</c:v>
                </c:pt>
                <c:pt idx="217">
                  <c:v>1.9571618086509435</c:v>
                </c:pt>
                <c:pt idx="218">
                  <c:v>1.9597101047684931</c:v>
                </c:pt>
                <c:pt idx="219">
                  <c:v>1.9621810348866675</c:v>
                </c:pt>
                <c:pt idx="220">
                  <c:v>1.9645745014573766</c:v>
                </c:pt>
                <c:pt idx="221">
                  <c:v>1.9668904099906586</c:v>
                </c:pt>
                <c:pt idx="222">
                  <c:v>1.96912866905841</c:v>
                </c:pt>
                <c:pt idx="223">
                  <c:v>1.9712891902979952</c:v>
                </c:pt>
                <c:pt idx="224">
                  <c:v>1.9733718884157354</c:v>
                </c:pt>
                <c:pt idx="225">
                  <c:v>1.9753766811902747</c:v>
                </c:pt>
                <c:pt idx="226">
                  <c:v>1.9773034894758272</c:v>
                </c:pt>
                <c:pt idx="227">
                  <c:v>1.9791522372053012</c:v>
                </c:pt>
                <c:pt idx="228">
                  <c:v>1.9809228513933017</c:v>
                </c:pt>
                <c:pt idx="229">
                  <c:v>1.9826152621390123</c:v>
                </c:pt>
                <c:pt idx="230">
                  <c:v>1.9842294026289549</c:v>
                </c:pt>
                <c:pt idx="231">
                  <c:v>1.9857652091396265</c:v>
                </c:pt>
                <c:pt idx="232">
                  <c:v>1.9872226210400161</c:v>
                </c:pt>
                <c:pt idx="233">
                  <c:v>1.988601580793997</c:v>
                </c:pt>
                <c:pt idx="234">
                  <c:v>1.9899020339625995</c:v>
                </c:pt>
                <c:pt idx="235">
                  <c:v>1.9911239292061593</c:v>
                </c:pt>
                <c:pt idx="236">
                  <c:v>1.9922672182863441</c:v>
                </c:pt>
                <c:pt idx="237">
                  <c:v>1.9933318560680591</c:v>
                </c:pt>
                <c:pt idx="238">
                  <c:v>1.9943178005212272</c:v>
                </c:pt>
                <c:pt idx="239">
                  <c:v>1.9952250127224498</c:v>
                </c:pt>
                <c:pt idx="240">
                  <c:v>1.9960534568565425</c:v>
                </c:pt>
                <c:pt idx="241">
                  <c:v>1.9968031002179496</c:v>
                </c:pt>
                <c:pt idx="242">
                  <c:v>1.9974739132120345</c:v>
                </c:pt>
                <c:pt idx="243">
                  <c:v>1.998065869356249</c:v>
                </c:pt>
                <c:pt idx="244">
                  <c:v>1.9985789452811782</c:v>
                </c:pt>
                <c:pt idx="245">
                  <c:v>1.9990131207314628</c:v>
                </c:pt>
                <c:pt idx="246">
                  <c:v>1.9993683785665997</c:v>
                </c:pt>
                <c:pt idx="247">
                  <c:v>1.9996447047616177</c:v>
                </c:pt>
                <c:pt idx="248">
                  <c:v>1.999842088407632</c:v>
                </c:pt>
                <c:pt idx="249">
                  <c:v>1.9999605217122742</c:v>
                </c:pt>
                <c:pt idx="250">
                  <c:v>2</c:v>
                </c:pt>
                <c:pt idx="251">
                  <c:v>1.9999605217122742</c:v>
                </c:pt>
                <c:pt idx="252">
                  <c:v>1.9998420884076324</c:v>
                </c:pt>
                <c:pt idx="253">
                  <c:v>1.9996447047616182</c:v>
                </c:pt>
                <c:pt idx="254">
                  <c:v>1.9993683785666003</c:v>
                </c:pt>
                <c:pt idx="255">
                  <c:v>1.9990131207314636</c:v>
                </c:pt>
                <c:pt idx="256">
                  <c:v>1.9985789452811791</c:v>
                </c:pt>
                <c:pt idx="257">
                  <c:v>1.9980658693562501</c:v>
                </c:pt>
                <c:pt idx="258">
                  <c:v>1.9974739132120356</c:v>
                </c:pt>
                <c:pt idx="259">
                  <c:v>1.9968031002179509</c:v>
                </c:pt>
                <c:pt idx="260">
                  <c:v>1.996053456856544</c:v>
                </c:pt>
                <c:pt idx="261">
                  <c:v>1.9952250127224513</c:v>
                </c:pt>
                <c:pt idx="262">
                  <c:v>1.994317800521229</c:v>
                </c:pt>
                <c:pt idx="263">
                  <c:v>1.9933318560680611</c:v>
                </c:pt>
                <c:pt idx="264">
                  <c:v>1.9922672182863463</c:v>
                </c:pt>
                <c:pt idx="265">
                  <c:v>1.9911239292061615</c:v>
                </c:pt>
                <c:pt idx="266">
                  <c:v>1.9899020339626019</c:v>
                </c:pt>
                <c:pt idx="267">
                  <c:v>1.9886015807939996</c:v>
                </c:pt>
                <c:pt idx="268">
                  <c:v>1.9872226210400188</c:v>
                </c:pt>
                <c:pt idx="269">
                  <c:v>1.9857652091396294</c:v>
                </c:pt>
                <c:pt idx="270">
                  <c:v>1.9842294026289578</c:v>
                </c:pt>
                <c:pt idx="271">
                  <c:v>1.9826152621390154</c:v>
                </c:pt>
                <c:pt idx="272">
                  <c:v>1.9809228513933048</c:v>
                </c:pt>
                <c:pt idx="273">
                  <c:v>1.9791522372053045</c:v>
                </c:pt>
                <c:pt idx="274">
                  <c:v>1.9773034894758308</c:v>
                </c:pt>
                <c:pt idx="275">
                  <c:v>1.9753766811902784</c:v>
                </c:pt>
                <c:pt idx="276">
                  <c:v>1.9733718884157392</c:v>
                </c:pt>
                <c:pt idx="277">
                  <c:v>1.9712891902979992</c:v>
                </c:pt>
                <c:pt idx="278">
                  <c:v>1.9691286690584142</c:v>
                </c:pt>
                <c:pt idx="279">
                  <c:v>1.966890409990663</c:v>
                </c:pt>
                <c:pt idx="280">
                  <c:v>1.9645745014573812</c:v>
                </c:pt>
                <c:pt idx="281">
                  <c:v>1.9621810348866722</c:v>
                </c:pt>
                <c:pt idx="282">
                  <c:v>1.9597101047684977</c:v>
                </c:pt>
                <c:pt idx="283">
                  <c:v>1.9571618086509484</c:v>
                </c:pt>
                <c:pt idx="284">
                  <c:v>1.9545362471363914</c:v>
                </c:pt>
                <c:pt idx="285">
                  <c:v>1.9518335238774995</c:v>
                </c:pt>
                <c:pt idx="286">
                  <c:v>1.9490537455731591</c:v>
                </c:pt>
                <c:pt idx="287">
                  <c:v>1.9461970219642581</c:v>
                </c:pt>
                <c:pt idx="288">
                  <c:v>1.9432634658293531</c:v>
                </c:pt>
                <c:pt idx="289">
                  <c:v>1.9402531929802171</c:v>
                </c:pt>
                <c:pt idx="290">
                  <c:v>1.9371663222572679</c:v>
                </c:pt>
                <c:pt idx="291">
                  <c:v>1.934002975524876</c:v>
                </c:pt>
                <c:pt idx="292">
                  <c:v>1.9307632776665538</c:v>
                </c:pt>
                <c:pt idx="293">
                  <c:v>1.9274473565800256</c:v>
                </c:pt>
                <c:pt idx="294">
                  <c:v>1.9240553431721781</c:v>
                </c:pt>
                <c:pt idx="295">
                  <c:v>1.9205873713538928</c:v>
                </c:pt>
                <c:pt idx="296">
                  <c:v>1.9170435780347586</c:v>
                </c:pt>
                <c:pt idx="297">
                  <c:v>1.913424103117668</c:v>
                </c:pt>
                <c:pt idx="298">
                  <c:v>1.9097290894932932</c:v>
                </c:pt>
                <c:pt idx="299">
                  <c:v>1.9059586830344453</c:v>
                </c:pt>
                <c:pt idx="300">
                  <c:v>1.9021130325903151</c:v>
                </c:pt>
                <c:pt idx="301">
                  <c:v>1.8981922899805972</c:v>
                </c:pt>
                <c:pt idx="302">
                  <c:v>1.8941966099894969</c:v>
                </c:pt>
                <c:pt idx="303">
                  <c:v>1.8901261503596183</c:v>
                </c:pt>
                <c:pt idx="304">
                  <c:v>1.8859810717857377</c:v>
                </c:pt>
                <c:pt idx="305">
                  <c:v>1.88176153790846</c:v>
                </c:pt>
                <c:pt idx="306">
                  <c:v>1.8774677153077575</c:v>
                </c:pt>
                <c:pt idx="307">
                  <c:v>1.8730997734963941</c:v>
                </c:pt>
                <c:pt idx="308">
                  <c:v>1.8686578849132338</c:v>
                </c:pt>
                <c:pt idx="309">
                  <c:v>1.8641422249164319</c:v>
                </c:pt>
                <c:pt idx="310">
                  <c:v>1.8595529717765131</c:v>
                </c:pt>
                <c:pt idx="311">
                  <c:v>1.8548903066693332</c:v>
                </c:pt>
                <c:pt idx="312">
                  <c:v>1.850154413668927</c:v>
                </c:pt>
                <c:pt idx="313">
                  <c:v>1.8453454797402409</c:v>
                </c:pt>
                <c:pt idx="314">
                  <c:v>1.8404636947317519</c:v>
                </c:pt>
                <c:pt idx="315">
                  <c:v>1.8355092513679738</c:v>
                </c:pt>
                <c:pt idx="316">
                  <c:v>1.8304823452418471</c:v>
                </c:pt>
                <c:pt idx="317">
                  <c:v>1.8253831748070177</c:v>
                </c:pt>
                <c:pt idx="318">
                  <c:v>1.820211941370004</c:v>
                </c:pt>
                <c:pt idx="319">
                  <c:v>1.8149688490822464</c:v>
                </c:pt>
                <c:pt idx="320">
                  <c:v>1.8096541049320523</c:v>
                </c:pt>
                <c:pt idx="321">
                  <c:v>1.804267918736419</c:v>
                </c:pt>
                <c:pt idx="322">
                  <c:v>1.7988105031327559</c:v>
                </c:pt>
                <c:pt idx="323">
                  <c:v>1.7932820735704857</c:v>
                </c:pt>
                <c:pt idx="324">
                  <c:v>1.7876828483025415</c:v>
                </c:pt>
                <c:pt idx="325">
                  <c:v>1.7820130483767502</c:v>
                </c:pt>
                <c:pt idx="326">
                  <c:v>1.7762728976271038</c:v>
                </c:pt>
                <c:pt idx="327">
                  <c:v>1.7704626226649256</c:v>
                </c:pt>
                <c:pt idx="328">
                  <c:v>1.7645824528699219</c:v>
                </c:pt>
                <c:pt idx="329">
                  <c:v>1.7586326203811284</c:v>
                </c:pt>
                <c:pt idx="330">
                  <c:v>1.7526133600877432</c:v>
                </c:pt>
                <c:pt idx="331">
                  <c:v>1.7465249096198565</c:v>
                </c:pt>
                <c:pt idx="332">
                  <c:v>1.740367509339068</c:v>
                </c:pt>
                <c:pt idx="333">
                  <c:v>1.7341414023289969</c:v>
                </c:pt>
                <c:pt idx="334">
                  <c:v>1.7278468343856881</c:v>
                </c:pt>
                <c:pt idx="335">
                  <c:v>1.7214840540079048</c:v>
                </c:pt>
                <c:pt idx="336">
                  <c:v>1.7150533123873222</c:v>
                </c:pt>
                <c:pt idx="337">
                  <c:v>1.7085548633986087</c:v>
                </c:pt>
                <c:pt idx="338">
                  <c:v>1.7019889635894021</c:v>
                </c:pt>
                <c:pt idx="339">
                  <c:v>1.6953558721701856</c:v>
                </c:pt>
                <c:pt idx="340">
                  <c:v>1.6886558510040495</c:v>
                </c:pt>
                <c:pt idx="341">
                  <c:v>1.6818891645963581</c:v>
                </c:pt>
                <c:pt idx="342">
                  <c:v>1.6750560800843033</c:v>
                </c:pt>
                <c:pt idx="343">
                  <c:v>1.6681568672263625</c:v>
                </c:pt>
                <c:pt idx="344">
                  <c:v>1.661191798391646</c:v>
                </c:pt>
                <c:pt idx="345">
                  <c:v>1.6541611485491445</c:v>
                </c:pt>
                <c:pt idx="346">
                  <c:v>1.6470651952568764</c:v>
                </c:pt>
                <c:pt idx="347">
                  <c:v>1.6399042186509263</c:v>
                </c:pt>
                <c:pt idx="348">
                  <c:v>1.6326785014343901</c:v>
                </c:pt>
                <c:pt idx="349">
                  <c:v>1.6253883288662103</c:v>
                </c:pt>
                <c:pt idx="350">
                  <c:v>1.6180339887499173</c:v>
                </c:pt>
                <c:pt idx="351">
                  <c:v>1.6106157714222671</c:v>
                </c:pt>
                <c:pt idx="352">
                  <c:v>1.6031339697417766</c:v>
                </c:pt>
                <c:pt idx="353">
                  <c:v>1.595588879077166</c:v>
                </c:pt>
                <c:pt idx="354">
                  <c:v>1.5879807972956947</c:v>
                </c:pt>
                <c:pt idx="355">
                  <c:v>1.580310024751405</c:v>
                </c:pt>
                <c:pt idx="356">
                  <c:v>1.5725768642732627</c:v>
                </c:pt>
                <c:pt idx="357">
                  <c:v>1.5647816211532013</c:v>
                </c:pt>
                <c:pt idx="358">
                  <c:v>1.5569246031340727</c:v>
                </c:pt>
                <c:pt idx="359">
                  <c:v>1.5490061203974936</c:v>
                </c:pt>
                <c:pt idx="360">
                  <c:v>1.5410264855516052</c:v>
                </c:pt>
                <c:pt idx="361">
                  <c:v>1.5329860136187263</c:v>
                </c:pt>
                <c:pt idx="362">
                  <c:v>1.5248850220229226</c:v>
                </c:pt>
                <c:pt idx="363">
                  <c:v>1.5167238305774713</c:v>
                </c:pt>
                <c:pt idx="364">
                  <c:v>1.5085027614722353</c:v>
                </c:pt>
                <c:pt idx="365">
                  <c:v>1.5002221392609476</c:v>
                </c:pt>
                <c:pt idx="366">
                  <c:v>1.4918822908483929</c:v>
                </c:pt>
                <c:pt idx="367">
                  <c:v>1.4834835454775077</c:v>
                </c:pt>
                <c:pt idx="368">
                  <c:v>1.4750262347163772</c:v>
                </c:pt>
                <c:pt idx="369">
                  <c:v>1.4665106924451496</c:v>
                </c:pt>
                <c:pt idx="370">
                  <c:v>1.4579372548428533</c:v>
                </c:pt>
                <c:pt idx="371">
                  <c:v>1.4493062603741238</c:v>
                </c:pt>
                <c:pt idx="372">
                  <c:v>1.440618049775845</c:v>
                </c:pt>
                <c:pt idx="373">
                  <c:v>1.4318729660436935</c:v>
                </c:pt>
                <c:pt idx="374">
                  <c:v>1.423071354418602</c:v>
                </c:pt>
                <c:pt idx="375">
                  <c:v>1.4142135623731271</c:v>
                </c:pt>
                <c:pt idx="376">
                  <c:v>1.4052999395977306</c:v>
                </c:pt>
                <c:pt idx="377">
                  <c:v>1.3963308379869783</c:v>
                </c:pt>
                <c:pt idx="378">
                  <c:v>1.3873066116256432</c:v>
                </c:pt>
                <c:pt idx="379">
                  <c:v>1.3782276167747309</c:v>
                </c:pt>
                <c:pt idx="380">
                  <c:v>1.3690942118574114</c:v>
                </c:pt>
                <c:pt idx="381">
                  <c:v>1.3599067574448727</c:v>
                </c:pt>
                <c:pt idx="382">
                  <c:v>1.3506656162420838</c:v>
                </c:pt>
                <c:pt idx="383">
                  <c:v>1.3413711530734751</c:v>
                </c:pt>
                <c:pt idx="384">
                  <c:v>1.3320237348685391</c:v>
                </c:pt>
                <c:pt idx="385">
                  <c:v>1.3226237306473398</c:v>
                </c:pt>
                <c:pt idx="386">
                  <c:v>1.3131715115059497</c:v>
                </c:pt>
                <c:pt idx="387">
                  <c:v>1.3036674506017945</c:v>
                </c:pt>
                <c:pt idx="388">
                  <c:v>1.2941119231389255</c:v>
                </c:pt>
                <c:pt idx="389">
                  <c:v>1.2845053063532066</c:v>
                </c:pt>
                <c:pt idx="390">
                  <c:v>1.2748479794974172</c:v>
                </c:pt>
                <c:pt idx="391">
                  <c:v>1.2651403238262877</c:v>
                </c:pt>
                <c:pt idx="392">
                  <c:v>1.2553827225814398</c:v>
                </c:pt>
                <c:pt idx="393">
                  <c:v>1.245575560976264</c:v>
                </c:pt>
                <c:pt idx="394">
                  <c:v>1.2357192261807084</c:v>
                </c:pt>
                <c:pt idx="395">
                  <c:v>1.2258141073059929</c:v>
                </c:pt>
                <c:pt idx="396">
                  <c:v>1.2158605953892514</c:v>
                </c:pt>
                <c:pt idx="397">
                  <c:v>1.2058590833780902</c:v>
                </c:pt>
                <c:pt idx="398">
                  <c:v>1.1958099661150794</c:v>
                </c:pt>
                <c:pt idx="399">
                  <c:v>1.1857136403221602</c:v>
                </c:pt>
                <c:pt idx="400">
                  <c:v>1.175570504584988</c:v>
                </c:pt>
                <c:pt idx="401">
                  <c:v>1.165380959337194</c:v>
                </c:pt>
                <c:pt idx="402">
                  <c:v>1.1551454068445779</c:v>
                </c:pt>
                <c:pt idx="403">
                  <c:v>1.1448642511892246</c:v>
                </c:pt>
                <c:pt idx="404">
                  <c:v>1.1345378982535559</c:v>
                </c:pt>
                <c:pt idx="405">
                  <c:v>1.1241667557043049</c:v>
                </c:pt>
                <c:pt idx="406">
                  <c:v>1.1137512329764199</c:v>
                </c:pt>
                <c:pt idx="407">
                  <c:v>1.1032917412569052</c:v>
                </c:pt>
                <c:pt idx="408">
                  <c:v>1.0927886934685831</c:v>
                </c:pt>
                <c:pt idx="409">
                  <c:v>1.0822425042537973</c:v>
                </c:pt>
                <c:pt idx="410">
                  <c:v>1.0716535899580391</c:v>
                </c:pt>
                <c:pt idx="411">
                  <c:v>1.0610223686135141</c:v>
                </c:pt>
                <c:pt idx="412">
                  <c:v>1.0503492599226381</c:v>
                </c:pt>
                <c:pt idx="413">
                  <c:v>1.0396346852414657</c:v>
                </c:pt>
                <c:pt idx="414">
                  <c:v>1.0288790675630606</c:v>
                </c:pt>
                <c:pt idx="415">
                  <c:v>1.0180828315007904</c:v>
                </c:pt>
                <c:pt idx="416">
                  <c:v>1.0072464032715702</c:v>
                </c:pt>
                <c:pt idx="417">
                  <c:v>0.99637021067903031</c:v>
                </c:pt>
                <c:pt idx="418">
                  <c:v>0.98545468309663187</c:v>
                </c:pt>
                <c:pt idx="419">
                  <c:v>0.97450025145071428</c:v>
                </c:pt>
                <c:pt idx="420">
                  <c:v>0.96350734820348027</c:v>
                </c:pt>
                <c:pt idx="421">
                  <c:v>0.95247640733592875</c:v>
                </c:pt>
                <c:pt idx="422">
                  <c:v>0.94140786433071577</c:v>
                </c:pt>
                <c:pt idx="423">
                  <c:v>0.93030215615496814</c:v>
                </c:pt>
                <c:pt idx="424">
                  <c:v>0.91915972124302725</c:v>
                </c:pt>
                <c:pt idx="425">
                  <c:v>0.90798099947914523</c:v>
                </c:pt>
                <c:pt idx="426">
                  <c:v>0.89676643218011698</c:v>
                </c:pt>
                <c:pt idx="427">
                  <c:v>0.88551646207785562</c:v>
                </c:pt>
                <c:pt idx="428">
                  <c:v>0.87423153330191927</c:v>
                </c:pt>
                <c:pt idx="429">
                  <c:v>0.86291209136197145</c:v>
                </c:pt>
                <c:pt idx="430">
                  <c:v>0.85155858313019883</c:v>
                </c:pt>
                <c:pt idx="431">
                  <c:v>0.8401714568236669</c:v>
                </c:pt>
                <c:pt idx="432">
                  <c:v>0.8287511619866228</c:v>
                </c:pt>
                <c:pt idx="433">
                  <c:v>0.81729814947275348</c:v>
                </c:pt>
                <c:pt idx="434">
                  <c:v>0.80581287142738067</c:v>
                </c:pt>
                <c:pt idx="435">
                  <c:v>0.79429578126961753</c:v>
                </c:pt>
                <c:pt idx="436">
                  <c:v>0.78274733367446114</c:v>
                </c:pt>
                <c:pt idx="437">
                  <c:v>0.77116798455484947</c:v>
                </c:pt>
                <c:pt idx="438">
                  <c:v>0.75955819104365951</c:v>
                </c:pt>
                <c:pt idx="439">
                  <c:v>0.74791841147565818</c:v>
                </c:pt>
                <c:pt idx="440">
                  <c:v>0.73624910536941413</c:v>
                </c:pt>
                <c:pt idx="441">
                  <c:v>0.72455073340914955</c:v>
                </c:pt>
                <c:pt idx="442">
                  <c:v>0.71282375742656046</c:v>
                </c:pt>
                <c:pt idx="443">
                  <c:v>0.7010686403825771</c:v>
                </c:pt>
                <c:pt idx="444">
                  <c:v>0.68928584634909329</c:v>
                </c:pt>
                <c:pt idx="445">
                  <c:v>0.6774758404906428</c:v>
                </c:pt>
                <c:pt idx="446">
                  <c:v>0.66563908904603331</c:v>
                </c:pt>
                <c:pt idx="447">
                  <c:v>0.65377605930994587</c:v>
                </c:pt>
                <c:pt idx="448">
                  <c:v>0.64188721961447992</c:v>
                </c:pt>
                <c:pt idx="449">
                  <c:v>0.62997303931067061</c:v>
                </c:pt>
                <c:pt idx="450">
                  <c:v>0.61803398874995674</c:v>
                </c:pt>
                <c:pt idx="451">
                  <c:v>0.60607053926560983</c:v>
                </c:pt>
                <c:pt idx="452">
                  <c:v>0.59408316315413257</c:v>
                </c:pt>
                <c:pt idx="453">
                  <c:v>0.58207233365660649</c:v>
                </c:pt>
                <c:pt idx="454">
                  <c:v>0.57003852494001594</c:v>
                </c:pt>
                <c:pt idx="455">
                  <c:v>0.55798221207852217</c:v>
                </c:pt>
                <c:pt idx="456">
                  <c:v>0.54590387103471416</c:v>
                </c:pt>
                <c:pt idx="457">
                  <c:v>0.53380397864081564</c:v>
                </c:pt>
                <c:pt idx="458">
                  <c:v>0.52168301257985839</c:v>
                </c:pt>
                <c:pt idx="459">
                  <c:v>0.50954145136682971</c:v>
                </c:pt>
                <c:pt idx="460">
                  <c:v>0.49737977432977498</c:v>
                </c:pt>
                <c:pt idx="461">
                  <c:v>0.48519846159088115</c:v>
                </c:pt>
                <c:pt idx="462">
                  <c:v>0.47299799404751564</c:v>
                </c:pt>
                <c:pt idx="463">
                  <c:v>0.46077885335324748</c:v>
                </c:pt>
                <c:pt idx="464">
                  <c:v>0.44854152189882951</c:v>
                </c:pt>
                <c:pt idx="465">
                  <c:v>0.43628648279315224</c:v>
                </c:pt>
                <c:pt idx="466">
                  <c:v>0.42401421984417725</c:v>
                </c:pt>
                <c:pt idx="467">
                  <c:v>0.41172521753983066</c:v>
                </c:pt>
                <c:pt idx="468">
                  <c:v>0.399419961028882</c:v>
                </c:pt>
                <c:pt idx="469">
                  <c:v>0.38709893610178936</c:v>
                </c:pt>
                <c:pt idx="470">
                  <c:v>0.37476262917151804</c:v>
                </c:pt>
                <c:pt idx="471">
                  <c:v>0.36241152725434439</c:v>
                </c:pt>
                <c:pt idx="472">
                  <c:v>0.35004611795062174</c:v>
                </c:pt>
                <c:pt idx="473">
                  <c:v>0.33766688942553824</c:v>
                </c:pt>
                <c:pt idx="474">
                  <c:v>0.32527433038983766</c:v>
                </c:pt>
                <c:pt idx="475">
                  <c:v>0.31286893008053213</c:v>
                </c:pt>
                <c:pt idx="476">
                  <c:v>0.30045117824158535</c:v>
                </c:pt>
                <c:pt idx="477">
                  <c:v>0.28802156510457555</c:v>
                </c:pt>
                <c:pt idx="478">
                  <c:v>0.27558058136934815</c:v>
                </c:pt>
                <c:pt idx="479">
                  <c:v>0.26312871818463701</c:v>
                </c:pt>
                <c:pt idx="480">
                  <c:v>0.25066646712868135</c:v>
                </c:pt>
                <c:pt idx="481">
                  <c:v>0.23819432018981226</c:v>
                </c:pt>
                <c:pt idx="482">
                  <c:v>0.22571276974703611</c:v>
                </c:pt>
                <c:pt idx="483">
                  <c:v>0.2132223085505934</c:v>
                </c:pt>
                <c:pt idx="484">
                  <c:v>0.20072342970250329</c:v>
                </c:pt>
                <c:pt idx="485">
                  <c:v>0.18821662663710298</c:v>
                </c:pt>
                <c:pt idx="486">
                  <c:v>0.17570239310156063</c:v>
                </c:pt>
                <c:pt idx="487">
                  <c:v>0.1631812231363893</c:v>
                </c:pt>
                <c:pt idx="488">
                  <c:v>0.15065361105594047</c:v>
                </c:pt>
                <c:pt idx="489">
                  <c:v>0.13812005142888656</c:v>
                </c:pt>
                <c:pt idx="490">
                  <c:v>0.12558103905870252</c:v>
                </c:pt>
                <c:pt idx="491">
                  <c:v>0.11303706896412474</c:v>
                </c:pt>
                <c:pt idx="492">
                  <c:v>0.10048863635961561</c:v>
                </c:pt>
                <c:pt idx="493">
                  <c:v>8.7936236635806214E-2</c:v>
                </c:pt>
                <c:pt idx="494">
                  <c:v>7.5380365339945396E-2</c:v>
                </c:pt>
                <c:pt idx="495">
                  <c:v>6.2821518156333703E-2</c:v>
                </c:pt>
                <c:pt idx="496">
                  <c:v>5.0260190886751988E-2</c:v>
                </c:pt>
                <c:pt idx="497">
                  <c:v>3.7696879430894177E-2</c:v>
                </c:pt>
                <c:pt idx="498">
                  <c:v>2.5132079766782937E-2</c:v>
                </c:pt>
                <c:pt idx="499">
                  <c:v>1.2566287931196412E-2</c:v>
                </c:pt>
                <c:pt idx="500">
                  <c:v>7.8404730624592744E-14</c:v>
                </c:pt>
                <c:pt idx="501">
                  <c:v>-1.2566287931039605E-2</c:v>
                </c:pt>
                <c:pt idx="502">
                  <c:v>-2.5132079766626143E-2</c:v>
                </c:pt>
                <c:pt idx="503">
                  <c:v>-3.7696879430737393E-2</c:v>
                </c:pt>
                <c:pt idx="504">
                  <c:v>-5.0260190886595224E-2</c:v>
                </c:pt>
                <c:pt idx="505">
                  <c:v>-6.2821518156176981E-2</c:v>
                </c:pt>
                <c:pt idx="506">
                  <c:v>-7.538036533978959E-2</c:v>
                </c:pt>
                <c:pt idx="507">
                  <c:v>-8.7936236635649562E-2</c:v>
                </c:pt>
                <c:pt idx="508">
                  <c:v>-0.100488636359459</c:v>
                </c:pt>
                <c:pt idx="509">
                  <c:v>-0.11303706896396817</c:v>
                </c:pt>
                <c:pt idx="510">
                  <c:v>-0.12558103905854601</c:v>
                </c:pt>
                <c:pt idx="511">
                  <c:v>-0.13812005142873013</c:v>
                </c:pt>
                <c:pt idx="512">
                  <c:v>-0.15065361105578409</c:v>
                </c:pt>
                <c:pt idx="513">
                  <c:v>-0.1631812231362339</c:v>
                </c:pt>
                <c:pt idx="514">
                  <c:v>-0.17570239310140442</c:v>
                </c:pt>
                <c:pt idx="515">
                  <c:v>-0.18821662663694685</c:v>
                </c:pt>
                <c:pt idx="516">
                  <c:v>-0.20072342970234727</c:v>
                </c:pt>
                <c:pt idx="517">
                  <c:v>-0.21322230855043747</c:v>
                </c:pt>
                <c:pt idx="518">
                  <c:v>-0.22571276974688032</c:v>
                </c:pt>
                <c:pt idx="519">
                  <c:v>-0.23819432018965658</c:v>
                </c:pt>
                <c:pt idx="520">
                  <c:v>-0.25066646712852575</c:v>
                </c:pt>
                <c:pt idx="521">
                  <c:v>-0.26312871818448158</c:v>
                </c:pt>
                <c:pt idx="522">
                  <c:v>-0.27558058136919289</c:v>
                </c:pt>
                <c:pt idx="523">
                  <c:v>-0.28802156510442034</c:v>
                </c:pt>
                <c:pt idx="524">
                  <c:v>-0.30045117824143031</c:v>
                </c:pt>
                <c:pt idx="525">
                  <c:v>-0.31286893008037725</c:v>
                </c:pt>
                <c:pt idx="526">
                  <c:v>-0.32527433038968295</c:v>
                </c:pt>
                <c:pt idx="527">
                  <c:v>-0.33766688942538364</c:v>
                </c:pt>
                <c:pt idx="528">
                  <c:v>-0.35004611795046731</c:v>
                </c:pt>
                <c:pt idx="529">
                  <c:v>-0.36241152725419012</c:v>
                </c:pt>
                <c:pt idx="530">
                  <c:v>-0.37476262917136405</c:v>
                </c:pt>
                <c:pt idx="531">
                  <c:v>-0.38709893610163548</c:v>
                </c:pt>
                <c:pt idx="532">
                  <c:v>-0.39941996102872923</c:v>
                </c:pt>
                <c:pt idx="533">
                  <c:v>-0.41172521753967717</c:v>
                </c:pt>
                <c:pt idx="534">
                  <c:v>-0.42401421984402404</c:v>
                </c:pt>
                <c:pt idx="535">
                  <c:v>-0.4362864827929992</c:v>
                </c:pt>
                <c:pt idx="536">
                  <c:v>-0.44854152189867669</c:v>
                </c:pt>
                <c:pt idx="537">
                  <c:v>-0.46077885335309487</c:v>
                </c:pt>
                <c:pt idx="538">
                  <c:v>-0.47299799404736331</c:v>
                </c:pt>
                <c:pt idx="539">
                  <c:v>-0.48519846159072905</c:v>
                </c:pt>
                <c:pt idx="540">
                  <c:v>-0.4973797743296231</c:v>
                </c:pt>
                <c:pt idx="541">
                  <c:v>-0.50954145136667817</c:v>
                </c:pt>
                <c:pt idx="542">
                  <c:v>-0.52168301257970706</c:v>
                </c:pt>
                <c:pt idx="543">
                  <c:v>-0.53380397864066453</c:v>
                </c:pt>
                <c:pt idx="544">
                  <c:v>-0.54590387103456328</c:v>
                </c:pt>
                <c:pt idx="545">
                  <c:v>-0.55798221207837162</c:v>
                </c:pt>
                <c:pt idx="546">
                  <c:v>-0.57003852493986562</c:v>
                </c:pt>
                <c:pt idx="547">
                  <c:v>-0.5820723336564565</c:v>
                </c:pt>
                <c:pt idx="548">
                  <c:v>-0.59408316315398291</c:v>
                </c:pt>
                <c:pt idx="549">
                  <c:v>-0.6060705392654604</c:v>
                </c:pt>
                <c:pt idx="550">
                  <c:v>-0.61803398874980764</c:v>
                </c:pt>
                <c:pt idx="551">
                  <c:v>-0.62997303931052262</c:v>
                </c:pt>
                <c:pt idx="552">
                  <c:v>-0.64188721961433148</c:v>
                </c:pt>
                <c:pt idx="553">
                  <c:v>-0.65377605930979765</c:v>
                </c:pt>
                <c:pt idx="554">
                  <c:v>-0.66563908904588553</c:v>
                </c:pt>
                <c:pt idx="555">
                  <c:v>-0.67747584049049525</c:v>
                </c:pt>
                <c:pt idx="556">
                  <c:v>-0.68928584634894607</c:v>
                </c:pt>
                <c:pt idx="557">
                  <c:v>-0.70106864038243033</c:v>
                </c:pt>
                <c:pt idx="558">
                  <c:v>-0.71282375742641402</c:v>
                </c:pt>
                <c:pt idx="559">
                  <c:v>-0.72455073340900344</c:v>
                </c:pt>
                <c:pt idx="560">
                  <c:v>-0.73624910536926824</c:v>
                </c:pt>
                <c:pt idx="561">
                  <c:v>-0.74791841147551275</c:v>
                </c:pt>
                <c:pt idx="562">
                  <c:v>-0.75955819104351441</c:v>
                </c:pt>
                <c:pt idx="563">
                  <c:v>-0.77116798455470481</c:v>
                </c:pt>
                <c:pt idx="564">
                  <c:v>-0.78274733367431681</c:v>
                </c:pt>
                <c:pt idx="565">
                  <c:v>-0.79429578126947364</c:v>
                </c:pt>
                <c:pt idx="566">
                  <c:v>-0.80581287142723723</c:v>
                </c:pt>
                <c:pt idx="567">
                  <c:v>-0.81729814947261037</c:v>
                </c:pt>
                <c:pt idx="568">
                  <c:v>-0.82875116198648002</c:v>
                </c:pt>
                <c:pt idx="569">
                  <c:v>-0.84017145682352468</c:v>
                </c:pt>
                <c:pt idx="570">
                  <c:v>-0.85155858313005772</c:v>
                </c:pt>
                <c:pt idx="571">
                  <c:v>-0.86291209136183</c:v>
                </c:pt>
                <c:pt idx="572">
                  <c:v>-0.87423153330177816</c:v>
                </c:pt>
                <c:pt idx="573">
                  <c:v>-0.88551646207771506</c:v>
                </c:pt>
                <c:pt idx="574">
                  <c:v>-0.89676643217997687</c:v>
                </c:pt>
                <c:pt idx="575">
                  <c:v>-0.90798099947900546</c:v>
                </c:pt>
                <c:pt idx="576">
                  <c:v>-0.91915972124288803</c:v>
                </c:pt>
                <c:pt idx="577">
                  <c:v>-0.93030215615482936</c:v>
                </c:pt>
                <c:pt idx="578">
                  <c:v>-0.94140786433057744</c:v>
                </c:pt>
                <c:pt idx="579">
                  <c:v>-0.95247640733579086</c:v>
                </c:pt>
                <c:pt idx="580">
                  <c:v>-0.96350734820334283</c:v>
                </c:pt>
                <c:pt idx="581">
                  <c:v>-0.97450025145057728</c:v>
                </c:pt>
                <c:pt idx="582">
                  <c:v>-0.98545468309649542</c:v>
                </c:pt>
                <c:pt idx="583">
                  <c:v>-0.99637021067889442</c:v>
                </c:pt>
                <c:pt idx="584">
                  <c:v>-1.0072464032714348</c:v>
                </c:pt>
                <c:pt idx="585">
                  <c:v>-1.0180828315006554</c:v>
                </c:pt>
                <c:pt idx="586">
                  <c:v>-1.028879067562926</c:v>
                </c:pt>
                <c:pt idx="587">
                  <c:v>-1.0396346852413318</c:v>
                </c:pt>
                <c:pt idx="588">
                  <c:v>-1.0503492599225046</c:v>
                </c:pt>
                <c:pt idx="589">
                  <c:v>-1.0610223686133817</c:v>
                </c:pt>
                <c:pt idx="590">
                  <c:v>-1.0716535899579065</c:v>
                </c:pt>
                <c:pt idx="591">
                  <c:v>-1.0822425042536654</c:v>
                </c:pt>
                <c:pt idx="592">
                  <c:v>-1.0927886934684516</c:v>
                </c:pt>
                <c:pt idx="593">
                  <c:v>-1.1032917412567744</c:v>
                </c:pt>
                <c:pt idx="594">
                  <c:v>-1.1137512329762898</c:v>
                </c:pt>
                <c:pt idx="595">
                  <c:v>-1.1241667557041752</c:v>
                </c:pt>
                <c:pt idx="596">
                  <c:v>-1.1345378982534275</c:v>
                </c:pt>
                <c:pt idx="597">
                  <c:v>-1.1448642511890961</c:v>
                </c:pt>
                <c:pt idx="598">
                  <c:v>-1.15514540684445</c:v>
                </c:pt>
                <c:pt idx="599">
                  <c:v>-1.1653809593370665</c:v>
                </c:pt>
                <c:pt idx="600">
                  <c:v>-1.1755705045848612</c:v>
                </c:pt>
                <c:pt idx="601">
                  <c:v>-1.1857136403220332</c:v>
                </c:pt>
                <c:pt idx="602">
                  <c:v>-1.195809966114953</c:v>
                </c:pt>
                <c:pt idx="603">
                  <c:v>-1.2058590833779652</c:v>
                </c:pt>
                <c:pt idx="604">
                  <c:v>-1.2158605953891262</c:v>
                </c:pt>
                <c:pt idx="605">
                  <c:v>-1.225814107305869</c:v>
                </c:pt>
                <c:pt idx="606">
                  <c:v>-1.2357192261805845</c:v>
                </c:pt>
                <c:pt idx="607">
                  <c:v>-1.2455755609761412</c:v>
                </c:pt>
                <c:pt idx="608">
                  <c:v>-1.2553827225813177</c:v>
                </c:pt>
                <c:pt idx="609">
                  <c:v>-1.2651403238261656</c:v>
                </c:pt>
                <c:pt idx="610">
                  <c:v>-1.2748479794972964</c:v>
                </c:pt>
                <c:pt idx="611">
                  <c:v>-1.2845053063530856</c:v>
                </c:pt>
                <c:pt idx="612">
                  <c:v>-1.2941119231388061</c:v>
                </c:pt>
                <c:pt idx="613">
                  <c:v>-1.3036674506016748</c:v>
                </c:pt>
                <c:pt idx="614">
                  <c:v>-1.3131715115058307</c:v>
                </c:pt>
                <c:pt idx="615">
                  <c:v>-1.3226237306472222</c:v>
                </c:pt>
                <c:pt idx="616">
                  <c:v>-1.3320237348684214</c:v>
                </c:pt>
                <c:pt idx="617">
                  <c:v>-1.3413711530733587</c:v>
                </c:pt>
                <c:pt idx="618">
                  <c:v>-1.3506656162419675</c:v>
                </c:pt>
                <c:pt idx="619">
                  <c:v>-1.3599067574447576</c:v>
                </c:pt>
                <c:pt idx="620">
                  <c:v>-1.3690942118572964</c:v>
                </c:pt>
                <c:pt idx="621">
                  <c:v>-1.3782276167746166</c:v>
                </c:pt>
                <c:pt idx="622">
                  <c:v>-1.3873066116255302</c:v>
                </c:pt>
                <c:pt idx="623">
                  <c:v>-1.3963308379868655</c:v>
                </c:pt>
                <c:pt idx="624">
                  <c:v>-1.4052999395976191</c:v>
                </c:pt>
                <c:pt idx="625">
                  <c:v>-1.4142135623730157</c:v>
                </c:pt>
                <c:pt idx="626">
                  <c:v>-1.4230713544184919</c:v>
                </c:pt>
                <c:pt idx="627">
                  <c:v>-1.4318729660435836</c:v>
                </c:pt>
                <c:pt idx="628">
                  <c:v>-1.4406180497757355</c:v>
                </c:pt>
                <c:pt idx="629">
                  <c:v>-1.4493062603740157</c:v>
                </c:pt>
                <c:pt idx="630">
                  <c:v>-1.4579372548427454</c:v>
                </c:pt>
                <c:pt idx="631">
                  <c:v>-1.4665106924450431</c:v>
                </c:pt>
                <c:pt idx="632">
                  <c:v>-1.4750262347162708</c:v>
                </c:pt>
                <c:pt idx="633">
                  <c:v>-1.483483545477402</c:v>
                </c:pt>
                <c:pt idx="634">
                  <c:v>-1.4918822908482885</c:v>
                </c:pt>
                <c:pt idx="635">
                  <c:v>-1.5002221392608432</c:v>
                </c:pt>
                <c:pt idx="636">
                  <c:v>-1.5085027614721325</c:v>
                </c:pt>
                <c:pt idx="637">
                  <c:v>-1.5167238305773691</c:v>
                </c:pt>
                <c:pt idx="638">
                  <c:v>-1.5248850220228212</c:v>
                </c:pt>
                <c:pt idx="639">
                  <c:v>-1.5329860136186251</c:v>
                </c:pt>
                <c:pt idx="640">
                  <c:v>-1.541026485551505</c:v>
                </c:pt>
                <c:pt idx="641">
                  <c:v>-1.5490061203973944</c:v>
                </c:pt>
                <c:pt idx="642">
                  <c:v>-1.5569246031339736</c:v>
                </c:pt>
                <c:pt idx="643">
                  <c:v>-1.5647816211531032</c:v>
                </c:pt>
                <c:pt idx="644">
                  <c:v>-1.5725768642731659</c:v>
                </c:pt>
                <c:pt idx="645">
                  <c:v>-1.5803100247513089</c:v>
                </c:pt>
                <c:pt idx="646">
                  <c:v>-1.5879807972955988</c:v>
                </c:pt>
                <c:pt idx="647">
                  <c:v>-1.5955888790770714</c:v>
                </c:pt>
                <c:pt idx="648">
                  <c:v>-1.6031339697416827</c:v>
                </c:pt>
                <c:pt idx="649">
                  <c:v>-1.6106157714221736</c:v>
                </c:pt>
                <c:pt idx="650">
                  <c:v>-1.6180339887498247</c:v>
                </c:pt>
                <c:pt idx="651">
                  <c:v>-1.6253883288661188</c:v>
                </c:pt>
                <c:pt idx="652">
                  <c:v>-1.632678501434299</c:v>
                </c:pt>
                <c:pt idx="653">
                  <c:v>-1.6399042186508361</c:v>
                </c:pt>
                <c:pt idx="654">
                  <c:v>-1.6470651952567874</c:v>
                </c:pt>
                <c:pt idx="655">
                  <c:v>-1.6541611485490564</c:v>
                </c:pt>
                <c:pt idx="656">
                  <c:v>-1.6611917983915583</c:v>
                </c:pt>
                <c:pt idx="657">
                  <c:v>-1.6681568672262754</c:v>
                </c:pt>
                <c:pt idx="658">
                  <c:v>-1.6750560800842178</c:v>
                </c:pt>
                <c:pt idx="659">
                  <c:v>-1.6818891645962726</c:v>
                </c:pt>
                <c:pt idx="660">
                  <c:v>-1.6886558510039649</c:v>
                </c:pt>
                <c:pt idx="661">
                  <c:v>-1.6953558721701023</c:v>
                </c:pt>
                <c:pt idx="662">
                  <c:v>-1.7019889635893199</c:v>
                </c:pt>
                <c:pt idx="663">
                  <c:v>-1.7085548633985268</c:v>
                </c:pt>
                <c:pt idx="664">
                  <c:v>-1.7150533123872411</c:v>
                </c:pt>
                <c:pt idx="665">
                  <c:v>-1.7214840540078251</c:v>
                </c:pt>
                <c:pt idx="666">
                  <c:v>-1.7278468343856086</c:v>
                </c:pt>
                <c:pt idx="667">
                  <c:v>-1.7341414023289186</c:v>
                </c:pt>
                <c:pt idx="668">
                  <c:v>-1.7403675093389908</c:v>
                </c:pt>
                <c:pt idx="669">
                  <c:v>-1.7465249096197801</c:v>
                </c:pt>
                <c:pt idx="670">
                  <c:v>-1.7526133600876672</c:v>
                </c:pt>
                <c:pt idx="671">
                  <c:v>-1.7586326203810529</c:v>
                </c:pt>
                <c:pt idx="672">
                  <c:v>-1.7645824528698482</c:v>
                </c:pt>
                <c:pt idx="673">
                  <c:v>-1.7704626226648523</c:v>
                </c:pt>
                <c:pt idx="674">
                  <c:v>-1.7762728976270312</c:v>
                </c:pt>
                <c:pt idx="675">
                  <c:v>-1.7820130483766792</c:v>
                </c:pt>
                <c:pt idx="676">
                  <c:v>-1.7876828483024714</c:v>
                </c:pt>
                <c:pt idx="677">
                  <c:v>-1.7932820735704158</c:v>
                </c:pt>
                <c:pt idx="678">
                  <c:v>-1.7988105031326866</c:v>
                </c:pt>
                <c:pt idx="679">
                  <c:v>-1.8042679187363513</c:v>
                </c:pt>
                <c:pt idx="680">
                  <c:v>-1.809654104931985</c:v>
                </c:pt>
                <c:pt idx="681">
                  <c:v>-1.8149688490821803</c:v>
                </c:pt>
                <c:pt idx="682">
                  <c:v>-1.8202119413699389</c:v>
                </c:pt>
                <c:pt idx="683">
                  <c:v>-1.8253831748069536</c:v>
                </c:pt>
                <c:pt idx="684">
                  <c:v>-1.8304823452417835</c:v>
                </c:pt>
                <c:pt idx="685">
                  <c:v>-1.8355092513679119</c:v>
                </c:pt>
                <c:pt idx="686">
                  <c:v>-1.8404636947316906</c:v>
                </c:pt>
                <c:pt idx="687">
                  <c:v>-1.84534547974018</c:v>
                </c:pt>
                <c:pt idx="688">
                  <c:v>-1.850154413668867</c:v>
                </c:pt>
                <c:pt idx="689">
                  <c:v>-1.8548903066692746</c:v>
                </c:pt>
                <c:pt idx="690">
                  <c:v>-1.8595529717764552</c:v>
                </c:pt>
                <c:pt idx="691">
                  <c:v>-1.8641422249163748</c:v>
                </c:pt>
                <c:pt idx="692">
                  <c:v>-1.8686578849131781</c:v>
                </c:pt>
                <c:pt idx="693">
                  <c:v>-1.8730997734963393</c:v>
                </c:pt>
                <c:pt idx="694">
                  <c:v>-1.8774677153077031</c:v>
                </c:pt>
                <c:pt idx="695">
                  <c:v>-1.8817615379084065</c:v>
                </c:pt>
                <c:pt idx="696">
                  <c:v>-1.8859810717856855</c:v>
                </c:pt>
                <c:pt idx="697">
                  <c:v>-1.8901261503595668</c:v>
                </c:pt>
                <c:pt idx="698">
                  <c:v>-1.8941966099894463</c:v>
                </c:pt>
                <c:pt idx="699">
                  <c:v>-1.8981922899805479</c:v>
                </c:pt>
                <c:pt idx="700">
                  <c:v>-1.9021130325902664</c:v>
                </c:pt>
                <c:pt idx="701">
                  <c:v>-1.9059586830343975</c:v>
                </c:pt>
                <c:pt idx="702">
                  <c:v>-1.9097290894932464</c:v>
                </c:pt>
                <c:pt idx="703">
                  <c:v>-1.9134241031176225</c:v>
                </c:pt>
                <c:pt idx="704">
                  <c:v>-1.9170435780347139</c:v>
                </c:pt>
                <c:pt idx="705">
                  <c:v>-1.9205873713538488</c:v>
                </c:pt>
                <c:pt idx="706">
                  <c:v>-1.9240553431721354</c:v>
                </c:pt>
                <c:pt idx="707">
                  <c:v>-1.9274473565799837</c:v>
                </c:pt>
                <c:pt idx="708">
                  <c:v>-1.9307632776665127</c:v>
                </c:pt>
                <c:pt idx="709">
                  <c:v>-1.9340029755248356</c:v>
                </c:pt>
                <c:pt idx="710">
                  <c:v>-1.9371663222572288</c:v>
                </c:pt>
                <c:pt idx="711">
                  <c:v>-1.940253192980179</c:v>
                </c:pt>
                <c:pt idx="712">
                  <c:v>-1.9432634658293158</c:v>
                </c:pt>
                <c:pt idx="713">
                  <c:v>-1.946197021964222</c:v>
                </c:pt>
                <c:pt idx="714">
                  <c:v>-1.9490537455731238</c:v>
                </c:pt>
                <c:pt idx="715">
                  <c:v>-1.9518335238774651</c:v>
                </c:pt>
                <c:pt idx="716">
                  <c:v>-1.9545362471363579</c:v>
                </c:pt>
                <c:pt idx="717">
                  <c:v>-1.9571618086509162</c:v>
                </c:pt>
                <c:pt idx="718">
                  <c:v>-1.9597101047684664</c:v>
                </c:pt>
                <c:pt idx="719">
                  <c:v>-1.9621810348866415</c:v>
                </c:pt>
                <c:pt idx="720">
                  <c:v>-1.9645745014573517</c:v>
                </c:pt>
                <c:pt idx="721">
                  <c:v>-1.9668904099906344</c:v>
                </c:pt>
                <c:pt idx="722">
                  <c:v>-1.9691286690583865</c:v>
                </c:pt>
                <c:pt idx="723">
                  <c:v>-1.9712891902979728</c:v>
                </c:pt>
                <c:pt idx="724">
                  <c:v>-1.9733718884157136</c:v>
                </c:pt>
                <c:pt idx="725">
                  <c:v>-1.9753766811902538</c:v>
                </c:pt>
                <c:pt idx="726">
                  <c:v>-1.977303489475807</c:v>
                </c:pt>
                <c:pt idx="727">
                  <c:v>-1.9791522372052819</c:v>
                </c:pt>
                <c:pt idx="728">
                  <c:v>-1.9809228513932833</c:v>
                </c:pt>
                <c:pt idx="729">
                  <c:v>-1.9826152621389947</c:v>
                </c:pt>
                <c:pt idx="730">
                  <c:v>-1.9842294026289382</c:v>
                </c:pt>
                <c:pt idx="731">
                  <c:v>-1.9857652091396107</c:v>
                </c:pt>
                <c:pt idx="732">
                  <c:v>-1.987222621040001</c:v>
                </c:pt>
                <c:pt idx="733">
                  <c:v>-1.9886015807939827</c:v>
                </c:pt>
                <c:pt idx="734">
                  <c:v>-1.9899020339625861</c:v>
                </c:pt>
                <c:pt idx="735">
                  <c:v>-1.9911239292061467</c:v>
                </c:pt>
                <c:pt idx="736">
                  <c:v>-1.9922672182863324</c:v>
                </c:pt>
                <c:pt idx="737">
                  <c:v>-1.9933318560680482</c:v>
                </c:pt>
                <c:pt idx="738">
                  <c:v>-1.9943178005212172</c:v>
                </c:pt>
                <c:pt idx="739">
                  <c:v>-1.9952250127224405</c:v>
                </c:pt>
                <c:pt idx="740">
                  <c:v>-1.996053456856534</c:v>
                </c:pt>
                <c:pt idx="741">
                  <c:v>-1.9968031002179421</c:v>
                </c:pt>
                <c:pt idx="742">
                  <c:v>-1.9974739132120278</c:v>
                </c:pt>
                <c:pt idx="743">
                  <c:v>-1.9980658693562432</c:v>
                </c:pt>
                <c:pt idx="744">
                  <c:v>-1.9985789452811731</c:v>
                </c:pt>
                <c:pt idx="745">
                  <c:v>-1.9990131207314585</c:v>
                </c:pt>
                <c:pt idx="746">
                  <c:v>-1.9993683785665963</c:v>
                </c:pt>
                <c:pt idx="747">
                  <c:v>-1.9996447047616153</c:v>
                </c:pt>
                <c:pt idx="748">
                  <c:v>-1.9998420884076304</c:v>
                </c:pt>
                <c:pt idx="749">
                  <c:v>-1.9999605217122733</c:v>
                </c:pt>
                <c:pt idx="750">
                  <c:v>-2</c:v>
                </c:pt>
                <c:pt idx="751">
                  <c:v>-1.9999605217122751</c:v>
                </c:pt>
                <c:pt idx="752">
                  <c:v>-1.999842088407634</c:v>
                </c:pt>
                <c:pt idx="753">
                  <c:v>-1.9996447047616208</c:v>
                </c:pt>
                <c:pt idx="754">
                  <c:v>-1.9993683785666037</c:v>
                </c:pt>
                <c:pt idx="755">
                  <c:v>-1.9990131207314676</c:v>
                </c:pt>
                <c:pt idx="756">
                  <c:v>-1.998578945281184</c:v>
                </c:pt>
                <c:pt idx="757">
                  <c:v>-1.9980658693562561</c:v>
                </c:pt>
                <c:pt idx="758">
                  <c:v>-1.9974739132120425</c:v>
                </c:pt>
                <c:pt idx="759">
                  <c:v>-1.9968031002179585</c:v>
                </c:pt>
                <c:pt idx="760">
                  <c:v>-1.9960534568565524</c:v>
                </c:pt>
                <c:pt idx="761">
                  <c:v>-1.9952250127224607</c:v>
                </c:pt>
                <c:pt idx="762">
                  <c:v>-1.994317800521239</c:v>
                </c:pt>
                <c:pt idx="763">
                  <c:v>-1.993331856068072</c:v>
                </c:pt>
                <c:pt idx="764">
                  <c:v>-1.9922672182863581</c:v>
                </c:pt>
                <c:pt idx="765">
                  <c:v>-1.991123929206174</c:v>
                </c:pt>
                <c:pt idx="766">
                  <c:v>-1.9899020339626152</c:v>
                </c:pt>
                <c:pt idx="767">
                  <c:v>-1.9886015807940138</c:v>
                </c:pt>
                <c:pt idx="768">
                  <c:v>-1.9872226210400337</c:v>
                </c:pt>
                <c:pt idx="769">
                  <c:v>-1.9857652091396452</c:v>
                </c:pt>
                <c:pt idx="770">
                  <c:v>-1.9842294026289746</c:v>
                </c:pt>
                <c:pt idx="771">
                  <c:v>-1.9826152621390332</c:v>
                </c:pt>
                <c:pt idx="772">
                  <c:v>-1.9809228513933232</c:v>
                </c:pt>
                <c:pt idx="773">
                  <c:v>-1.9791522372053238</c:v>
                </c:pt>
                <c:pt idx="774">
                  <c:v>-1.977303489475851</c:v>
                </c:pt>
                <c:pt idx="775">
                  <c:v>-1.9753766811902991</c:v>
                </c:pt>
                <c:pt idx="776">
                  <c:v>-1.9733718884157609</c:v>
                </c:pt>
                <c:pt idx="777">
                  <c:v>-1.9712891902980219</c:v>
                </c:pt>
                <c:pt idx="778">
                  <c:v>-1.9691286690584378</c:v>
                </c:pt>
                <c:pt idx="779">
                  <c:v>-1.966890409990687</c:v>
                </c:pt>
                <c:pt idx="780">
                  <c:v>-1.9645745014574061</c:v>
                </c:pt>
                <c:pt idx="781">
                  <c:v>-1.9621810348866979</c:v>
                </c:pt>
                <c:pt idx="782">
                  <c:v>-1.9597101047685244</c:v>
                </c:pt>
                <c:pt idx="783">
                  <c:v>-1.9571618086509759</c:v>
                </c:pt>
                <c:pt idx="784">
                  <c:v>-1.9545362471364198</c:v>
                </c:pt>
                <c:pt idx="785">
                  <c:v>-1.9518335238775288</c:v>
                </c:pt>
                <c:pt idx="786">
                  <c:v>-1.9490537455731889</c:v>
                </c:pt>
                <c:pt idx="787">
                  <c:v>-1.946197021964289</c:v>
                </c:pt>
                <c:pt idx="788">
                  <c:v>-1.9432634658293848</c:v>
                </c:pt>
                <c:pt idx="789">
                  <c:v>-1.9402531929802493</c:v>
                </c:pt>
                <c:pt idx="790">
                  <c:v>-1.937166322257301</c:v>
                </c:pt>
                <c:pt idx="791">
                  <c:v>-1.93400297552491</c:v>
                </c:pt>
                <c:pt idx="792">
                  <c:v>-1.9307632776665888</c:v>
                </c:pt>
                <c:pt idx="793">
                  <c:v>-1.9274473565800612</c:v>
                </c:pt>
                <c:pt idx="794">
                  <c:v>-1.9240553431722147</c:v>
                </c:pt>
                <c:pt idx="795">
                  <c:v>-1.9205873713539303</c:v>
                </c:pt>
                <c:pt idx="796">
                  <c:v>-1.9170435780347965</c:v>
                </c:pt>
                <c:pt idx="797">
                  <c:v>-1.9134241031177068</c:v>
                </c:pt>
                <c:pt idx="798">
                  <c:v>-1.909729089493333</c:v>
                </c:pt>
                <c:pt idx="799">
                  <c:v>-1.9059586830344859</c:v>
                </c:pt>
                <c:pt idx="800">
                  <c:v>-1.9021130325903561</c:v>
                </c:pt>
                <c:pt idx="801">
                  <c:v>-1.8981922899806394</c:v>
                </c:pt>
                <c:pt idx="802">
                  <c:v>-1.89419660998954</c:v>
                </c:pt>
                <c:pt idx="803">
                  <c:v>-1.8901261503596616</c:v>
                </c:pt>
                <c:pt idx="804">
                  <c:v>-1.8859810717857821</c:v>
                </c:pt>
                <c:pt idx="805">
                  <c:v>-1.8817615379085053</c:v>
                </c:pt>
                <c:pt idx="806">
                  <c:v>-1.8774677153078032</c:v>
                </c:pt>
                <c:pt idx="807">
                  <c:v>-1.873099773496441</c:v>
                </c:pt>
                <c:pt idx="808">
                  <c:v>-1.8686578849132816</c:v>
                </c:pt>
                <c:pt idx="809">
                  <c:v>-1.8641422249164805</c:v>
                </c:pt>
                <c:pt idx="810">
                  <c:v>-1.859552971776562</c:v>
                </c:pt>
                <c:pt idx="811">
                  <c:v>-1.8548903066693831</c:v>
                </c:pt>
                <c:pt idx="812">
                  <c:v>-1.8501544136689778</c:v>
                </c:pt>
                <c:pt idx="813">
                  <c:v>-1.8453454797402919</c:v>
                </c:pt>
                <c:pt idx="814">
                  <c:v>-1.8404636947318043</c:v>
                </c:pt>
                <c:pt idx="815">
                  <c:v>-1.8355092513680271</c:v>
                </c:pt>
                <c:pt idx="816">
                  <c:v>-1.8304823452419012</c:v>
                </c:pt>
                <c:pt idx="817">
                  <c:v>-1.8253831748070721</c:v>
                </c:pt>
                <c:pt idx="818">
                  <c:v>-1.8202119413700593</c:v>
                </c:pt>
                <c:pt idx="819">
                  <c:v>-1.814968849082303</c:v>
                </c:pt>
                <c:pt idx="820">
                  <c:v>-1.8096541049321087</c:v>
                </c:pt>
                <c:pt idx="821">
                  <c:v>-1.8042679187364765</c:v>
                </c:pt>
                <c:pt idx="822">
                  <c:v>-1.7988105031328143</c:v>
                </c:pt>
                <c:pt idx="823">
                  <c:v>-1.7932820735705453</c:v>
                </c:pt>
                <c:pt idx="824">
                  <c:v>-1.7876828483026015</c:v>
                </c:pt>
                <c:pt idx="825">
                  <c:v>-1.7820130483768108</c:v>
                </c:pt>
                <c:pt idx="826">
                  <c:v>-1.7762728976271656</c:v>
                </c:pt>
                <c:pt idx="827">
                  <c:v>-1.7704626226649873</c:v>
                </c:pt>
                <c:pt idx="828">
                  <c:v>-1.7645824528699847</c:v>
                </c:pt>
                <c:pt idx="829">
                  <c:v>-1.7586326203811919</c:v>
                </c:pt>
                <c:pt idx="830">
                  <c:v>-1.752613360087808</c:v>
                </c:pt>
                <c:pt idx="831">
                  <c:v>-1.7465249096199216</c:v>
                </c:pt>
                <c:pt idx="832">
                  <c:v>-1.740367509339134</c:v>
                </c:pt>
                <c:pt idx="833">
                  <c:v>-1.734141402329064</c:v>
                </c:pt>
                <c:pt idx="834">
                  <c:v>-1.7278468343857549</c:v>
                </c:pt>
                <c:pt idx="835">
                  <c:v>-1.7214840540079728</c:v>
                </c:pt>
                <c:pt idx="836">
                  <c:v>-1.7150533123873914</c:v>
                </c:pt>
                <c:pt idx="837">
                  <c:v>-1.7085548633986785</c:v>
                </c:pt>
                <c:pt idx="838">
                  <c:v>-1.7019889635894723</c:v>
                </c:pt>
                <c:pt idx="839">
                  <c:v>-1.6953558721702564</c:v>
                </c:pt>
                <c:pt idx="840">
                  <c:v>-1.6886558510041214</c:v>
                </c:pt>
                <c:pt idx="841">
                  <c:v>-1.6818891645964298</c:v>
                </c:pt>
                <c:pt idx="842">
                  <c:v>-1.6750560800843763</c:v>
                </c:pt>
                <c:pt idx="843">
                  <c:v>-1.6681568672264366</c:v>
                </c:pt>
                <c:pt idx="844">
                  <c:v>-1.6611917983917199</c:v>
                </c:pt>
                <c:pt idx="845">
                  <c:v>-1.6541611485492196</c:v>
                </c:pt>
                <c:pt idx="846">
                  <c:v>-1.6470651952569522</c:v>
                </c:pt>
                <c:pt idx="847">
                  <c:v>-1.6399042186510031</c:v>
                </c:pt>
                <c:pt idx="848">
                  <c:v>-1.6326785014344667</c:v>
                </c:pt>
                <c:pt idx="849">
                  <c:v>-1.625388328866288</c:v>
                </c:pt>
                <c:pt idx="850">
                  <c:v>-1.6180339887499964</c:v>
                </c:pt>
                <c:pt idx="851">
                  <c:v>-1.6106157714223457</c:v>
                </c:pt>
                <c:pt idx="852">
                  <c:v>-1.6031339697418563</c:v>
                </c:pt>
                <c:pt idx="853">
                  <c:v>-1.5955888790772466</c:v>
                </c:pt>
                <c:pt idx="854">
                  <c:v>-1.5879807972957765</c:v>
                </c:pt>
                <c:pt idx="855">
                  <c:v>-1.5803100247514867</c:v>
                </c:pt>
                <c:pt idx="856">
                  <c:v>-1.5725768642733453</c:v>
                </c:pt>
                <c:pt idx="857">
                  <c:v>-1.564781621153285</c:v>
                </c:pt>
                <c:pt idx="858">
                  <c:v>-1.5569246031341559</c:v>
                </c:pt>
                <c:pt idx="859">
                  <c:v>-1.549006120397578</c:v>
                </c:pt>
                <c:pt idx="860">
                  <c:v>-1.5410264855516902</c:v>
                </c:pt>
                <c:pt idx="861">
                  <c:v>-1.5329860136188127</c:v>
                </c:pt>
                <c:pt idx="862">
                  <c:v>-1.524885022023009</c:v>
                </c:pt>
                <c:pt idx="863">
                  <c:v>-1.5167238305775583</c:v>
                </c:pt>
                <c:pt idx="864">
                  <c:v>-1.5085027614723236</c:v>
                </c:pt>
                <c:pt idx="865">
                  <c:v>-1.5002221392610351</c:v>
                </c:pt>
                <c:pt idx="866">
                  <c:v>-1.4918822908484817</c:v>
                </c:pt>
                <c:pt idx="867">
                  <c:v>-1.4834835454775972</c:v>
                </c:pt>
                <c:pt idx="868">
                  <c:v>-1.475026234716468</c:v>
                </c:pt>
                <c:pt idx="869">
                  <c:v>-1.4665106924452402</c:v>
                </c:pt>
                <c:pt idx="870">
                  <c:v>-1.4579372548429448</c:v>
                </c:pt>
                <c:pt idx="871">
                  <c:v>-1.4493062603742164</c:v>
                </c:pt>
                <c:pt idx="872">
                  <c:v>-1.4406180497759369</c:v>
                </c:pt>
                <c:pt idx="873">
                  <c:v>-1.4318729660437868</c:v>
                </c:pt>
                <c:pt idx="874">
                  <c:v>-1.4230713544186966</c:v>
                </c:pt>
                <c:pt idx="875">
                  <c:v>-1.4142135623732222</c:v>
                </c:pt>
                <c:pt idx="876">
                  <c:v>-1.4052999395978256</c:v>
                </c:pt>
                <c:pt idx="877">
                  <c:v>-1.396330837987074</c:v>
                </c:pt>
                <c:pt idx="878">
                  <c:v>-1.38730661162574</c:v>
                </c:pt>
                <c:pt idx="879">
                  <c:v>-1.3782276167748269</c:v>
                </c:pt>
                <c:pt idx="880">
                  <c:v>-1.3690942118575087</c:v>
                </c:pt>
                <c:pt idx="881">
                  <c:v>-1.359906757444971</c:v>
                </c:pt>
                <c:pt idx="882">
                  <c:v>-1.3506656162421828</c:v>
                </c:pt>
                <c:pt idx="883">
                  <c:v>-1.3413711530735741</c:v>
                </c:pt>
                <c:pt idx="884">
                  <c:v>-1.3320237348686386</c:v>
                </c:pt>
                <c:pt idx="885">
                  <c:v>-1.3226237306474404</c:v>
                </c:pt>
                <c:pt idx="886">
                  <c:v>-1.3131715115060496</c:v>
                </c:pt>
                <c:pt idx="887">
                  <c:v>-1.3036674506018957</c:v>
                </c:pt>
                <c:pt idx="888">
                  <c:v>-1.2941119231390281</c:v>
                </c:pt>
                <c:pt idx="889">
                  <c:v>-1.2845053063533083</c:v>
                </c:pt>
                <c:pt idx="890">
                  <c:v>-1.2748479794975203</c:v>
                </c:pt>
                <c:pt idx="891">
                  <c:v>-1.265140323826391</c:v>
                </c:pt>
                <c:pt idx="892">
                  <c:v>-1.2553827225815444</c:v>
                </c:pt>
                <c:pt idx="893">
                  <c:v>-1.2455755609763683</c:v>
                </c:pt>
                <c:pt idx="894">
                  <c:v>-1.2357192261808134</c:v>
                </c:pt>
                <c:pt idx="895">
                  <c:v>-1.2258141073060991</c:v>
                </c:pt>
                <c:pt idx="896">
                  <c:v>-1.2158605953893566</c:v>
                </c:pt>
                <c:pt idx="897">
                  <c:v>-1.2058590833781968</c:v>
                </c:pt>
                <c:pt idx="898">
                  <c:v>-1.1958099661151864</c:v>
                </c:pt>
                <c:pt idx="899">
                  <c:v>-1.1857136403222683</c:v>
                </c:pt>
                <c:pt idx="900">
                  <c:v>-1.1755705045850962</c:v>
                </c:pt>
                <c:pt idx="901">
                  <c:v>-1.1653809593373032</c:v>
                </c:pt>
                <c:pt idx="902">
                  <c:v>-1.1551454068446876</c:v>
                </c:pt>
                <c:pt idx="903">
                  <c:v>-1.1448642511893341</c:v>
                </c:pt>
                <c:pt idx="904">
                  <c:v>-1.1345378982536667</c:v>
                </c:pt>
                <c:pt idx="905">
                  <c:v>-1.1241667557044162</c:v>
                </c:pt>
                <c:pt idx="906">
                  <c:v>-1.1137512329765322</c:v>
                </c:pt>
                <c:pt idx="907">
                  <c:v>-1.1032917412570165</c:v>
                </c:pt>
                <c:pt idx="908">
                  <c:v>-1.0927886934686954</c:v>
                </c:pt>
                <c:pt idx="909">
                  <c:v>-1.0822425042539103</c:v>
                </c:pt>
                <c:pt idx="910">
                  <c:v>-1.0716535899581516</c:v>
                </c:pt>
                <c:pt idx="911">
                  <c:v>-1.0610223686136278</c:v>
                </c:pt>
                <c:pt idx="912">
                  <c:v>-1.0503492599227524</c:v>
                </c:pt>
                <c:pt idx="913">
                  <c:v>-1.0396346852415812</c:v>
                </c:pt>
                <c:pt idx="914">
                  <c:v>-1.0288790675631749</c:v>
                </c:pt>
                <c:pt idx="915">
                  <c:v>-1.0180828315009061</c:v>
                </c:pt>
                <c:pt idx="916">
                  <c:v>-1.0072464032716864</c:v>
                </c:pt>
                <c:pt idx="917">
                  <c:v>-0.99637021067914611</c:v>
                </c:pt>
                <c:pt idx="918">
                  <c:v>-0.98545468309674877</c:v>
                </c:pt>
                <c:pt idx="919">
                  <c:v>-0.97450025145083152</c:v>
                </c:pt>
                <c:pt idx="920">
                  <c:v>-0.96350734820359873</c:v>
                </c:pt>
                <c:pt idx="921">
                  <c:v>-0.9524764073360461</c:v>
                </c:pt>
                <c:pt idx="922">
                  <c:v>-0.94140786433083423</c:v>
                </c:pt>
                <c:pt idx="923">
                  <c:v>-0.93030215615508716</c:v>
                </c:pt>
                <c:pt idx="924">
                  <c:v>-0.91915972124314582</c:v>
                </c:pt>
                <c:pt idx="925">
                  <c:v>-0.90798099947926492</c:v>
                </c:pt>
                <c:pt idx="926">
                  <c:v>-0.89676643218023711</c:v>
                </c:pt>
                <c:pt idx="927">
                  <c:v>-0.8855164620779753</c:v>
                </c:pt>
                <c:pt idx="928">
                  <c:v>-0.87423153330203929</c:v>
                </c:pt>
                <c:pt idx="929">
                  <c:v>-0.86291209136209268</c:v>
                </c:pt>
                <c:pt idx="930">
                  <c:v>-0.85155858313032118</c:v>
                </c:pt>
                <c:pt idx="931">
                  <c:v>-0.84017145682378802</c:v>
                </c:pt>
                <c:pt idx="932">
                  <c:v>-0.82875116198674503</c:v>
                </c:pt>
                <c:pt idx="933">
                  <c:v>-0.81729814947287605</c:v>
                </c:pt>
                <c:pt idx="934">
                  <c:v>-0.80581287142750291</c:v>
                </c:pt>
                <c:pt idx="935">
                  <c:v>-0.79429578126973999</c:v>
                </c:pt>
                <c:pt idx="936">
                  <c:v>-0.78274733367458482</c:v>
                </c:pt>
                <c:pt idx="937">
                  <c:v>-0.77116798455497426</c:v>
                </c:pt>
                <c:pt idx="938">
                  <c:v>-0.75955819104378297</c:v>
                </c:pt>
                <c:pt idx="939">
                  <c:v>-0.74791841147578275</c:v>
                </c:pt>
                <c:pt idx="940">
                  <c:v>-0.73624910536953903</c:v>
                </c:pt>
                <c:pt idx="941">
                  <c:v>-0.72455073340927401</c:v>
                </c:pt>
                <c:pt idx="942">
                  <c:v>-0.71282375742668524</c:v>
                </c:pt>
                <c:pt idx="943">
                  <c:v>-0.701068640382703</c:v>
                </c:pt>
                <c:pt idx="944">
                  <c:v>-0.6892858463492203</c:v>
                </c:pt>
                <c:pt idx="945">
                  <c:v>-0.67747584049076837</c:v>
                </c:pt>
                <c:pt idx="946">
                  <c:v>-0.66563908904616009</c:v>
                </c:pt>
                <c:pt idx="947">
                  <c:v>-0.65377605931007288</c:v>
                </c:pt>
                <c:pt idx="948">
                  <c:v>-0.64188721961460637</c:v>
                </c:pt>
                <c:pt idx="949">
                  <c:v>-0.62997303931079807</c:v>
                </c:pt>
                <c:pt idx="950">
                  <c:v>-0.61803398875008453</c:v>
                </c:pt>
                <c:pt idx="951">
                  <c:v>-0.60607053926573873</c:v>
                </c:pt>
                <c:pt idx="952">
                  <c:v>-0.59408316315426002</c:v>
                </c:pt>
                <c:pt idx="953">
                  <c:v>-0.58207233365673505</c:v>
                </c:pt>
                <c:pt idx="954">
                  <c:v>-0.57003852494014473</c:v>
                </c:pt>
                <c:pt idx="955">
                  <c:v>-0.5579822120786504</c:v>
                </c:pt>
                <c:pt idx="956">
                  <c:v>-0.54590387103484339</c:v>
                </c:pt>
                <c:pt idx="957">
                  <c:v>-0.5338039786409452</c:v>
                </c:pt>
                <c:pt idx="958">
                  <c:v>-0.52168301257998895</c:v>
                </c:pt>
                <c:pt idx="959">
                  <c:v>-0.50954145136695883</c:v>
                </c:pt>
                <c:pt idx="960">
                  <c:v>-0.49737977432990516</c:v>
                </c:pt>
                <c:pt idx="961">
                  <c:v>-0.48519846159101149</c:v>
                </c:pt>
                <c:pt idx="962">
                  <c:v>-0.47299799404764536</c:v>
                </c:pt>
                <c:pt idx="963">
                  <c:v>-0.4607788533533782</c:v>
                </c:pt>
                <c:pt idx="964">
                  <c:v>-0.44854152189896046</c:v>
                </c:pt>
                <c:pt idx="965">
                  <c:v>-0.43628648279328425</c:v>
                </c:pt>
                <c:pt idx="966">
                  <c:v>-0.4240142198443077</c:v>
                </c:pt>
                <c:pt idx="967">
                  <c:v>-0.41172521753996211</c:v>
                </c:pt>
                <c:pt idx="968">
                  <c:v>-0.3994199610290145</c:v>
                </c:pt>
                <c:pt idx="969">
                  <c:v>-0.38709893610192031</c:v>
                </c:pt>
                <c:pt idx="970">
                  <c:v>-0.37476262917165004</c:v>
                </c:pt>
                <c:pt idx="971">
                  <c:v>-0.36241152725447651</c:v>
                </c:pt>
                <c:pt idx="972">
                  <c:v>-0.35004611795075313</c:v>
                </c:pt>
                <c:pt idx="973">
                  <c:v>-0.3376668894256698</c:v>
                </c:pt>
                <c:pt idx="974">
                  <c:v>-0.32527433038997022</c:v>
                </c:pt>
                <c:pt idx="975">
                  <c:v>-0.31286893008066574</c:v>
                </c:pt>
                <c:pt idx="976">
                  <c:v>-0.3004511782417173</c:v>
                </c:pt>
                <c:pt idx="977">
                  <c:v>-0.2880215651047085</c:v>
                </c:pt>
                <c:pt idx="978">
                  <c:v>-0.27558058136948127</c:v>
                </c:pt>
                <c:pt idx="979">
                  <c:v>-0.26312871818476935</c:v>
                </c:pt>
                <c:pt idx="980">
                  <c:v>-0.25066646712881374</c:v>
                </c:pt>
                <c:pt idx="981">
                  <c:v>-0.23819432018994569</c:v>
                </c:pt>
                <c:pt idx="982">
                  <c:v>-0.2257127697471705</c:v>
                </c:pt>
                <c:pt idx="983">
                  <c:v>-0.2132223085507261</c:v>
                </c:pt>
                <c:pt idx="984">
                  <c:v>-0.20072342970263696</c:v>
                </c:pt>
                <c:pt idx="985">
                  <c:v>-0.18821662663723673</c:v>
                </c:pt>
                <c:pt idx="986">
                  <c:v>-0.17570239310169358</c:v>
                </c:pt>
                <c:pt idx="987">
                  <c:v>-0.16318122313652322</c:v>
                </c:pt>
                <c:pt idx="988">
                  <c:v>-0.15065361105607444</c:v>
                </c:pt>
                <c:pt idx="989">
                  <c:v>-0.13812005142902148</c:v>
                </c:pt>
                <c:pt idx="990">
                  <c:v>-0.12558103905883572</c:v>
                </c:pt>
                <c:pt idx="991">
                  <c:v>-0.11303706896425889</c:v>
                </c:pt>
                <c:pt idx="992">
                  <c:v>-0.10048863635974979</c:v>
                </c:pt>
                <c:pt idx="993">
                  <c:v>-8.7936236635939566E-2</c:v>
                </c:pt>
                <c:pt idx="994">
                  <c:v>-7.5380365340079664E-2</c:v>
                </c:pt>
                <c:pt idx="995">
                  <c:v>-6.2821518156467998E-2</c:v>
                </c:pt>
                <c:pt idx="996">
                  <c:v>-5.0260190886887192E-2</c:v>
                </c:pt>
                <c:pt idx="997">
                  <c:v>-3.7696879431027619E-2</c:v>
                </c:pt>
                <c:pt idx="998">
                  <c:v>-2.5132079766917288E-2</c:v>
                </c:pt>
                <c:pt idx="999">
                  <c:v>-1.2566287931330768E-2</c:v>
                </c:pt>
                <c:pt idx="1000">
                  <c:v>-2.1187652327059325E-13</c:v>
                </c:pt>
                <c:pt idx="1001">
                  <c:v>1.2566287930905248E-2</c:v>
                </c:pt>
                <c:pt idx="1002">
                  <c:v>2.5132079766491792E-2</c:v>
                </c:pt>
                <c:pt idx="1003">
                  <c:v>3.7696879430602168E-2</c:v>
                </c:pt>
                <c:pt idx="1004">
                  <c:v>5.0260190886461796E-2</c:v>
                </c:pt>
                <c:pt idx="1005">
                  <c:v>6.2821518156042686E-2</c:v>
                </c:pt>
                <c:pt idx="1006">
                  <c:v>7.5380365339654434E-2</c:v>
                </c:pt>
                <c:pt idx="1007">
                  <c:v>8.793623663551621E-2</c:v>
                </c:pt>
                <c:pt idx="1008">
                  <c:v>0.1004886363593248</c:v>
                </c:pt>
                <c:pt idx="1009">
                  <c:v>0.11303706896383403</c:v>
                </c:pt>
                <c:pt idx="1010">
                  <c:v>0.12558103905841281</c:v>
                </c:pt>
                <c:pt idx="1011">
                  <c:v>0.13812005142859696</c:v>
                </c:pt>
                <c:pt idx="1012">
                  <c:v>0.15065361105565012</c:v>
                </c:pt>
                <c:pt idx="1013">
                  <c:v>0.16318122313609912</c:v>
                </c:pt>
                <c:pt idx="1014">
                  <c:v>0.17570239310127148</c:v>
                </c:pt>
                <c:pt idx="1015">
                  <c:v>0.1882166266368131</c:v>
                </c:pt>
                <c:pt idx="1016">
                  <c:v>0.2007234297022136</c:v>
                </c:pt>
                <c:pt idx="1017">
                  <c:v>0.21322230855030477</c:v>
                </c:pt>
                <c:pt idx="1018">
                  <c:v>0.2257127697467477</c:v>
                </c:pt>
                <c:pt idx="1019">
                  <c:v>0.23819432018952316</c:v>
                </c:pt>
                <c:pt idx="1020">
                  <c:v>0.25066646712839158</c:v>
                </c:pt>
                <c:pt idx="1021">
                  <c:v>0.26312871818434924</c:v>
                </c:pt>
                <c:pt idx="1022">
                  <c:v>0.27558058136905977</c:v>
                </c:pt>
                <c:pt idx="1023">
                  <c:v>0.28802156510428739</c:v>
                </c:pt>
                <c:pt idx="1024">
                  <c:v>0.30045117824129836</c:v>
                </c:pt>
                <c:pt idx="1025">
                  <c:v>0.31286893008024547</c:v>
                </c:pt>
                <c:pt idx="1026">
                  <c:v>0.32527433038955034</c:v>
                </c:pt>
                <c:pt idx="1027">
                  <c:v>0.33766688942525036</c:v>
                </c:pt>
                <c:pt idx="1028">
                  <c:v>0.35004611795033591</c:v>
                </c:pt>
                <c:pt idx="1029">
                  <c:v>0.36241152725405801</c:v>
                </c:pt>
                <c:pt idx="1030">
                  <c:v>0.37476262917123204</c:v>
                </c:pt>
                <c:pt idx="1031">
                  <c:v>0.38709893610150453</c:v>
                </c:pt>
                <c:pt idx="1032">
                  <c:v>0.39941996102859756</c:v>
                </c:pt>
                <c:pt idx="1033">
                  <c:v>0.41172521753954572</c:v>
                </c:pt>
                <c:pt idx="1034">
                  <c:v>0.42401421984389187</c:v>
                </c:pt>
                <c:pt idx="1035">
                  <c:v>0.43628648279286897</c:v>
                </c:pt>
                <c:pt idx="1036">
                  <c:v>0.44854152189854574</c:v>
                </c:pt>
                <c:pt idx="1037">
                  <c:v>0.46077885335296415</c:v>
                </c:pt>
                <c:pt idx="1038">
                  <c:v>0.47299799404723364</c:v>
                </c:pt>
                <c:pt idx="1039">
                  <c:v>0.48519846159059865</c:v>
                </c:pt>
                <c:pt idx="1040">
                  <c:v>0.49737977432949299</c:v>
                </c:pt>
                <c:pt idx="1041">
                  <c:v>0.50954145136654738</c:v>
                </c:pt>
                <c:pt idx="1042">
                  <c:v>0.52168301257957816</c:v>
                </c:pt>
                <c:pt idx="1043">
                  <c:v>0.53380397864053508</c:v>
                </c:pt>
                <c:pt idx="1044">
                  <c:v>0.54590387103443405</c:v>
                </c:pt>
                <c:pt idx="1045">
                  <c:v>0.55798221207824339</c:v>
                </c:pt>
                <c:pt idx="1046">
                  <c:v>0.57003852493973683</c:v>
                </c:pt>
                <c:pt idx="1047">
                  <c:v>0.58207233365632793</c:v>
                </c:pt>
                <c:pt idx="1048">
                  <c:v>0.59408316315385545</c:v>
                </c:pt>
                <c:pt idx="1049">
                  <c:v>0.60607053926533316</c:v>
                </c:pt>
                <c:pt idx="1050">
                  <c:v>0.61803398874967985</c:v>
                </c:pt>
                <c:pt idx="1051">
                  <c:v>0.62997303931039428</c:v>
                </c:pt>
                <c:pt idx="1052">
                  <c:v>0.64188721961420503</c:v>
                </c:pt>
                <c:pt idx="1053">
                  <c:v>0.65377605930967075</c:v>
                </c:pt>
                <c:pt idx="1054">
                  <c:v>0.66563908904575875</c:v>
                </c:pt>
                <c:pt idx="1055">
                  <c:v>0.67747584049036969</c:v>
                </c:pt>
                <c:pt idx="1056">
                  <c:v>0.68928584634882084</c:v>
                </c:pt>
                <c:pt idx="1057">
                  <c:v>0.70106864038230443</c:v>
                </c:pt>
                <c:pt idx="1058">
                  <c:v>0.71282375742628767</c:v>
                </c:pt>
                <c:pt idx="1059">
                  <c:v>0.72455073340887899</c:v>
                </c:pt>
                <c:pt idx="1060">
                  <c:v>0.73624910536914334</c:v>
                </c:pt>
                <c:pt idx="1061">
                  <c:v>0.74791841147538818</c:v>
                </c:pt>
                <c:pt idx="1062">
                  <c:v>0.75955819104339095</c:v>
                </c:pt>
                <c:pt idx="1063">
                  <c:v>0.77116798455458169</c:v>
                </c:pt>
                <c:pt idx="1064">
                  <c:v>0.78274733367419325</c:v>
                </c:pt>
                <c:pt idx="1065">
                  <c:v>0.79429578126934952</c:v>
                </c:pt>
                <c:pt idx="1066">
                  <c:v>0.805812871427115</c:v>
                </c:pt>
                <c:pt idx="1067">
                  <c:v>0.81729814947248769</c:v>
                </c:pt>
                <c:pt idx="1068">
                  <c:v>0.82875116198635779</c:v>
                </c:pt>
                <c:pt idx="1069">
                  <c:v>0.84017145682340355</c:v>
                </c:pt>
                <c:pt idx="1070">
                  <c:v>0.85155858312993615</c:v>
                </c:pt>
                <c:pt idx="1071">
                  <c:v>0.86291209136170877</c:v>
                </c:pt>
                <c:pt idx="1072">
                  <c:v>0.87423153330165659</c:v>
                </c:pt>
                <c:pt idx="1073">
                  <c:v>0.88551646207759538</c:v>
                </c:pt>
                <c:pt idx="1074">
                  <c:v>0.89676643217985674</c:v>
                </c:pt>
                <c:pt idx="1075">
                  <c:v>0.90798099947888578</c:v>
                </c:pt>
                <c:pt idx="1076">
                  <c:v>0.91915972124276946</c:v>
                </c:pt>
                <c:pt idx="1077">
                  <c:v>0.93030215615471046</c:v>
                </c:pt>
                <c:pt idx="1078">
                  <c:v>0.94140786433045887</c:v>
                </c:pt>
                <c:pt idx="1079">
                  <c:v>0.95247640733567196</c:v>
                </c:pt>
                <c:pt idx="1080">
                  <c:v>0.96350734820322581</c:v>
                </c:pt>
                <c:pt idx="1081">
                  <c:v>0.97450025145045993</c:v>
                </c:pt>
                <c:pt idx="1082">
                  <c:v>0.98545468309637851</c:v>
                </c:pt>
                <c:pt idx="1083">
                  <c:v>0.99637021067877862</c:v>
                </c:pt>
                <c:pt idx="1084">
                  <c:v>1.0072464032713186</c:v>
                </c:pt>
                <c:pt idx="1085">
                  <c:v>1.0180828315005397</c:v>
                </c:pt>
                <c:pt idx="1086">
                  <c:v>1.0288790675628101</c:v>
                </c:pt>
                <c:pt idx="1087">
                  <c:v>1.0396346852412177</c:v>
                </c:pt>
                <c:pt idx="1088">
                  <c:v>1.0503492599223903</c:v>
                </c:pt>
                <c:pt idx="1089">
                  <c:v>1.0610223686132672</c:v>
                </c:pt>
                <c:pt idx="1090">
                  <c:v>1.0716535899577939</c:v>
                </c:pt>
                <c:pt idx="1091">
                  <c:v>1.0822425042535524</c:v>
                </c:pt>
                <c:pt idx="1092">
                  <c:v>1.0927886934683391</c:v>
                </c:pt>
                <c:pt idx="1093">
                  <c:v>1.1032917412566632</c:v>
                </c:pt>
                <c:pt idx="1094">
                  <c:v>1.1137512329761787</c:v>
                </c:pt>
                <c:pt idx="1095">
                  <c:v>1.1241667557040642</c:v>
                </c:pt>
                <c:pt idx="1096">
                  <c:v>1.1345378982533161</c:v>
                </c:pt>
                <c:pt idx="1097">
                  <c:v>1.1448642511889866</c:v>
                </c:pt>
                <c:pt idx="1098">
                  <c:v>1.1551454068443403</c:v>
                </c:pt>
                <c:pt idx="1099">
                  <c:v>1.1653809593369575</c:v>
                </c:pt>
                <c:pt idx="1100">
                  <c:v>1.1755705045847533</c:v>
                </c:pt>
                <c:pt idx="1101">
                  <c:v>1.1857136403219257</c:v>
                </c:pt>
                <c:pt idx="1102">
                  <c:v>1.1958099661148454</c:v>
                </c:pt>
                <c:pt idx="1103">
                  <c:v>1.2058590833778573</c:v>
                </c:pt>
                <c:pt idx="1104">
                  <c:v>1.2158605953890202</c:v>
                </c:pt>
                <c:pt idx="1105">
                  <c:v>1.2258141073057629</c:v>
                </c:pt>
                <c:pt idx="1106">
                  <c:v>1.2357192261804788</c:v>
                </c:pt>
                <c:pt idx="1107">
                  <c:v>1.2455755609760368</c:v>
                </c:pt>
                <c:pt idx="1108">
                  <c:v>1.2553827225812131</c:v>
                </c:pt>
                <c:pt idx="1109">
                  <c:v>1.2651403238260615</c:v>
                </c:pt>
                <c:pt idx="1110">
                  <c:v>1.2748479794971923</c:v>
                </c:pt>
                <c:pt idx="1111">
                  <c:v>1.2845053063529834</c:v>
                </c:pt>
                <c:pt idx="1112">
                  <c:v>1.2941119231387037</c:v>
                </c:pt>
                <c:pt idx="1113">
                  <c:v>1.3036674506015729</c:v>
                </c:pt>
                <c:pt idx="1114">
                  <c:v>1.3131715115057301</c:v>
                </c:pt>
                <c:pt idx="1115">
                  <c:v>1.3226237306471214</c:v>
                </c:pt>
                <c:pt idx="1116">
                  <c:v>1.3320237348683213</c:v>
                </c:pt>
                <c:pt idx="1117">
                  <c:v>1.3413711530732586</c:v>
                </c:pt>
                <c:pt idx="1118">
                  <c:v>1.3506656162418691</c:v>
                </c:pt>
                <c:pt idx="1119">
                  <c:v>1.3599067574446591</c:v>
                </c:pt>
                <c:pt idx="1120">
                  <c:v>1.3690942118571985</c:v>
                </c:pt>
                <c:pt idx="1121">
                  <c:v>1.3782276167745198</c:v>
                </c:pt>
                <c:pt idx="1122">
                  <c:v>1.3873066116254333</c:v>
                </c:pt>
                <c:pt idx="1123">
                  <c:v>1.3963308379867694</c:v>
                </c:pt>
                <c:pt idx="1124">
                  <c:v>1.405299939597523</c:v>
                </c:pt>
                <c:pt idx="1125">
                  <c:v>1.4142135623729213</c:v>
                </c:pt>
                <c:pt idx="1126">
                  <c:v>1.4230713544183975</c:v>
                </c:pt>
                <c:pt idx="1127">
                  <c:v>1.4318729660434897</c:v>
                </c:pt>
                <c:pt idx="1128">
                  <c:v>1.4406180497756429</c:v>
                </c:pt>
                <c:pt idx="1129">
                  <c:v>1.4493062603739231</c:v>
                </c:pt>
                <c:pt idx="1130">
                  <c:v>1.4579372548426535</c:v>
                </c:pt>
                <c:pt idx="1131">
                  <c:v>1.4665106924449522</c:v>
                </c:pt>
                <c:pt idx="1132">
                  <c:v>1.4750262347161807</c:v>
                </c:pt>
                <c:pt idx="1133">
                  <c:v>1.4834835454773119</c:v>
                </c:pt>
                <c:pt idx="1134">
                  <c:v>1.4918822908481983</c:v>
                </c:pt>
                <c:pt idx="1135">
                  <c:v>1.5002221392607549</c:v>
                </c:pt>
                <c:pt idx="1136">
                  <c:v>1.5085027614720441</c:v>
                </c:pt>
                <c:pt idx="1137">
                  <c:v>1.516723830577281</c:v>
                </c:pt>
                <c:pt idx="1138">
                  <c:v>1.5248850220227348</c:v>
                </c:pt>
                <c:pt idx="1139">
                  <c:v>1.5329860136185394</c:v>
                </c:pt>
                <c:pt idx="1140">
                  <c:v>1.5410264855514189</c:v>
                </c:pt>
                <c:pt idx="1141">
                  <c:v>1.5490061203973089</c:v>
                </c:pt>
                <c:pt idx="1142">
                  <c:v>1.5569246031338899</c:v>
                </c:pt>
                <c:pt idx="1143">
                  <c:v>1.5647816211530199</c:v>
                </c:pt>
                <c:pt idx="1144">
                  <c:v>1.5725768642730824</c:v>
                </c:pt>
                <c:pt idx="1145">
                  <c:v>1.5803100247512272</c:v>
                </c:pt>
                <c:pt idx="1146">
                  <c:v>1.5879807972955178</c:v>
                </c:pt>
                <c:pt idx="1147">
                  <c:v>1.5955888790769899</c:v>
                </c:pt>
                <c:pt idx="1148">
                  <c:v>1.6031339697416018</c:v>
                </c:pt>
                <c:pt idx="1149">
                  <c:v>1.6106157714220946</c:v>
                </c:pt>
                <c:pt idx="1150">
                  <c:v>1.6180339887497464</c:v>
                </c:pt>
                <c:pt idx="1151">
                  <c:v>1.6253883288660402</c:v>
                </c:pt>
                <c:pt idx="1152">
                  <c:v>1.632678501434222</c:v>
                </c:pt>
                <c:pt idx="1153">
                  <c:v>1.6399042186507595</c:v>
                </c:pt>
                <c:pt idx="1154">
                  <c:v>1.6470651952567106</c:v>
                </c:pt>
                <c:pt idx="1155">
                  <c:v>1.6541611485489804</c:v>
                </c:pt>
                <c:pt idx="1156">
                  <c:v>1.6611917983914839</c:v>
                </c:pt>
                <c:pt idx="1157">
                  <c:v>1.6681568672262019</c:v>
                </c:pt>
                <c:pt idx="1158">
                  <c:v>1.6750560800841439</c:v>
                </c:pt>
                <c:pt idx="1159">
                  <c:v>1.6818891645962004</c:v>
                </c:pt>
                <c:pt idx="1160">
                  <c:v>1.6886558510038934</c:v>
                </c:pt>
                <c:pt idx="1161">
                  <c:v>1.6953558721700306</c:v>
                </c:pt>
                <c:pt idx="1162">
                  <c:v>1.7019889635892489</c:v>
                </c:pt>
                <c:pt idx="1163">
                  <c:v>1.7085548633984573</c:v>
                </c:pt>
                <c:pt idx="1164">
                  <c:v>1.7150533123871725</c:v>
                </c:pt>
                <c:pt idx="1165">
                  <c:v>1.7214840540077563</c:v>
                </c:pt>
                <c:pt idx="1166">
                  <c:v>1.7278468343855415</c:v>
                </c:pt>
                <c:pt idx="1167">
                  <c:v>1.7341414023288519</c:v>
                </c:pt>
                <c:pt idx="1168">
                  <c:v>1.7403675093389241</c:v>
                </c:pt>
                <c:pt idx="1169">
                  <c:v>1.7465249096197142</c:v>
                </c:pt>
                <c:pt idx="1170">
                  <c:v>1.752613360087603</c:v>
                </c:pt>
                <c:pt idx="1171">
                  <c:v>1.7586326203809894</c:v>
                </c:pt>
                <c:pt idx="1172">
                  <c:v>1.7645824528697844</c:v>
                </c:pt>
                <c:pt idx="1173">
                  <c:v>1.7704626226647902</c:v>
                </c:pt>
                <c:pt idx="1174">
                  <c:v>1.7762728976269699</c:v>
                </c:pt>
                <c:pt idx="1175">
                  <c:v>1.7820130483766177</c:v>
                </c:pt>
                <c:pt idx="1176">
                  <c:v>1.7876828483024114</c:v>
                </c:pt>
                <c:pt idx="1177">
                  <c:v>1.7932820735703567</c:v>
                </c:pt>
                <c:pt idx="1178">
                  <c:v>1.7988105031326282</c:v>
                </c:pt>
                <c:pt idx="1179">
                  <c:v>1.8042679187362929</c:v>
                </c:pt>
                <c:pt idx="1180">
                  <c:v>1.8096541049319281</c:v>
                </c:pt>
                <c:pt idx="1181">
                  <c:v>1.8149688490821243</c:v>
                </c:pt>
                <c:pt idx="1182">
                  <c:v>1.820211941369883</c:v>
                </c:pt>
                <c:pt idx="1183">
                  <c:v>1.8253831748068989</c:v>
                </c:pt>
                <c:pt idx="1184">
                  <c:v>1.8304823452417298</c:v>
                </c:pt>
                <c:pt idx="1185">
                  <c:v>1.8355092513678581</c:v>
                </c:pt>
                <c:pt idx="1186">
                  <c:v>1.8404636947316377</c:v>
                </c:pt>
                <c:pt idx="1187">
                  <c:v>1.8453454797401285</c:v>
                </c:pt>
                <c:pt idx="1188">
                  <c:v>1.8501544136688162</c:v>
                </c:pt>
                <c:pt idx="1189">
                  <c:v>1.8548903066692239</c:v>
                </c:pt>
                <c:pt idx="1190">
                  <c:v>1.8595529717764061</c:v>
                </c:pt>
                <c:pt idx="1191">
                  <c:v>1.8641422249163264</c:v>
                </c:pt>
                <c:pt idx="1192">
                  <c:v>1.8686578849131299</c:v>
                </c:pt>
                <c:pt idx="1193">
                  <c:v>1.8730997734962918</c:v>
                </c:pt>
                <c:pt idx="1194">
                  <c:v>1.8774677153076571</c:v>
                </c:pt>
                <c:pt idx="1195">
                  <c:v>1.8817615379083612</c:v>
                </c:pt>
                <c:pt idx="1196">
                  <c:v>1.8859810717856405</c:v>
                </c:pt>
                <c:pt idx="1197">
                  <c:v>1.8901261503595232</c:v>
                </c:pt>
                <c:pt idx="1198">
                  <c:v>1.8941966099894034</c:v>
                </c:pt>
                <c:pt idx="1199">
                  <c:v>1.8981922899805053</c:v>
                </c:pt>
                <c:pt idx="1200">
                  <c:v>1.9021130325902247</c:v>
                </c:pt>
                <c:pt idx="1201">
                  <c:v>1.9059586830343571</c:v>
                </c:pt>
                <c:pt idx="1202">
                  <c:v>1.9097290894932066</c:v>
                </c:pt>
                <c:pt idx="1203">
                  <c:v>1.9134241031175832</c:v>
                </c:pt>
                <c:pt idx="1204">
                  <c:v>1.9170435780346757</c:v>
                </c:pt>
                <c:pt idx="1205">
                  <c:v>1.9205873713538115</c:v>
                </c:pt>
                <c:pt idx="1206">
                  <c:v>1.9240553431720986</c:v>
                </c:pt>
                <c:pt idx="1207">
                  <c:v>1.9274473565799477</c:v>
                </c:pt>
                <c:pt idx="1208">
                  <c:v>1.9307632776664778</c:v>
                </c:pt>
                <c:pt idx="1209">
                  <c:v>1.9340029755248016</c:v>
                </c:pt>
                <c:pt idx="1210">
                  <c:v>1.9371663222571953</c:v>
                </c:pt>
                <c:pt idx="1211">
                  <c:v>1.9402531929801465</c:v>
                </c:pt>
                <c:pt idx="1212">
                  <c:v>1.9432634658292842</c:v>
                </c:pt>
                <c:pt idx="1213">
                  <c:v>1.9461970219641909</c:v>
                </c:pt>
                <c:pt idx="1214">
                  <c:v>1.9490537455730939</c:v>
                </c:pt>
                <c:pt idx="1215">
                  <c:v>1.951833523877436</c:v>
                </c:pt>
                <c:pt idx="1216">
                  <c:v>1.9545362471363295</c:v>
                </c:pt>
                <c:pt idx="1217">
                  <c:v>1.9571618086508884</c:v>
                </c:pt>
                <c:pt idx="1218">
                  <c:v>1.9597101047684398</c:v>
                </c:pt>
                <c:pt idx="1219">
                  <c:v>1.9621810348866158</c:v>
                </c:pt>
                <c:pt idx="1220">
                  <c:v>1.9645745014573264</c:v>
                </c:pt>
                <c:pt idx="1221">
                  <c:v>1.9668904099906102</c:v>
                </c:pt>
                <c:pt idx="1222">
                  <c:v>1.9691286690583631</c:v>
                </c:pt>
                <c:pt idx="1223">
                  <c:v>1.9712891902979501</c:v>
                </c:pt>
                <c:pt idx="1224">
                  <c:v>1.9733718884156917</c:v>
                </c:pt>
                <c:pt idx="1225">
                  <c:v>1.9753766811902329</c:v>
                </c:pt>
                <c:pt idx="1226">
                  <c:v>1.977303489475787</c:v>
                </c:pt>
                <c:pt idx="1227">
                  <c:v>1.9791522372052626</c:v>
                </c:pt>
                <c:pt idx="1228">
                  <c:v>1.9809228513932648</c:v>
                </c:pt>
                <c:pt idx="1229">
                  <c:v>1.9826152621389772</c:v>
                </c:pt>
                <c:pt idx="1230">
                  <c:v>1.9842294026289213</c:v>
                </c:pt>
                <c:pt idx="1231">
                  <c:v>1.9857652091395945</c:v>
                </c:pt>
                <c:pt idx="1232">
                  <c:v>1.9872226210399859</c:v>
                </c:pt>
                <c:pt idx="1233">
                  <c:v>1.9886015807939685</c:v>
                </c:pt>
                <c:pt idx="1234">
                  <c:v>1.9899020339625726</c:v>
                </c:pt>
                <c:pt idx="1235">
                  <c:v>1.9911239292061342</c:v>
                </c:pt>
                <c:pt idx="1236">
                  <c:v>1.9922672182863208</c:v>
                </c:pt>
                <c:pt idx="1237">
                  <c:v>1.9933318560680373</c:v>
                </c:pt>
                <c:pt idx="1238">
                  <c:v>1.994317800521207</c:v>
                </c:pt>
                <c:pt idx="1239">
                  <c:v>1.9952250127224314</c:v>
                </c:pt>
                <c:pt idx="1240">
                  <c:v>1.9960534568565258</c:v>
                </c:pt>
                <c:pt idx="1241">
                  <c:v>1.9968031002179343</c:v>
                </c:pt>
                <c:pt idx="1242">
                  <c:v>1.9974739132120212</c:v>
                </c:pt>
                <c:pt idx="1243">
                  <c:v>1.9980658693562372</c:v>
                </c:pt>
                <c:pt idx="1244">
                  <c:v>1.998578945281168</c:v>
                </c:pt>
                <c:pt idx="1245">
                  <c:v>1.9990131207314543</c:v>
                </c:pt>
                <c:pt idx="1246">
                  <c:v>1.999368378566593</c:v>
                </c:pt>
                <c:pt idx="1247">
                  <c:v>1.9996447047616128</c:v>
                </c:pt>
                <c:pt idx="1248">
                  <c:v>1.9998420884076287</c:v>
                </c:pt>
                <c:pt idx="1249">
                  <c:v>1.9999605217122725</c:v>
                </c:pt>
                <c:pt idx="1250">
                  <c:v>2</c:v>
                </c:pt>
                <c:pt idx="1251">
                  <c:v>1.999960521712276</c:v>
                </c:pt>
                <c:pt idx="1252">
                  <c:v>1.9998420884076358</c:v>
                </c:pt>
                <c:pt idx="1253">
                  <c:v>1.9996447047616233</c:v>
                </c:pt>
                <c:pt idx="1254">
                  <c:v>1.999368378566607</c:v>
                </c:pt>
                <c:pt idx="1255">
                  <c:v>1.9990131207314719</c:v>
                </c:pt>
                <c:pt idx="1256">
                  <c:v>1.9985789452811891</c:v>
                </c:pt>
                <c:pt idx="1257">
                  <c:v>1.9980658693562618</c:v>
                </c:pt>
                <c:pt idx="1258">
                  <c:v>1.9974739132120491</c:v>
                </c:pt>
                <c:pt idx="1259">
                  <c:v>1.996803100217966</c:v>
                </c:pt>
                <c:pt idx="1260">
                  <c:v>1.9960534568565609</c:v>
                </c:pt>
                <c:pt idx="1261">
                  <c:v>1.99522501272247</c:v>
                </c:pt>
                <c:pt idx="1262">
                  <c:v>1.9943178005212492</c:v>
                </c:pt>
                <c:pt idx="1263">
                  <c:v>1.9933318560680828</c:v>
                </c:pt>
                <c:pt idx="1264">
                  <c:v>1.9922672182863699</c:v>
                </c:pt>
                <c:pt idx="1265">
                  <c:v>1.9911239292061869</c:v>
                </c:pt>
                <c:pt idx="1266">
                  <c:v>1.9899020339626288</c:v>
                </c:pt>
                <c:pt idx="1267">
                  <c:v>1.988601580794028</c:v>
                </c:pt>
                <c:pt idx="1268">
                  <c:v>1.987222621040049</c:v>
                </c:pt>
                <c:pt idx="1269">
                  <c:v>1.9857652091396614</c:v>
                </c:pt>
                <c:pt idx="1270">
                  <c:v>1.9842294026289913</c:v>
                </c:pt>
                <c:pt idx="1271">
                  <c:v>1.9826152621390507</c:v>
                </c:pt>
                <c:pt idx="1272">
                  <c:v>1.9809228513933419</c:v>
                </c:pt>
                <c:pt idx="1273">
                  <c:v>1.9791522372053429</c:v>
                </c:pt>
                <c:pt idx="1274">
                  <c:v>1.977303489475871</c:v>
                </c:pt>
                <c:pt idx="1275">
                  <c:v>1.9753766811903204</c:v>
                </c:pt>
                <c:pt idx="1276">
                  <c:v>1.9733718884157829</c:v>
                </c:pt>
                <c:pt idx="1277">
                  <c:v>1.9712891902980447</c:v>
                </c:pt>
                <c:pt idx="1278">
                  <c:v>1.9691286690584606</c:v>
                </c:pt>
                <c:pt idx="1279">
                  <c:v>1.9668904099907112</c:v>
                </c:pt>
                <c:pt idx="1280">
                  <c:v>1.9645745014574312</c:v>
                </c:pt>
                <c:pt idx="1281">
                  <c:v>1.9621810348867239</c:v>
                </c:pt>
                <c:pt idx="1282">
                  <c:v>1.9597101047685515</c:v>
                </c:pt>
                <c:pt idx="1283">
                  <c:v>1.9571618086510039</c:v>
                </c:pt>
                <c:pt idx="1284">
                  <c:v>1.9545362471364485</c:v>
                </c:pt>
                <c:pt idx="1285">
                  <c:v>1.9518335238775575</c:v>
                </c:pt>
                <c:pt idx="1286">
                  <c:v>1.9490537455732189</c:v>
                </c:pt>
                <c:pt idx="1287">
                  <c:v>1.9461970219643197</c:v>
                </c:pt>
                <c:pt idx="1288">
                  <c:v>1.9432634658294163</c:v>
                </c:pt>
                <c:pt idx="1289">
                  <c:v>1.9402531929802822</c:v>
                </c:pt>
                <c:pt idx="1290">
                  <c:v>1.9371663222573348</c:v>
                </c:pt>
                <c:pt idx="1291">
                  <c:v>1.9340029755249446</c:v>
                </c:pt>
                <c:pt idx="1292">
                  <c:v>1.9307632776666233</c:v>
                </c:pt>
                <c:pt idx="1293">
                  <c:v>1.9274473565800969</c:v>
                </c:pt>
                <c:pt idx="1294">
                  <c:v>1.9240553431722511</c:v>
                </c:pt>
                <c:pt idx="1295">
                  <c:v>1.9205873713539674</c:v>
                </c:pt>
                <c:pt idx="1296">
                  <c:v>1.9170435780348352</c:v>
                </c:pt>
                <c:pt idx="1297">
                  <c:v>1.9134241031177464</c:v>
                </c:pt>
                <c:pt idx="1298">
                  <c:v>1.9097290894933732</c:v>
                </c:pt>
                <c:pt idx="1299">
                  <c:v>1.9059586830345259</c:v>
                </c:pt>
                <c:pt idx="1300">
                  <c:v>1.9021130325903974</c:v>
                </c:pt>
                <c:pt idx="1301">
                  <c:v>1.8981922899806813</c:v>
                </c:pt>
                <c:pt idx="1302">
                  <c:v>1.8941966099895828</c:v>
                </c:pt>
                <c:pt idx="1303">
                  <c:v>1.8901261503597058</c:v>
                </c:pt>
                <c:pt idx="1304">
                  <c:v>1.8859810717858272</c:v>
                </c:pt>
                <c:pt idx="1305">
                  <c:v>1.8817615379085513</c:v>
                </c:pt>
                <c:pt idx="1306">
                  <c:v>1.8774677153078492</c:v>
                </c:pt>
                <c:pt idx="1307">
                  <c:v>1.8730997734964876</c:v>
                </c:pt>
                <c:pt idx="1308">
                  <c:v>1.8686578849133291</c:v>
                </c:pt>
                <c:pt idx="1309">
                  <c:v>1.8641422249165289</c:v>
                </c:pt>
                <c:pt idx="1310">
                  <c:v>1.8595529717766119</c:v>
                </c:pt>
                <c:pt idx="1311">
                  <c:v>1.8548903066694338</c:v>
                </c:pt>
                <c:pt idx="1312">
                  <c:v>1.8501544136690291</c:v>
                </c:pt>
                <c:pt idx="1313">
                  <c:v>1.8453454797403435</c:v>
                </c:pt>
                <c:pt idx="1314">
                  <c:v>1.8404636947318564</c:v>
                </c:pt>
                <c:pt idx="1315">
                  <c:v>1.83550925136808</c:v>
                </c:pt>
                <c:pt idx="1316">
                  <c:v>1.830482345241955</c:v>
                </c:pt>
                <c:pt idx="1317">
                  <c:v>1.8253831748071274</c:v>
                </c:pt>
                <c:pt idx="1318">
                  <c:v>1.8202119413701152</c:v>
                </c:pt>
                <c:pt idx="1319">
                  <c:v>1.8149688490823597</c:v>
                </c:pt>
                <c:pt idx="1320">
                  <c:v>1.8096541049321655</c:v>
                </c:pt>
                <c:pt idx="1321">
                  <c:v>1.804267918736534</c:v>
                </c:pt>
                <c:pt idx="1322">
                  <c:v>1.7988105031328725</c:v>
                </c:pt>
                <c:pt idx="1323">
                  <c:v>1.7932820735706043</c:v>
                </c:pt>
                <c:pt idx="1324">
                  <c:v>1.7876828483026621</c:v>
                </c:pt>
                <c:pt idx="1325">
                  <c:v>1.7820130483768724</c:v>
                </c:pt>
                <c:pt idx="1326">
                  <c:v>1.7762728976272277</c:v>
                </c:pt>
                <c:pt idx="1327">
                  <c:v>1.7704626226650495</c:v>
                </c:pt>
                <c:pt idx="1328">
                  <c:v>1.7645824528700476</c:v>
                </c:pt>
                <c:pt idx="1329">
                  <c:v>1.7586326203812557</c:v>
                </c:pt>
                <c:pt idx="1330">
                  <c:v>1.7526133600878724</c:v>
                </c:pt>
                <c:pt idx="1331">
                  <c:v>1.7465249096199875</c:v>
                </c:pt>
                <c:pt idx="1332">
                  <c:v>1.7403675093392006</c:v>
                </c:pt>
                <c:pt idx="1333">
                  <c:v>1.7341414023291313</c:v>
                </c:pt>
                <c:pt idx="1334">
                  <c:v>1.7278468343858222</c:v>
                </c:pt>
                <c:pt idx="1335">
                  <c:v>1.7214840540080407</c:v>
                </c:pt>
                <c:pt idx="1336">
                  <c:v>1.7150533123874601</c:v>
                </c:pt>
                <c:pt idx="1337">
                  <c:v>1.708554863398748</c:v>
                </c:pt>
                <c:pt idx="1338">
                  <c:v>1.7019889635895433</c:v>
                </c:pt>
                <c:pt idx="1339">
                  <c:v>1.6953558721703281</c:v>
                </c:pt>
                <c:pt idx="1340">
                  <c:v>1.6886558510041938</c:v>
                </c:pt>
                <c:pt idx="1341">
                  <c:v>1.681889164596502</c:v>
                </c:pt>
                <c:pt idx="1342">
                  <c:v>1.6750560800844492</c:v>
                </c:pt>
                <c:pt idx="1343">
                  <c:v>1.6681568672265101</c:v>
                </c:pt>
                <c:pt idx="1344">
                  <c:v>1.6611917983917952</c:v>
                </c:pt>
                <c:pt idx="1345">
                  <c:v>1.6541611485492955</c:v>
                </c:pt>
                <c:pt idx="1346">
                  <c:v>1.6470651952570288</c:v>
                </c:pt>
                <c:pt idx="1347">
                  <c:v>1.6399042186510806</c:v>
                </c:pt>
                <c:pt idx="1348">
                  <c:v>1.632678501434544</c:v>
                </c:pt>
                <c:pt idx="1349">
                  <c:v>1.6253883288663658</c:v>
                </c:pt>
                <c:pt idx="1350">
                  <c:v>1.6180339887500748</c:v>
                </c:pt>
                <c:pt idx="1351">
                  <c:v>1.6106157714224258</c:v>
                </c:pt>
                <c:pt idx="1352">
                  <c:v>1.6031339697419371</c:v>
                </c:pt>
                <c:pt idx="1353">
                  <c:v>1.595588879077328</c:v>
                </c:pt>
                <c:pt idx="1354">
                  <c:v>1.5879807972958586</c:v>
                </c:pt>
                <c:pt idx="1355">
                  <c:v>1.5803100247515687</c:v>
                </c:pt>
                <c:pt idx="1356">
                  <c:v>1.5725768642734277</c:v>
                </c:pt>
                <c:pt idx="1357">
                  <c:v>1.5647816211533681</c:v>
                </c:pt>
                <c:pt idx="1358">
                  <c:v>1.5569246031342407</c:v>
                </c:pt>
                <c:pt idx="1359">
                  <c:v>1.5490061203976635</c:v>
                </c:pt>
                <c:pt idx="1360">
                  <c:v>1.5410264855517763</c:v>
                </c:pt>
                <c:pt idx="1361">
                  <c:v>1.5329860136188973</c:v>
                </c:pt>
                <c:pt idx="1362">
                  <c:v>1.5248850220230954</c:v>
                </c:pt>
                <c:pt idx="1363">
                  <c:v>1.5167238305776454</c:v>
                </c:pt>
                <c:pt idx="1364">
                  <c:v>1.5085027614724111</c:v>
                </c:pt>
                <c:pt idx="1365">
                  <c:v>1.5002221392611246</c:v>
                </c:pt>
                <c:pt idx="1366">
                  <c:v>1.4918822908485718</c:v>
                </c:pt>
                <c:pt idx="1367">
                  <c:v>1.483483545477688</c:v>
                </c:pt>
                <c:pt idx="1368">
                  <c:v>1.4750262347165568</c:v>
                </c:pt>
                <c:pt idx="1369">
                  <c:v>1.4665106924453311</c:v>
                </c:pt>
                <c:pt idx="1370">
                  <c:v>1.457937254843036</c:v>
                </c:pt>
                <c:pt idx="1371">
                  <c:v>1.4493062603743083</c:v>
                </c:pt>
                <c:pt idx="1372">
                  <c:v>1.4406180497760308</c:v>
                </c:pt>
                <c:pt idx="1373">
                  <c:v>1.4318729660438811</c:v>
                </c:pt>
                <c:pt idx="1374">
                  <c:v>1.4230713544187916</c:v>
                </c:pt>
                <c:pt idx="1375">
                  <c:v>1.4142135623733154</c:v>
                </c:pt>
                <c:pt idx="1376">
                  <c:v>1.4052999395979207</c:v>
                </c:pt>
                <c:pt idx="1377">
                  <c:v>1.3963308379871695</c:v>
                </c:pt>
                <c:pt idx="1378">
                  <c:v>1.3873066116258361</c:v>
                </c:pt>
                <c:pt idx="1379">
                  <c:v>1.378227616774925</c:v>
                </c:pt>
                <c:pt idx="1380">
                  <c:v>1.3690942118576073</c:v>
                </c:pt>
                <c:pt idx="1381">
                  <c:v>1.3599067574450703</c:v>
                </c:pt>
                <c:pt idx="1382">
                  <c:v>1.3506656162422801</c:v>
                </c:pt>
                <c:pt idx="1383">
                  <c:v>1.3413711530736732</c:v>
                </c:pt>
                <c:pt idx="1384">
                  <c:v>1.3320237348687383</c:v>
                </c:pt>
                <c:pt idx="1385">
                  <c:v>1.3226237306475406</c:v>
                </c:pt>
                <c:pt idx="1386">
                  <c:v>1.3131715115061517</c:v>
                </c:pt>
                <c:pt idx="1387">
                  <c:v>1.3036674506019983</c:v>
                </c:pt>
                <c:pt idx="1388">
                  <c:v>1.2941119231391311</c:v>
                </c:pt>
                <c:pt idx="1389">
                  <c:v>1.2845053063534104</c:v>
                </c:pt>
                <c:pt idx="1390">
                  <c:v>1.2748479794976231</c:v>
                </c:pt>
                <c:pt idx="1391">
                  <c:v>1.2651403238264944</c:v>
                </c:pt>
                <c:pt idx="1392">
                  <c:v>1.2553827225816483</c:v>
                </c:pt>
                <c:pt idx="1393">
                  <c:v>1.2455755609764743</c:v>
                </c:pt>
                <c:pt idx="1394">
                  <c:v>1.2357192261809198</c:v>
                </c:pt>
                <c:pt idx="1395">
                  <c:v>1.2258141073062059</c:v>
                </c:pt>
                <c:pt idx="1396">
                  <c:v>1.2158605953894628</c:v>
                </c:pt>
                <c:pt idx="1397">
                  <c:v>1.2058590833783032</c:v>
                </c:pt>
                <c:pt idx="1398">
                  <c:v>1.1958099661152934</c:v>
                </c:pt>
                <c:pt idx="1399">
                  <c:v>1.1857136403223758</c:v>
                </c:pt>
                <c:pt idx="1400">
                  <c:v>1.1755705045852054</c:v>
                </c:pt>
                <c:pt idx="1401">
                  <c:v>1.1653809593374131</c:v>
                </c:pt>
                <c:pt idx="1402">
                  <c:v>1.1551454068447979</c:v>
                </c:pt>
                <c:pt idx="1403">
                  <c:v>1.1448642511894436</c:v>
                </c:pt>
                <c:pt idx="1404">
                  <c:v>1.1345378982537766</c:v>
                </c:pt>
                <c:pt idx="1405">
                  <c:v>1.1241667557045265</c:v>
                </c:pt>
                <c:pt idx="1406">
                  <c:v>1.113751232976643</c:v>
                </c:pt>
                <c:pt idx="1407">
                  <c:v>1.1032917412571293</c:v>
                </c:pt>
                <c:pt idx="1408">
                  <c:v>1.0927886934688089</c:v>
                </c:pt>
                <c:pt idx="1409">
                  <c:v>1.082242504254024</c:v>
                </c:pt>
                <c:pt idx="1410">
                  <c:v>1.0716535899582644</c:v>
                </c:pt>
                <c:pt idx="1411">
                  <c:v>1.061022368613741</c:v>
                </c:pt>
                <c:pt idx="1412">
                  <c:v>1.0503492599228661</c:v>
                </c:pt>
                <c:pt idx="1413">
                  <c:v>1.0396346852416953</c:v>
                </c:pt>
                <c:pt idx="1414">
                  <c:v>1.0288790675632911</c:v>
                </c:pt>
                <c:pt idx="1415">
                  <c:v>1.0180828315010224</c:v>
                </c:pt>
                <c:pt idx="1416">
                  <c:v>1.0072464032718031</c:v>
                </c:pt>
                <c:pt idx="1417">
                  <c:v>0.99637021067926179</c:v>
                </c:pt>
                <c:pt idx="1418">
                  <c:v>0.9854546830968649</c:v>
                </c:pt>
                <c:pt idx="1419">
                  <c:v>0.9745002514509481</c:v>
                </c:pt>
                <c:pt idx="1420">
                  <c:v>0.96350734820371575</c:v>
                </c:pt>
                <c:pt idx="1421">
                  <c:v>0.95247640733616501</c:v>
                </c:pt>
                <c:pt idx="1422">
                  <c:v>0.94140786433095358</c:v>
                </c:pt>
                <c:pt idx="1423">
                  <c:v>0.93030215615520684</c:v>
                </c:pt>
                <c:pt idx="1424">
                  <c:v>0.91915972124326439</c:v>
                </c:pt>
                <c:pt idx="1425">
                  <c:v>0.90798099947938382</c:v>
                </c:pt>
                <c:pt idx="1426">
                  <c:v>0.89676643218035645</c:v>
                </c:pt>
                <c:pt idx="1427">
                  <c:v>0.88551646207809653</c:v>
                </c:pt>
                <c:pt idx="1428">
                  <c:v>0.87423153330216097</c:v>
                </c:pt>
                <c:pt idx="1429">
                  <c:v>0.86291209136221469</c:v>
                </c:pt>
                <c:pt idx="1430">
                  <c:v>0.85155858313044364</c:v>
                </c:pt>
                <c:pt idx="1431">
                  <c:v>0.84017145682390915</c:v>
                </c:pt>
                <c:pt idx="1432">
                  <c:v>0.82875116198686649</c:v>
                </c:pt>
                <c:pt idx="1433">
                  <c:v>0.81729814947299784</c:v>
                </c:pt>
                <c:pt idx="1434">
                  <c:v>0.8058128714276267</c:v>
                </c:pt>
                <c:pt idx="1435">
                  <c:v>0.79429578126986411</c:v>
                </c:pt>
                <c:pt idx="1436">
                  <c:v>0.78274733367470928</c:v>
                </c:pt>
                <c:pt idx="1437">
                  <c:v>0.77116798455509572</c:v>
                </c:pt>
                <c:pt idx="1438">
                  <c:v>0.75955819104390643</c:v>
                </c:pt>
                <c:pt idx="1439">
                  <c:v>0.74791841147590654</c:v>
                </c:pt>
                <c:pt idx="1440">
                  <c:v>0.73624910536966315</c:v>
                </c:pt>
                <c:pt idx="1441">
                  <c:v>0.72455073340940002</c:v>
                </c:pt>
                <c:pt idx="1442">
                  <c:v>0.71282375742681159</c:v>
                </c:pt>
                <c:pt idx="1443">
                  <c:v>0.70106864038282968</c:v>
                </c:pt>
                <c:pt idx="1444">
                  <c:v>0.68928584634934387</c:v>
                </c:pt>
                <c:pt idx="1445">
                  <c:v>0.67747584049089393</c:v>
                </c:pt>
                <c:pt idx="1446">
                  <c:v>0.66563908904628588</c:v>
                </c:pt>
                <c:pt idx="1447">
                  <c:v>0.653776059310199</c:v>
                </c:pt>
                <c:pt idx="1448">
                  <c:v>0.64188721961473449</c:v>
                </c:pt>
                <c:pt idx="1449">
                  <c:v>0.62997303931092652</c:v>
                </c:pt>
                <c:pt idx="1450">
                  <c:v>0.61803398875021309</c:v>
                </c:pt>
                <c:pt idx="1451">
                  <c:v>0.60607053926586418</c:v>
                </c:pt>
                <c:pt idx="1452">
                  <c:v>0.59408316315438747</c:v>
                </c:pt>
                <c:pt idx="1453">
                  <c:v>0.58207233365686273</c:v>
                </c:pt>
                <c:pt idx="1454">
                  <c:v>0.57003852494027263</c:v>
                </c:pt>
                <c:pt idx="1455">
                  <c:v>0.55798221207878018</c:v>
                </c:pt>
                <c:pt idx="1456">
                  <c:v>0.54590387103497351</c:v>
                </c:pt>
                <c:pt idx="1457">
                  <c:v>0.53380397864107554</c:v>
                </c:pt>
                <c:pt idx="1458">
                  <c:v>0.52168301258011618</c:v>
                </c:pt>
                <c:pt idx="1459">
                  <c:v>0.50954145136708795</c:v>
                </c:pt>
                <c:pt idx="1460">
                  <c:v>0.49737977433003444</c:v>
                </c:pt>
                <c:pt idx="1461">
                  <c:v>0.48519846159114099</c:v>
                </c:pt>
                <c:pt idx="1462">
                  <c:v>0.47299799404777676</c:v>
                </c:pt>
                <c:pt idx="1463">
                  <c:v>0.46077885335350982</c:v>
                </c:pt>
                <c:pt idx="1464">
                  <c:v>0.44854152189909224</c:v>
                </c:pt>
                <c:pt idx="1465">
                  <c:v>0.43628648279341276</c:v>
                </c:pt>
                <c:pt idx="1466">
                  <c:v>0.42401421984443816</c:v>
                </c:pt>
                <c:pt idx="1467">
                  <c:v>0.41172521754009272</c:v>
                </c:pt>
                <c:pt idx="1468">
                  <c:v>0.39941996102914529</c:v>
                </c:pt>
                <c:pt idx="1469">
                  <c:v>0.38709893610205298</c:v>
                </c:pt>
                <c:pt idx="1470">
                  <c:v>0.37476262917178288</c:v>
                </c:pt>
                <c:pt idx="1471">
                  <c:v>0.36241152725460951</c:v>
                </c:pt>
                <c:pt idx="1472">
                  <c:v>0.35004611795088453</c:v>
                </c:pt>
                <c:pt idx="1473">
                  <c:v>0.33766688942580131</c:v>
                </c:pt>
                <c:pt idx="1474">
                  <c:v>0.3252743303901019</c:v>
                </c:pt>
                <c:pt idx="1475">
                  <c:v>0.31286893008079758</c:v>
                </c:pt>
                <c:pt idx="1476">
                  <c:v>0.30045117824185102</c:v>
                </c:pt>
                <c:pt idx="1477">
                  <c:v>0.28802156510484234</c:v>
                </c:pt>
                <c:pt idx="1478">
                  <c:v>0.27558058136961522</c:v>
                </c:pt>
                <c:pt idx="1479">
                  <c:v>0.26312871818490163</c:v>
                </c:pt>
                <c:pt idx="1480">
                  <c:v>0.25066646712894619</c:v>
                </c:pt>
                <c:pt idx="1481">
                  <c:v>0.23819432019007819</c:v>
                </c:pt>
                <c:pt idx="1482">
                  <c:v>0.22571276974730312</c:v>
                </c:pt>
                <c:pt idx="1483">
                  <c:v>0.21322230855086058</c:v>
                </c:pt>
                <c:pt idx="1484">
                  <c:v>0.20072342970277154</c:v>
                </c:pt>
                <c:pt idx="1485">
                  <c:v>0.18821662663737138</c:v>
                </c:pt>
                <c:pt idx="1486">
                  <c:v>0.17570239310182653</c:v>
                </c:pt>
                <c:pt idx="1487">
                  <c:v>0.16318122313665626</c:v>
                </c:pt>
                <c:pt idx="1488">
                  <c:v>0.15065361105620753</c:v>
                </c:pt>
                <c:pt idx="1489">
                  <c:v>0.13812005142915462</c:v>
                </c:pt>
                <c:pt idx="1490">
                  <c:v>0.12558103905897069</c:v>
                </c:pt>
                <c:pt idx="1491">
                  <c:v>0.11303706896439392</c:v>
                </c:pt>
                <c:pt idx="1492">
                  <c:v>0.10048863635988488</c:v>
                </c:pt>
                <c:pt idx="1493">
                  <c:v>8.7936236636072904E-2</c:v>
                </c:pt>
                <c:pt idx="1494">
                  <c:v>7.5380365340213043E-2</c:v>
                </c:pt>
                <c:pt idx="1495">
                  <c:v>6.2821518156601405E-2</c:v>
                </c:pt>
                <c:pt idx="1496">
                  <c:v>5.026019088702062E-2</c:v>
                </c:pt>
                <c:pt idx="1497">
                  <c:v>3.7696879431162844E-2</c:v>
                </c:pt>
                <c:pt idx="1498">
                  <c:v>2.5132079767052524E-2</c:v>
                </c:pt>
                <c:pt idx="1499">
                  <c:v>1.2566287931466014E-2</c:v>
                </c:pt>
                <c:pt idx="1500">
                  <c:v>3.4534831591659376E-13</c:v>
                </c:pt>
                <c:pt idx="1501">
                  <c:v>-1.256628793077178E-2</c:v>
                </c:pt>
                <c:pt idx="1502">
                  <c:v>-2.5132079766358329E-2</c:v>
                </c:pt>
                <c:pt idx="1503">
                  <c:v>-3.7696879430468719E-2</c:v>
                </c:pt>
                <c:pt idx="1504">
                  <c:v>-5.0260190886326592E-2</c:v>
                </c:pt>
                <c:pt idx="1505">
                  <c:v>-6.2821518155907502E-2</c:v>
                </c:pt>
                <c:pt idx="1506">
                  <c:v>-7.5380365339519279E-2</c:v>
                </c:pt>
                <c:pt idx="1507">
                  <c:v>-8.7936236635382872E-2</c:v>
                </c:pt>
                <c:pt idx="1508">
                  <c:v>-0.1004886363591915</c:v>
                </c:pt>
                <c:pt idx="1509">
                  <c:v>-0.11303706896370078</c:v>
                </c:pt>
                <c:pt idx="1510">
                  <c:v>-0.12558103905827783</c:v>
                </c:pt>
                <c:pt idx="1511">
                  <c:v>-0.13812005142846204</c:v>
                </c:pt>
                <c:pt idx="1512">
                  <c:v>-0.15065361105551525</c:v>
                </c:pt>
                <c:pt idx="1513">
                  <c:v>-0.16318122313596431</c:v>
                </c:pt>
                <c:pt idx="1514">
                  <c:v>-0.1757023931011385</c:v>
                </c:pt>
                <c:pt idx="1515">
                  <c:v>-0.18821662663668021</c:v>
                </c:pt>
                <c:pt idx="1516">
                  <c:v>-0.20072342970208079</c:v>
                </c:pt>
                <c:pt idx="1517">
                  <c:v>-0.2132223085501703</c:v>
                </c:pt>
                <c:pt idx="1518">
                  <c:v>-0.22571276974661331</c:v>
                </c:pt>
                <c:pt idx="1519">
                  <c:v>-0.23819432018938888</c:v>
                </c:pt>
                <c:pt idx="1520">
                  <c:v>-0.25066646712826091</c:v>
                </c:pt>
                <c:pt idx="1521">
                  <c:v>-0.26312871818421696</c:v>
                </c:pt>
                <c:pt idx="1522">
                  <c:v>-0.2755805813689276</c:v>
                </c:pt>
                <c:pt idx="1523">
                  <c:v>-0.28802156510415533</c:v>
                </c:pt>
                <c:pt idx="1524">
                  <c:v>-0.30045117824116468</c:v>
                </c:pt>
                <c:pt idx="1525">
                  <c:v>-0.31286893008011185</c:v>
                </c:pt>
                <c:pt idx="1526">
                  <c:v>-0.32527433038941689</c:v>
                </c:pt>
                <c:pt idx="1527">
                  <c:v>-0.33766688942512058</c:v>
                </c:pt>
                <c:pt idx="1528">
                  <c:v>-0.35004611795020452</c:v>
                </c:pt>
                <c:pt idx="1529">
                  <c:v>-0.36241152725392678</c:v>
                </c:pt>
                <c:pt idx="1530">
                  <c:v>-0.37476262917110092</c:v>
                </c:pt>
                <c:pt idx="1531">
                  <c:v>-0.38709893610137186</c:v>
                </c:pt>
                <c:pt idx="1532">
                  <c:v>-0.39941996102846505</c:v>
                </c:pt>
                <c:pt idx="1533">
                  <c:v>-0.41172521753941332</c:v>
                </c:pt>
                <c:pt idx="1534">
                  <c:v>-0.42401421984376314</c:v>
                </c:pt>
                <c:pt idx="1535">
                  <c:v>-0.43628648279273868</c:v>
                </c:pt>
                <c:pt idx="1536">
                  <c:v>-0.44854152189841567</c:v>
                </c:pt>
                <c:pt idx="1537">
                  <c:v>-0.46077885335283425</c:v>
                </c:pt>
                <c:pt idx="1538">
                  <c:v>-0.47299799404710219</c:v>
                </c:pt>
                <c:pt idx="1539">
                  <c:v>-0.48519846159046748</c:v>
                </c:pt>
                <c:pt idx="1540">
                  <c:v>-0.49737977432936198</c:v>
                </c:pt>
                <c:pt idx="1541">
                  <c:v>-0.50954145136642004</c:v>
                </c:pt>
                <c:pt idx="1542">
                  <c:v>-0.52168301257944938</c:v>
                </c:pt>
                <c:pt idx="1543">
                  <c:v>-0.53380397864040641</c:v>
                </c:pt>
                <c:pt idx="1544">
                  <c:v>-0.5459038710343056</c:v>
                </c:pt>
                <c:pt idx="1545">
                  <c:v>-0.55798221207811349</c:v>
                </c:pt>
                <c:pt idx="1546">
                  <c:v>-0.57003852493960716</c:v>
                </c:pt>
                <c:pt idx="1547">
                  <c:v>-0.58207233365619848</c:v>
                </c:pt>
                <c:pt idx="1548">
                  <c:v>-0.594083163153728</c:v>
                </c:pt>
                <c:pt idx="1549">
                  <c:v>-0.60607053926520604</c:v>
                </c:pt>
                <c:pt idx="1550">
                  <c:v>-0.61803398874955284</c:v>
                </c:pt>
                <c:pt idx="1551">
                  <c:v>-0.6299730393102676</c:v>
                </c:pt>
                <c:pt idx="1552">
                  <c:v>-0.64188721961407691</c:v>
                </c:pt>
                <c:pt idx="1553">
                  <c:v>-0.65377605930954286</c:v>
                </c:pt>
                <c:pt idx="1554">
                  <c:v>-0.66563908904563129</c:v>
                </c:pt>
                <c:pt idx="1555">
                  <c:v>-0.67747584049024412</c:v>
                </c:pt>
                <c:pt idx="1556">
                  <c:v>-0.6892858463486955</c:v>
                </c:pt>
                <c:pt idx="1557">
                  <c:v>-0.70106864038217942</c:v>
                </c:pt>
                <c:pt idx="1558">
                  <c:v>-0.71282375742616289</c:v>
                </c:pt>
                <c:pt idx="1559">
                  <c:v>-0.72455073340875298</c:v>
                </c:pt>
                <c:pt idx="1560">
                  <c:v>-0.73624910536901766</c:v>
                </c:pt>
                <c:pt idx="1561">
                  <c:v>-0.74791841147526272</c:v>
                </c:pt>
                <c:pt idx="1562">
                  <c:v>-0.75955819104326749</c:v>
                </c:pt>
                <c:pt idx="1563">
                  <c:v>-0.77116798455445845</c:v>
                </c:pt>
                <c:pt idx="1564">
                  <c:v>-0.78274733367407034</c:v>
                </c:pt>
                <c:pt idx="1565">
                  <c:v>-0.79429578126922695</c:v>
                </c:pt>
                <c:pt idx="1566">
                  <c:v>-0.80581287142699132</c:v>
                </c:pt>
                <c:pt idx="1567">
                  <c:v>-0.81729814947236423</c:v>
                </c:pt>
                <c:pt idx="1568">
                  <c:v>-0.82875116198623466</c:v>
                </c:pt>
                <c:pt idx="1569">
                  <c:v>-0.84017145682328243</c:v>
                </c:pt>
                <c:pt idx="1570">
                  <c:v>-0.85155858312981547</c:v>
                </c:pt>
                <c:pt idx="1571">
                  <c:v>-0.86291209136158831</c:v>
                </c:pt>
                <c:pt idx="1572">
                  <c:v>-0.87423153330153647</c:v>
                </c:pt>
                <c:pt idx="1573">
                  <c:v>-0.88551646207747403</c:v>
                </c:pt>
                <c:pt idx="1574">
                  <c:v>-0.89676643217973584</c:v>
                </c:pt>
                <c:pt idx="1575">
                  <c:v>-0.90798099947876532</c:v>
                </c:pt>
                <c:pt idx="1576">
                  <c:v>-0.91915972124265088</c:v>
                </c:pt>
                <c:pt idx="1577">
                  <c:v>-0.93030215615459222</c:v>
                </c:pt>
                <c:pt idx="1578">
                  <c:v>-0.94140786433034107</c:v>
                </c:pt>
                <c:pt idx="1579">
                  <c:v>-0.95247640733555461</c:v>
                </c:pt>
                <c:pt idx="1580">
                  <c:v>-0.96350734820310735</c:v>
                </c:pt>
                <c:pt idx="1581">
                  <c:v>-0.9745002514503418</c:v>
                </c:pt>
                <c:pt idx="1582">
                  <c:v>-0.98545468309626083</c:v>
                </c:pt>
                <c:pt idx="1583">
                  <c:v>-0.99637021067866294</c:v>
                </c:pt>
                <c:pt idx="1584">
                  <c:v>-1.0072464032712034</c:v>
                </c:pt>
                <c:pt idx="1585">
                  <c:v>-1.0180828315004249</c:v>
                </c:pt>
                <c:pt idx="1586">
                  <c:v>-1.0288790675626955</c:v>
                </c:pt>
                <c:pt idx="1587">
                  <c:v>-1.0396346852411023</c:v>
                </c:pt>
                <c:pt idx="1588">
                  <c:v>-1.0503492599222752</c:v>
                </c:pt>
                <c:pt idx="1589">
                  <c:v>-1.0610223686131526</c:v>
                </c:pt>
                <c:pt idx="1590">
                  <c:v>-1.0716535899576811</c:v>
                </c:pt>
                <c:pt idx="1591">
                  <c:v>-1.0822425042534403</c:v>
                </c:pt>
                <c:pt idx="1592">
                  <c:v>-1.0927886934682274</c:v>
                </c:pt>
                <c:pt idx="1593">
                  <c:v>-1.1032917412565504</c:v>
                </c:pt>
                <c:pt idx="1594">
                  <c:v>-1.1137512329760664</c:v>
                </c:pt>
                <c:pt idx="1595">
                  <c:v>-1.1241667557039523</c:v>
                </c:pt>
                <c:pt idx="1596">
                  <c:v>-1.1345378982532048</c:v>
                </c:pt>
                <c:pt idx="1597">
                  <c:v>-1.1448642511888771</c:v>
                </c:pt>
                <c:pt idx="1598">
                  <c:v>-1.1551454068442313</c:v>
                </c:pt>
                <c:pt idx="1599">
                  <c:v>-1.1653809593368489</c:v>
                </c:pt>
                <c:pt idx="1600">
                  <c:v>-1.1755705045846438</c:v>
                </c:pt>
                <c:pt idx="1601">
                  <c:v>-1.1857136403218169</c:v>
                </c:pt>
                <c:pt idx="1602">
                  <c:v>-1.1958099661147397</c:v>
                </c:pt>
                <c:pt idx="1603">
                  <c:v>-1.2058590833777549</c:v>
                </c:pt>
                <c:pt idx="1604">
                  <c:v>-1.2158605953889199</c:v>
                </c:pt>
                <c:pt idx="1605">
                  <c:v>-1.225814107305663</c:v>
                </c:pt>
                <c:pt idx="1606">
                  <c:v>-1.2357192261803822</c:v>
                </c:pt>
                <c:pt idx="1607">
                  <c:v>-1.2455755609759422</c:v>
                </c:pt>
                <c:pt idx="1608">
                  <c:v>-1.2553827225811216</c:v>
                </c:pt>
                <c:pt idx="1609">
                  <c:v>-1.2651403238259704</c:v>
                </c:pt>
                <c:pt idx="1610">
                  <c:v>-1.2748479794971046</c:v>
                </c:pt>
                <c:pt idx="1611">
                  <c:v>-1.2845053063528975</c:v>
                </c:pt>
                <c:pt idx="1612">
                  <c:v>-1.2941119231386209</c:v>
                </c:pt>
                <c:pt idx="1613">
                  <c:v>-1.3036674506014905</c:v>
                </c:pt>
                <c:pt idx="1614">
                  <c:v>-1.3131715115056495</c:v>
                </c:pt>
                <c:pt idx="1615">
                  <c:v>-1.3226237306470439</c:v>
                </c:pt>
                <c:pt idx="1616">
                  <c:v>-1.3320237348682469</c:v>
                </c:pt>
                <c:pt idx="1617">
                  <c:v>-1.3413711530731871</c:v>
                </c:pt>
                <c:pt idx="1618">
                  <c:v>-1.3506656162417969</c:v>
                </c:pt>
                <c:pt idx="1619">
                  <c:v>-1.3599067574445898</c:v>
                </c:pt>
                <c:pt idx="1620">
                  <c:v>-1.3690942118571323</c:v>
                </c:pt>
                <c:pt idx="1621">
                  <c:v>-1.3782276167744554</c:v>
                </c:pt>
                <c:pt idx="1622">
                  <c:v>-1.3873066116253692</c:v>
                </c:pt>
                <c:pt idx="1623">
                  <c:v>-1.3963308379867081</c:v>
                </c:pt>
                <c:pt idx="1624">
                  <c:v>-1.4052999395974646</c:v>
                </c:pt>
                <c:pt idx="1625">
                  <c:v>-1.4142135623728647</c:v>
                </c:pt>
                <c:pt idx="1626">
                  <c:v>-1.4230713544183438</c:v>
                </c:pt>
                <c:pt idx="1627">
                  <c:v>-1.4318729660434362</c:v>
                </c:pt>
                <c:pt idx="1628">
                  <c:v>-1.4406180497755909</c:v>
                </c:pt>
                <c:pt idx="1629">
                  <c:v>-1.449306260373874</c:v>
                </c:pt>
                <c:pt idx="1630">
                  <c:v>-1.4579372548426071</c:v>
                </c:pt>
                <c:pt idx="1631">
                  <c:v>-1.466510692444905</c:v>
                </c:pt>
                <c:pt idx="1632">
                  <c:v>-1.475026234716136</c:v>
                </c:pt>
                <c:pt idx="1633">
                  <c:v>-1.4834835454772699</c:v>
                </c:pt>
                <c:pt idx="1634">
                  <c:v>-1.491882290848159</c:v>
                </c:pt>
                <c:pt idx="1635">
                  <c:v>-1.5002221392607149</c:v>
                </c:pt>
                <c:pt idx="1636">
                  <c:v>-1.5085027614720066</c:v>
                </c:pt>
                <c:pt idx="1637">
                  <c:v>-1.5167238305772459</c:v>
                </c:pt>
                <c:pt idx="1638">
                  <c:v>-1.5248850220227013</c:v>
                </c:pt>
                <c:pt idx="1639">
                  <c:v>-1.5329860136185085</c:v>
                </c:pt>
                <c:pt idx="1640">
                  <c:v>-1.5410264855513882</c:v>
                </c:pt>
                <c:pt idx="1641">
                  <c:v>-1.5490061203972805</c:v>
                </c:pt>
                <c:pt idx="1642">
                  <c:v>-1.556924603133863</c:v>
                </c:pt>
                <c:pt idx="1643">
                  <c:v>-1.5647816211529955</c:v>
                </c:pt>
                <c:pt idx="1644">
                  <c:v>-1.572576864273058</c:v>
                </c:pt>
                <c:pt idx="1645">
                  <c:v>-1.5803100247512041</c:v>
                </c:pt>
                <c:pt idx="1646">
                  <c:v>-1.5879807972954971</c:v>
                </c:pt>
                <c:pt idx="1647">
                  <c:v>-1.5955888790769717</c:v>
                </c:pt>
                <c:pt idx="1648">
                  <c:v>-1.6031339697415858</c:v>
                </c:pt>
                <c:pt idx="1649">
                  <c:v>-1.6106157714220775</c:v>
                </c:pt>
                <c:pt idx="1650">
                  <c:v>-1.6180339887497315</c:v>
                </c:pt>
                <c:pt idx="1651">
                  <c:v>-1.6253883288660276</c:v>
                </c:pt>
                <c:pt idx="1652">
                  <c:v>-1.6326785014342107</c:v>
                </c:pt>
                <c:pt idx="1653">
                  <c:v>-1.6399042186507482</c:v>
                </c:pt>
                <c:pt idx="1654">
                  <c:v>-1.6470651952567015</c:v>
                </c:pt>
                <c:pt idx="1655">
                  <c:v>-1.6541611485489731</c:v>
                </c:pt>
                <c:pt idx="1656">
                  <c:v>-1.6611917983914779</c:v>
                </c:pt>
                <c:pt idx="1657">
                  <c:v>-1.6681568672261959</c:v>
                </c:pt>
                <c:pt idx="1658">
                  <c:v>-1.6750560800841399</c:v>
                </c:pt>
                <c:pt idx="1659">
                  <c:v>-1.6818891645961975</c:v>
                </c:pt>
                <c:pt idx="1660">
                  <c:v>-1.6886558510038923</c:v>
                </c:pt>
                <c:pt idx="1661">
                  <c:v>-1.6953558721700315</c:v>
                </c:pt>
                <c:pt idx="1662">
                  <c:v>-1.7019889635892496</c:v>
                </c:pt>
                <c:pt idx="1663">
                  <c:v>-1.7085548633984591</c:v>
                </c:pt>
                <c:pt idx="1664">
                  <c:v>-1.7150533123871761</c:v>
                </c:pt>
                <c:pt idx="1665">
                  <c:v>-1.7214840540077616</c:v>
                </c:pt>
                <c:pt idx="1666">
                  <c:v>-1.7278468343855458</c:v>
                </c:pt>
                <c:pt idx="1667">
                  <c:v>-1.7341414023288579</c:v>
                </c:pt>
                <c:pt idx="1668">
                  <c:v>-1.7403675093389319</c:v>
                </c:pt>
                <c:pt idx="1669">
                  <c:v>-1.7465249096197237</c:v>
                </c:pt>
                <c:pt idx="1670">
                  <c:v>-1.752613360087613</c:v>
                </c:pt>
                <c:pt idx="1671">
                  <c:v>-1.7586326203809994</c:v>
                </c:pt>
                <c:pt idx="1672">
                  <c:v>-1.764582452869796</c:v>
                </c:pt>
                <c:pt idx="1673">
                  <c:v>-1.7704626226648026</c:v>
                </c:pt>
                <c:pt idx="1674">
                  <c:v>-1.7762728976269837</c:v>
                </c:pt>
                <c:pt idx="1675">
                  <c:v>-1.7820130483766312</c:v>
                </c:pt>
                <c:pt idx="1676">
                  <c:v>-1.7876828483024256</c:v>
                </c:pt>
                <c:pt idx="1677">
                  <c:v>-1.7932820735703723</c:v>
                </c:pt>
                <c:pt idx="1678">
                  <c:v>-1.7988105031326451</c:v>
                </c:pt>
                <c:pt idx="1679">
                  <c:v>-1.8042679187363113</c:v>
                </c:pt>
                <c:pt idx="1680">
                  <c:v>-1.8096541049319455</c:v>
                </c:pt>
                <c:pt idx="1681">
                  <c:v>-1.8149688490821427</c:v>
                </c:pt>
                <c:pt idx="1682">
                  <c:v>-1.8202119413699027</c:v>
                </c:pt>
                <c:pt idx="1683">
                  <c:v>-1.8253831748069191</c:v>
                </c:pt>
                <c:pt idx="1684">
                  <c:v>-1.8304823452417496</c:v>
                </c:pt>
                <c:pt idx="1685">
                  <c:v>-1.8355092513678792</c:v>
                </c:pt>
                <c:pt idx="1686">
                  <c:v>-1.8404636947316597</c:v>
                </c:pt>
                <c:pt idx="1687">
                  <c:v>-1.8453454797401512</c:v>
                </c:pt>
                <c:pt idx="1688">
                  <c:v>-1.8501544136688384</c:v>
                </c:pt>
                <c:pt idx="1689">
                  <c:v>-1.8548903066692473</c:v>
                </c:pt>
                <c:pt idx="1690">
                  <c:v>-1.8595529717764294</c:v>
                </c:pt>
                <c:pt idx="1691">
                  <c:v>-1.8641422249163508</c:v>
                </c:pt>
                <c:pt idx="1692">
                  <c:v>-1.8686578849131552</c:v>
                </c:pt>
                <c:pt idx="1693">
                  <c:v>-1.8730997734963166</c:v>
                </c:pt>
                <c:pt idx="1694">
                  <c:v>-1.8774677153076822</c:v>
                </c:pt>
                <c:pt idx="1695">
                  <c:v>-1.881761537908387</c:v>
                </c:pt>
                <c:pt idx="1696">
                  <c:v>-1.8859810717856671</c:v>
                </c:pt>
                <c:pt idx="1697">
                  <c:v>-1.8901261503595486</c:v>
                </c:pt>
                <c:pt idx="1698">
                  <c:v>-1.8941966099894294</c:v>
                </c:pt>
                <c:pt idx="1699">
                  <c:v>-1.8981922899805321</c:v>
                </c:pt>
                <c:pt idx="1700">
                  <c:v>-1.902113032590252</c:v>
                </c:pt>
                <c:pt idx="1701">
                  <c:v>-1.9059586830343844</c:v>
                </c:pt>
                <c:pt idx="1702">
                  <c:v>-1.9097290894932335</c:v>
                </c:pt>
                <c:pt idx="1703">
                  <c:v>-1.9134241031176105</c:v>
                </c:pt>
                <c:pt idx="1704">
                  <c:v>-1.917043578034703</c:v>
                </c:pt>
                <c:pt idx="1705">
                  <c:v>-1.9205873713538393</c:v>
                </c:pt>
                <c:pt idx="1706">
                  <c:v>-1.9240553431721257</c:v>
                </c:pt>
                <c:pt idx="1707">
                  <c:v>-1.927447356579975</c:v>
                </c:pt>
                <c:pt idx="1708">
                  <c:v>-1.9307632776665051</c:v>
                </c:pt>
                <c:pt idx="1709">
                  <c:v>-1.9340029755248291</c:v>
                </c:pt>
                <c:pt idx="1710">
                  <c:v>-1.9371663222572222</c:v>
                </c:pt>
                <c:pt idx="1711">
                  <c:v>-1.9402531929801732</c:v>
                </c:pt>
                <c:pt idx="1712">
                  <c:v>-1.9432634658293111</c:v>
                </c:pt>
                <c:pt idx="1713">
                  <c:v>-1.946197021964218</c:v>
                </c:pt>
                <c:pt idx="1714">
                  <c:v>-1.9490537455731205</c:v>
                </c:pt>
                <c:pt idx="1715">
                  <c:v>-1.9518335238774618</c:v>
                </c:pt>
                <c:pt idx="1716">
                  <c:v>-1.9545362471363554</c:v>
                </c:pt>
                <c:pt idx="1717">
                  <c:v>-1.9571618086509142</c:v>
                </c:pt>
                <c:pt idx="1718">
                  <c:v>-1.9597101047684653</c:v>
                </c:pt>
                <c:pt idx="1719">
                  <c:v>-1.9621810348866404</c:v>
                </c:pt>
                <c:pt idx="1720">
                  <c:v>-1.964574501457351</c:v>
                </c:pt>
                <c:pt idx="1721">
                  <c:v>-1.9668904099906344</c:v>
                </c:pt>
                <c:pt idx="1722">
                  <c:v>-1.9691286690583871</c:v>
                </c:pt>
                <c:pt idx="1723">
                  <c:v>-1.9712891902979737</c:v>
                </c:pt>
                <c:pt idx="1724">
                  <c:v>-1.9733718884157145</c:v>
                </c:pt>
                <c:pt idx="1725">
                  <c:v>-1.9753766811902551</c:v>
                </c:pt>
                <c:pt idx="1726">
                  <c:v>-1.9773034894758088</c:v>
                </c:pt>
                <c:pt idx="1727">
                  <c:v>-1.9791522372052839</c:v>
                </c:pt>
                <c:pt idx="1728">
                  <c:v>-1.9809228513932851</c:v>
                </c:pt>
                <c:pt idx="1729">
                  <c:v>-1.982615262138997</c:v>
                </c:pt>
                <c:pt idx="1730">
                  <c:v>-1.9842294026289407</c:v>
                </c:pt>
                <c:pt idx="1731">
                  <c:v>-1.9857652091396134</c:v>
                </c:pt>
                <c:pt idx="1732">
                  <c:v>-1.9872226210400035</c:v>
                </c:pt>
                <c:pt idx="1733">
                  <c:v>-1.9886015807939854</c:v>
                </c:pt>
                <c:pt idx="1734">
                  <c:v>-1.989902033962589</c:v>
                </c:pt>
                <c:pt idx="1735">
                  <c:v>-1.9911239292061498</c:v>
                </c:pt>
                <c:pt idx="1736">
                  <c:v>-1.9922672182863355</c:v>
                </c:pt>
                <c:pt idx="1737">
                  <c:v>-1.9933318560680509</c:v>
                </c:pt>
                <c:pt idx="1738">
                  <c:v>-1.9943178005212199</c:v>
                </c:pt>
                <c:pt idx="1739">
                  <c:v>-1.9952250127224433</c:v>
                </c:pt>
                <c:pt idx="1740">
                  <c:v>-1.9960534568565369</c:v>
                </c:pt>
                <c:pt idx="1741">
                  <c:v>-1.9968031002179445</c:v>
                </c:pt>
                <c:pt idx="1742">
                  <c:v>-1.99747391321203</c:v>
                </c:pt>
                <c:pt idx="1743">
                  <c:v>-1.9980658693562452</c:v>
                </c:pt>
                <c:pt idx="1744">
                  <c:v>-1.9985789452811751</c:v>
                </c:pt>
                <c:pt idx="1745">
                  <c:v>-1.9990131207314603</c:v>
                </c:pt>
                <c:pt idx="1746">
                  <c:v>-1.9993683785665977</c:v>
                </c:pt>
                <c:pt idx="1747">
                  <c:v>-1.9996447047616164</c:v>
                </c:pt>
                <c:pt idx="1748">
                  <c:v>-1.9998420884076311</c:v>
                </c:pt>
                <c:pt idx="1749">
                  <c:v>-1.9999605217122738</c:v>
                </c:pt>
                <c:pt idx="1750">
                  <c:v>-2</c:v>
                </c:pt>
                <c:pt idx="1751">
                  <c:v>-1.9999605217122747</c:v>
                </c:pt>
                <c:pt idx="1752">
                  <c:v>-1.9998420884076331</c:v>
                </c:pt>
                <c:pt idx="1753">
                  <c:v>-1.9996447047616195</c:v>
                </c:pt>
                <c:pt idx="1754">
                  <c:v>-1.9993683785666019</c:v>
                </c:pt>
                <c:pt idx="1755">
                  <c:v>-1.9990131207314654</c:v>
                </c:pt>
                <c:pt idx="1756">
                  <c:v>-1.9985789452811811</c:v>
                </c:pt>
                <c:pt idx="1757">
                  <c:v>-1.9980658693562523</c:v>
                </c:pt>
                <c:pt idx="1758">
                  <c:v>-1.9974739132120383</c:v>
                </c:pt>
                <c:pt idx="1759">
                  <c:v>-1.9968031002179538</c:v>
                </c:pt>
                <c:pt idx="1760">
                  <c:v>-1.9960534568565471</c:v>
                </c:pt>
                <c:pt idx="1761">
                  <c:v>-1.9952250127224544</c:v>
                </c:pt>
                <c:pt idx="1762">
                  <c:v>-1.9943178005212321</c:v>
                </c:pt>
                <c:pt idx="1763">
                  <c:v>-1.9933318560680644</c:v>
                </c:pt>
                <c:pt idx="1764">
                  <c:v>-1.9922672182863497</c:v>
                </c:pt>
                <c:pt idx="1765">
                  <c:v>-1.9911239292061649</c:v>
                </c:pt>
                <c:pt idx="1766">
                  <c:v>-1.9899020339626052</c:v>
                </c:pt>
                <c:pt idx="1767">
                  <c:v>-1.9886015807940027</c:v>
                </c:pt>
                <c:pt idx="1768">
                  <c:v>-1.9872226210400221</c:v>
                </c:pt>
                <c:pt idx="1769">
                  <c:v>-1.9857652091396325</c:v>
                </c:pt>
                <c:pt idx="1770">
                  <c:v>-1.9842294026289609</c:v>
                </c:pt>
                <c:pt idx="1771">
                  <c:v>-1.9826152621390183</c:v>
                </c:pt>
                <c:pt idx="1772">
                  <c:v>-1.9809228513933079</c:v>
                </c:pt>
                <c:pt idx="1773">
                  <c:v>-1.9791522372053072</c:v>
                </c:pt>
                <c:pt idx="1774">
                  <c:v>-1.977303489475833</c:v>
                </c:pt>
                <c:pt idx="1775">
                  <c:v>-1.9753766811902802</c:v>
                </c:pt>
                <c:pt idx="1776">
                  <c:v>-1.9733718884157414</c:v>
                </c:pt>
                <c:pt idx="1777">
                  <c:v>-1.971289190298001</c:v>
                </c:pt>
                <c:pt idx="1778">
                  <c:v>-1.9691286690584153</c:v>
                </c:pt>
                <c:pt idx="1779">
                  <c:v>-1.9668904099906637</c:v>
                </c:pt>
                <c:pt idx="1780">
                  <c:v>-1.9645745014573812</c:v>
                </c:pt>
                <c:pt idx="1781">
                  <c:v>-1.9621810348866724</c:v>
                </c:pt>
                <c:pt idx="1782">
                  <c:v>-1.9597101047684975</c:v>
                </c:pt>
                <c:pt idx="1783">
                  <c:v>-1.9571618086509475</c:v>
                </c:pt>
                <c:pt idx="1784">
                  <c:v>-1.9545362471363896</c:v>
                </c:pt>
                <c:pt idx="1785">
                  <c:v>-1.9518335238774978</c:v>
                </c:pt>
                <c:pt idx="1786">
                  <c:v>-1.9490537455731569</c:v>
                </c:pt>
                <c:pt idx="1787">
                  <c:v>-1.946197021964255</c:v>
                </c:pt>
                <c:pt idx="1788">
                  <c:v>-1.9432634658293493</c:v>
                </c:pt>
                <c:pt idx="1789">
                  <c:v>-1.9402531929802125</c:v>
                </c:pt>
                <c:pt idx="1790">
                  <c:v>-1.9371663222572633</c:v>
                </c:pt>
                <c:pt idx="1791">
                  <c:v>-1.9340029755248704</c:v>
                </c:pt>
                <c:pt idx="1792">
                  <c:v>-1.9307632776665473</c:v>
                </c:pt>
                <c:pt idx="1793">
                  <c:v>-1.9274473565800181</c:v>
                </c:pt>
                <c:pt idx="1794">
                  <c:v>-1.9240553431721708</c:v>
                </c:pt>
                <c:pt idx="1795">
                  <c:v>-1.9205873713538844</c:v>
                </c:pt>
                <c:pt idx="1796">
                  <c:v>-1.917043578034749</c:v>
                </c:pt>
                <c:pt idx="1797">
                  <c:v>-1.9134241031176575</c:v>
                </c:pt>
                <c:pt idx="1798">
                  <c:v>-1.9097290894932826</c:v>
                </c:pt>
                <c:pt idx="1799">
                  <c:v>-1.9059586830344333</c:v>
                </c:pt>
                <c:pt idx="1800">
                  <c:v>-1.902113032590302</c:v>
                </c:pt>
                <c:pt idx="1801">
                  <c:v>-1.898192289980583</c:v>
                </c:pt>
                <c:pt idx="1802">
                  <c:v>-1.8941966099894814</c:v>
                </c:pt>
                <c:pt idx="1803">
                  <c:v>-1.8901261503596025</c:v>
                </c:pt>
                <c:pt idx="1804">
                  <c:v>-1.8859810717857208</c:v>
                </c:pt>
                <c:pt idx="1805">
                  <c:v>-1.8817615379084418</c:v>
                </c:pt>
                <c:pt idx="1806">
                  <c:v>-1.8774677153077379</c:v>
                </c:pt>
                <c:pt idx="1807">
                  <c:v>-1.8730997734963744</c:v>
                </c:pt>
                <c:pt idx="1808">
                  <c:v>-1.8686578849132127</c:v>
                </c:pt>
                <c:pt idx="1809">
                  <c:v>-1.8641422249164095</c:v>
                </c:pt>
                <c:pt idx="1810">
                  <c:v>-1.8595529717764889</c:v>
                </c:pt>
                <c:pt idx="1811">
                  <c:v>-1.8548903066693077</c:v>
                </c:pt>
                <c:pt idx="1812">
                  <c:v>-1.8501544136689012</c:v>
                </c:pt>
                <c:pt idx="1813">
                  <c:v>-1.8453454797402133</c:v>
                </c:pt>
                <c:pt idx="1814">
                  <c:v>-1.840463694731723</c:v>
                </c:pt>
                <c:pt idx="1815">
                  <c:v>-1.8355092513679434</c:v>
                </c:pt>
                <c:pt idx="1816">
                  <c:v>-1.8304823452418162</c:v>
                </c:pt>
                <c:pt idx="1817">
                  <c:v>-1.8253831748069853</c:v>
                </c:pt>
                <c:pt idx="1818">
                  <c:v>-1.8202119413699696</c:v>
                </c:pt>
                <c:pt idx="1819">
                  <c:v>-1.8149688490822107</c:v>
                </c:pt>
                <c:pt idx="1820">
                  <c:v>-1.8096541049320158</c:v>
                </c:pt>
                <c:pt idx="1821">
                  <c:v>-1.804267918736381</c:v>
                </c:pt>
                <c:pt idx="1822">
                  <c:v>-1.7988105031327157</c:v>
                </c:pt>
                <c:pt idx="1823">
                  <c:v>-1.793282073570444</c:v>
                </c:pt>
                <c:pt idx="1824">
                  <c:v>-1.7876828483024982</c:v>
                </c:pt>
                <c:pt idx="1825">
                  <c:v>-1.7820130483767063</c:v>
                </c:pt>
                <c:pt idx="1826">
                  <c:v>-1.7762728976270581</c:v>
                </c:pt>
                <c:pt idx="1827">
                  <c:v>-1.7704626226648776</c:v>
                </c:pt>
                <c:pt idx="1828">
                  <c:v>-1.7645824528698721</c:v>
                </c:pt>
                <c:pt idx="1829">
                  <c:v>-1.758632620381078</c:v>
                </c:pt>
                <c:pt idx="1830">
                  <c:v>-1.752613360087691</c:v>
                </c:pt>
                <c:pt idx="1831">
                  <c:v>-1.7465249096198023</c:v>
                </c:pt>
                <c:pt idx="1832">
                  <c:v>-1.7403675093390116</c:v>
                </c:pt>
                <c:pt idx="1833">
                  <c:v>-1.7341414023289385</c:v>
                </c:pt>
                <c:pt idx="1834">
                  <c:v>-1.727846834385629</c:v>
                </c:pt>
                <c:pt idx="1835">
                  <c:v>-1.7214840540078438</c:v>
                </c:pt>
                <c:pt idx="1836">
                  <c:v>-1.7150533123872591</c:v>
                </c:pt>
                <c:pt idx="1837">
                  <c:v>-1.708554863398543</c:v>
                </c:pt>
                <c:pt idx="1838">
                  <c:v>-1.7019889635893364</c:v>
                </c:pt>
                <c:pt idx="1839">
                  <c:v>-1.6953558721701172</c:v>
                </c:pt>
                <c:pt idx="1840">
                  <c:v>-1.6886558510039789</c:v>
                </c:pt>
                <c:pt idx="1841">
                  <c:v>-1.6818891645962848</c:v>
                </c:pt>
                <c:pt idx="1842">
                  <c:v>-1.67505608008423</c:v>
                </c:pt>
                <c:pt idx="1843">
                  <c:v>-1.668156867226287</c:v>
                </c:pt>
                <c:pt idx="1844">
                  <c:v>-1.6611917983915678</c:v>
                </c:pt>
                <c:pt idx="1845">
                  <c:v>-1.6541611485490642</c:v>
                </c:pt>
                <c:pt idx="1846">
                  <c:v>-1.6470651952567932</c:v>
                </c:pt>
                <c:pt idx="1847">
                  <c:v>-1.6399042186508428</c:v>
                </c:pt>
                <c:pt idx="1848">
                  <c:v>-1.6326785014343039</c:v>
                </c:pt>
                <c:pt idx="1849">
                  <c:v>-1.6253883288661217</c:v>
                </c:pt>
                <c:pt idx="1850">
                  <c:v>-1.6180339887498265</c:v>
                </c:pt>
                <c:pt idx="1851">
                  <c:v>-1.6106157714221754</c:v>
                </c:pt>
                <c:pt idx="1852">
                  <c:v>-1.6031339697416824</c:v>
                </c:pt>
                <c:pt idx="1853">
                  <c:v>-1.5955888790770689</c:v>
                </c:pt>
                <c:pt idx="1854">
                  <c:v>-1.5879807972955953</c:v>
                </c:pt>
                <c:pt idx="1855">
                  <c:v>-1.5803100247513031</c:v>
                </c:pt>
                <c:pt idx="1856">
                  <c:v>-1.5725768642731601</c:v>
                </c:pt>
                <c:pt idx="1857">
                  <c:v>-1.564781621153096</c:v>
                </c:pt>
                <c:pt idx="1858">
                  <c:v>-1.5569246031339643</c:v>
                </c:pt>
                <c:pt idx="1859">
                  <c:v>-1.5490061203973828</c:v>
                </c:pt>
                <c:pt idx="1860">
                  <c:v>-1.5410264855514935</c:v>
                </c:pt>
                <c:pt idx="1861">
                  <c:v>-1.5329860136186122</c:v>
                </c:pt>
                <c:pt idx="1862">
                  <c:v>-1.5248850220228058</c:v>
                </c:pt>
                <c:pt idx="1863">
                  <c:v>-1.5167238305773514</c:v>
                </c:pt>
                <c:pt idx="1864">
                  <c:v>-1.5085027614721152</c:v>
                </c:pt>
                <c:pt idx="1865">
                  <c:v>-1.5002221392608242</c:v>
                </c:pt>
                <c:pt idx="1866">
                  <c:v>-1.4918822908482667</c:v>
                </c:pt>
                <c:pt idx="1867">
                  <c:v>-1.4834835454773783</c:v>
                </c:pt>
                <c:pt idx="1868">
                  <c:v>-1.4750262347162451</c:v>
                </c:pt>
                <c:pt idx="1869">
                  <c:v>-1.4665106924450173</c:v>
                </c:pt>
                <c:pt idx="1870">
                  <c:v>-1.4579372548427176</c:v>
                </c:pt>
                <c:pt idx="1871">
                  <c:v>-1.4493062603739852</c:v>
                </c:pt>
                <c:pt idx="1872">
                  <c:v>-1.4406180497757031</c:v>
                </c:pt>
                <c:pt idx="1873">
                  <c:v>-1.4318729660435514</c:v>
                </c:pt>
                <c:pt idx="1874">
                  <c:v>-1.4230713544184572</c:v>
                </c:pt>
                <c:pt idx="1875">
                  <c:v>-1.4142135623729788</c:v>
                </c:pt>
                <c:pt idx="1876">
                  <c:v>-1.4052999395975796</c:v>
                </c:pt>
                <c:pt idx="1877">
                  <c:v>-1.3963308379868238</c:v>
                </c:pt>
                <c:pt idx="1878">
                  <c:v>-1.3873066116254882</c:v>
                </c:pt>
                <c:pt idx="1879">
                  <c:v>-1.3782276167745724</c:v>
                </c:pt>
                <c:pt idx="1880">
                  <c:v>-1.36909421185725</c:v>
                </c:pt>
                <c:pt idx="1881">
                  <c:v>-1.3599067574447083</c:v>
                </c:pt>
                <c:pt idx="1882">
                  <c:v>-1.3506656162419186</c:v>
                </c:pt>
                <c:pt idx="1883">
                  <c:v>-1.341371153073307</c:v>
                </c:pt>
                <c:pt idx="1884">
                  <c:v>-1.3320237348683674</c:v>
                </c:pt>
                <c:pt idx="1885">
                  <c:v>-1.3226237306471651</c:v>
                </c:pt>
                <c:pt idx="1886">
                  <c:v>-1.313171511505774</c:v>
                </c:pt>
                <c:pt idx="1887">
                  <c:v>-1.3036674506016157</c:v>
                </c:pt>
                <c:pt idx="1888">
                  <c:v>-1.2941119231387441</c:v>
                </c:pt>
                <c:pt idx="1889">
                  <c:v>-1.2845053063530212</c:v>
                </c:pt>
                <c:pt idx="1890">
                  <c:v>-1.2748479794972289</c:v>
                </c:pt>
                <c:pt idx="1891">
                  <c:v>-1.2651403238260983</c:v>
                </c:pt>
                <c:pt idx="1892">
                  <c:v>-1.2553827225812475</c:v>
                </c:pt>
                <c:pt idx="1893">
                  <c:v>-1.2455755609760686</c:v>
                </c:pt>
                <c:pt idx="1894">
                  <c:v>-1.2357192261805092</c:v>
                </c:pt>
                <c:pt idx="1895">
                  <c:v>-1.2258141073057933</c:v>
                </c:pt>
                <c:pt idx="1896">
                  <c:v>-1.2158605953890482</c:v>
                </c:pt>
                <c:pt idx="1897">
                  <c:v>-1.2058590833778839</c:v>
                </c:pt>
                <c:pt idx="1898">
                  <c:v>-1.1958099661148693</c:v>
                </c:pt>
                <c:pt idx="1899">
                  <c:v>-1.185713640321947</c:v>
                </c:pt>
                <c:pt idx="1900">
                  <c:v>-1.1755705045847746</c:v>
                </c:pt>
                <c:pt idx="1901">
                  <c:v>-1.1653809593369775</c:v>
                </c:pt>
                <c:pt idx="1902">
                  <c:v>-1.1551454068443574</c:v>
                </c:pt>
                <c:pt idx="1903">
                  <c:v>-1.144864251189001</c:v>
                </c:pt>
                <c:pt idx="1904">
                  <c:v>-1.1345378982533321</c:v>
                </c:pt>
                <c:pt idx="1905">
                  <c:v>-1.1241667557040771</c:v>
                </c:pt>
                <c:pt idx="1906">
                  <c:v>-1.1137512329761889</c:v>
                </c:pt>
                <c:pt idx="1907">
                  <c:v>-1.1032917412566703</c:v>
                </c:pt>
                <c:pt idx="1908">
                  <c:v>-1.0927886934683448</c:v>
                </c:pt>
                <c:pt idx="1909">
                  <c:v>-1.0822425042535582</c:v>
                </c:pt>
                <c:pt idx="1910">
                  <c:v>-1.0716535899577966</c:v>
                </c:pt>
                <c:pt idx="1911">
                  <c:v>-1.0610223686132685</c:v>
                </c:pt>
                <c:pt idx="1912">
                  <c:v>-1.0503492599223885</c:v>
                </c:pt>
                <c:pt idx="1913">
                  <c:v>-1.0396346852412159</c:v>
                </c:pt>
                <c:pt idx="1914">
                  <c:v>-1.0288790675628068</c:v>
                </c:pt>
                <c:pt idx="1915">
                  <c:v>-1.0180828315005332</c:v>
                </c:pt>
                <c:pt idx="1916">
                  <c:v>-1.0072464032713093</c:v>
                </c:pt>
                <c:pt idx="1917">
                  <c:v>-0.99637021067876919</c:v>
                </c:pt>
                <c:pt idx="1918">
                  <c:v>-0.98545468309636741</c:v>
                </c:pt>
                <c:pt idx="1919">
                  <c:v>-0.97450025145044572</c:v>
                </c:pt>
                <c:pt idx="1920">
                  <c:v>-0.96350734820320849</c:v>
                </c:pt>
                <c:pt idx="1921">
                  <c:v>-0.95247640733565297</c:v>
                </c:pt>
                <c:pt idx="1922">
                  <c:v>-0.94140786433043977</c:v>
                </c:pt>
                <c:pt idx="1923">
                  <c:v>-0.93030215615468814</c:v>
                </c:pt>
                <c:pt idx="1924">
                  <c:v>-0.91915972124274392</c:v>
                </c:pt>
                <c:pt idx="1925">
                  <c:v>-0.90798099947885857</c:v>
                </c:pt>
                <c:pt idx="1926">
                  <c:v>-0.89676643217982943</c:v>
                </c:pt>
                <c:pt idx="1927">
                  <c:v>-0.88551646207756485</c:v>
                </c:pt>
                <c:pt idx="1928">
                  <c:v>-0.87423153330162429</c:v>
                </c:pt>
                <c:pt idx="1929">
                  <c:v>-0.86291209136167324</c:v>
                </c:pt>
                <c:pt idx="1930">
                  <c:v>-0.8515585831298973</c:v>
                </c:pt>
                <c:pt idx="1931">
                  <c:v>-0.84017145682336458</c:v>
                </c:pt>
                <c:pt idx="1932">
                  <c:v>-0.82875116198631704</c:v>
                </c:pt>
                <c:pt idx="1933">
                  <c:v>-0.81729814947244361</c:v>
                </c:pt>
                <c:pt idx="1934">
                  <c:v>-0.80581287142706759</c:v>
                </c:pt>
                <c:pt idx="1935">
                  <c:v>-0.79429578126930356</c:v>
                </c:pt>
                <c:pt idx="1936">
                  <c:v>-0.78274733367414395</c:v>
                </c:pt>
                <c:pt idx="1937">
                  <c:v>-0.77116798455452895</c:v>
                </c:pt>
                <c:pt idx="1938">
                  <c:v>-0.75955819104333477</c:v>
                </c:pt>
                <c:pt idx="1939">
                  <c:v>-0.74791841147533344</c:v>
                </c:pt>
                <c:pt idx="1940">
                  <c:v>-0.73624910536908528</c:v>
                </c:pt>
                <c:pt idx="1941">
                  <c:v>-0.72455073340881748</c:v>
                </c:pt>
                <c:pt idx="1942">
                  <c:v>-0.71282375742622428</c:v>
                </c:pt>
                <c:pt idx="1943">
                  <c:v>-0.7010686403822376</c:v>
                </c:pt>
                <c:pt idx="1944">
                  <c:v>-0.68928584634875378</c:v>
                </c:pt>
                <c:pt idx="1945">
                  <c:v>-0.67747584049029919</c:v>
                </c:pt>
                <c:pt idx="1946">
                  <c:v>-0.66563908904568647</c:v>
                </c:pt>
                <c:pt idx="1947">
                  <c:v>-0.65377605930959493</c:v>
                </c:pt>
                <c:pt idx="1948">
                  <c:v>-0.64188721961412898</c:v>
                </c:pt>
                <c:pt idx="1949">
                  <c:v>-0.62997303931031645</c:v>
                </c:pt>
                <c:pt idx="1950">
                  <c:v>-0.61803398874959847</c:v>
                </c:pt>
                <c:pt idx="1951">
                  <c:v>-0.60607053926524823</c:v>
                </c:pt>
                <c:pt idx="1952">
                  <c:v>-0.59408316315376697</c:v>
                </c:pt>
                <c:pt idx="1953">
                  <c:v>-0.58207233365624089</c:v>
                </c:pt>
                <c:pt idx="1954">
                  <c:v>-0.57003852493964624</c:v>
                </c:pt>
                <c:pt idx="1955">
                  <c:v>-0.55798221207814935</c:v>
                </c:pt>
                <c:pt idx="1956">
                  <c:v>-0.54590387103433802</c:v>
                </c:pt>
                <c:pt idx="1957">
                  <c:v>-0.53380397864043894</c:v>
                </c:pt>
                <c:pt idx="1958">
                  <c:v>-0.52168301257947847</c:v>
                </c:pt>
                <c:pt idx="1959">
                  <c:v>-0.50954145136644569</c:v>
                </c:pt>
                <c:pt idx="1960">
                  <c:v>-0.49737977432938774</c:v>
                </c:pt>
                <c:pt idx="1961">
                  <c:v>-0.48519846159049324</c:v>
                </c:pt>
                <c:pt idx="1962">
                  <c:v>-0.47299799404712456</c:v>
                </c:pt>
                <c:pt idx="1963">
                  <c:v>-0.46077885335285318</c:v>
                </c:pt>
                <c:pt idx="1964">
                  <c:v>-0.44854152189843122</c:v>
                </c:pt>
                <c:pt idx="1965">
                  <c:v>-0.43628648279275078</c:v>
                </c:pt>
                <c:pt idx="1966">
                  <c:v>-0.42401421984377524</c:v>
                </c:pt>
                <c:pt idx="1967">
                  <c:v>-0.41172521753942548</c:v>
                </c:pt>
                <c:pt idx="1968">
                  <c:v>-0.39941996102847371</c:v>
                </c:pt>
                <c:pt idx="1969">
                  <c:v>-0.38709893610137702</c:v>
                </c:pt>
                <c:pt idx="1970">
                  <c:v>-0.37476262917110614</c:v>
                </c:pt>
                <c:pt idx="1971">
                  <c:v>-0.36241152725392844</c:v>
                </c:pt>
                <c:pt idx="1972">
                  <c:v>-0.35004611795020268</c:v>
                </c:pt>
                <c:pt idx="1973">
                  <c:v>-0.33766688942511525</c:v>
                </c:pt>
                <c:pt idx="1974">
                  <c:v>-0.32527433038941161</c:v>
                </c:pt>
                <c:pt idx="1975">
                  <c:v>-0.31286893008010652</c:v>
                </c:pt>
                <c:pt idx="1976">
                  <c:v>-0.3004511782411558</c:v>
                </c:pt>
                <c:pt idx="1977">
                  <c:v>-0.28802156510414295</c:v>
                </c:pt>
                <c:pt idx="1978">
                  <c:v>-0.27558058136891167</c:v>
                </c:pt>
                <c:pt idx="1979">
                  <c:v>-0.26312871818420103</c:v>
                </c:pt>
                <c:pt idx="1980">
                  <c:v>-0.25066646712824148</c:v>
                </c:pt>
                <c:pt idx="1981">
                  <c:v>-0.23819432018936942</c:v>
                </c:pt>
                <c:pt idx="1982">
                  <c:v>-0.2257127697465903</c:v>
                </c:pt>
                <c:pt idx="1983">
                  <c:v>-0.21322230855014726</c:v>
                </c:pt>
                <c:pt idx="1984">
                  <c:v>-0.20072342970205423</c:v>
                </c:pt>
                <c:pt idx="1985">
                  <c:v>-0.18821662663665009</c:v>
                </c:pt>
                <c:pt idx="1986">
                  <c:v>-0.17570239310110483</c:v>
                </c:pt>
                <c:pt idx="1987">
                  <c:v>-0.16318122313593061</c:v>
                </c:pt>
                <c:pt idx="1988">
                  <c:v>-0.15065361105548156</c:v>
                </c:pt>
                <c:pt idx="1989">
                  <c:v>-0.13812005142842476</c:v>
                </c:pt>
                <c:pt idx="1990">
                  <c:v>-0.12558103905823698</c:v>
                </c:pt>
                <c:pt idx="1991">
                  <c:v>-0.11303706896365638</c:v>
                </c:pt>
                <c:pt idx="1992">
                  <c:v>-0.10048863635914709</c:v>
                </c:pt>
                <c:pt idx="1993">
                  <c:v>-8.7936236635334897E-2</c:v>
                </c:pt>
                <c:pt idx="1994">
                  <c:v>-7.5380365339471303E-2</c:v>
                </c:pt>
                <c:pt idx="1995">
                  <c:v>-6.2821518155855946E-2</c:v>
                </c:pt>
                <c:pt idx="1996">
                  <c:v>-5.0260190886271483E-2</c:v>
                </c:pt>
                <c:pt idx="1997">
                  <c:v>-3.7696879430413603E-2</c:v>
                </c:pt>
                <c:pt idx="1998">
                  <c:v>-2.5132079766299654E-2</c:v>
                </c:pt>
                <c:pt idx="1999">
                  <c:v>-1.2566287930709547E-2</c:v>
                </c:pt>
                <c:pt idx="2000">
                  <c:v>4.1113466797693121E-13</c:v>
                </c:pt>
                <c:pt idx="2001">
                  <c:v>1.2566287931528248E-2</c:v>
                </c:pt>
                <c:pt idx="2002">
                  <c:v>2.5132079767118308E-2</c:v>
                </c:pt>
                <c:pt idx="2003">
                  <c:v>3.7696879431232171E-2</c:v>
                </c:pt>
                <c:pt idx="2004">
                  <c:v>5.0260190887093492E-2</c:v>
                </c:pt>
                <c:pt idx="2005">
                  <c:v>6.2821518156674264E-2</c:v>
                </c:pt>
                <c:pt idx="2006">
                  <c:v>7.5380365340289426E-2</c:v>
                </c:pt>
                <c:pt idx="2007">
                  <c:v>8.7936236636152826E-2</c:v>
                </c:pt>
                <c:pt idx="2008">
                  <c:v>0.10048863635996477</c:v>
                </c:pt>
                <c:pt idx="2009">
                  <c:v>0.11303706896447734</c:v>
                </c:pt>
                <c:pt idx="2010">
                  <c:v>0.1255810390590541</c:v>
                </c:pt>
                <c:pt idx="2011">
                  <c:v>0.13812005142924152</c:v>
                </c:pt>
                <c:pt idx="2012">
                  <c:v>0.15065361105629793</c:v>
                </c:pt>
                <c:pt idx="2013">
                  <c:v>0.16318122313675015</c:v>
                </c:pt>
                <c:pt idx="2014">
                  <c:v>0.17570239310192037</c:v>
                </c:pt>
                <c:pt idx="2015">
                  <c:v>0.18821662663746516</c:v>
                </c:pt>
                <c:pt idx="2016">
                  <c:v>0.2007234297028688</c:v>
                </c:pt>
                <c:pt idx="2017">
                  <c:v>0.21322230855096133</c:v>
                </c:pt>
                <c:pt idx="2018">
                  <c:v>0.22571276974740731</c:v>
                </c:pt>
                <c:pt idx="2019">
                  <c:v>0.2381943201901823</c:v>
                </c:pt>
                <c:pt idx="2020">
                  <c:v>0.25066646712905372</c:v>
                </c:pt>
                <c:pt idx="2021">
                  <c:v>0.26312871818501266</c:v>
                </c:pt>
                <c:pt idx="2022">
                  <c:v>0.27558058136972613</c:v>
                </c:pt>
                <c:pt idx="2023">
                  <c:v>0.28802156510495314</c:v>
                </c:pt>
                <c:pt idx="2024">
                  <c:v>0.30045117824196527</c:v>
                </c:pt>
                <c:pt idx="2025">
                  <c:v>0.31286893008091515</c:v>
                </c:pt>
                <c:pt idx="2026">
                  <c:v>0.32527433039022291</c:v>
                </c:pt>
                <c:pt idx="2027">
                  <c:v>0.33766688942592221</c:v>
                </c:pt>
                <c:pt idx="2028">
                  <c:v>0.35004611795100876</c:v>
                </c:pt>
                <c:pt idx="2029">
                  <c:v>0.36241152725473358</c:v>
                </c:pt>
                <c:pt idx="2030">
                  <c:v>0.37476262917191033</c:v>
                </c:pt>
                <c:pt idx="2031">
                  <c:v>0.38709893610218377</c:v>
                </c:pt>
                <c:pt idx="2032">
                  <c:v>0.39941996102927591</c:v>
                </c:pt>
                <c:pt idx="2033">
                  <c:v>0.41172521754022662</c:v>
                </c:pt>
                <c:pt idx="2034">
                  <c:v>0.42401421984457538</c:v>
                </c:pt>
                <c:pt idx="2035">
                  <c:v>0.43628648279355325</c:v>
                </c:pt>
                <c:pt idx="2036">
                  <c:v>0.44854152189922908</c:v>
                </c:pt>
                <c:pt idx="2037">
                  <c:v>0.46077885335364988</c:v>
                </c:pt>
                <c:pt idx="2038">
                  <c:v>0.47299799404792009</c:v>
                </c:pt>
                <c:pt idx="2039">
                  <c:v>0.48519846159128749</c:v>
                </c:pt>
                <c:pt idx="2040">
                  <c:v>0.49737977433018415</c:v>
                </c:pt>
                <c:pt idx="2041">
                  <c:v>0.50954145136723739</c:v>
                </c:pt>
              </c:numCache>
            </c:numRef>
          </c:yVal>
          <c:smooth val="0"/>
        </c:ser>
        <c:dLbls>
          <c:showLegendKey val="0"/>
          <c:showVal val="0"/>
          <c:showCatName val="0"/>
          <c:showSerName val="0"/>
          <c:showPercent val="0"/>
          <c:showBubbleSize val="0"/>
        </c:dLbls>
        <c:axId val="183302784"/>
        <c:axId val="183632256"/>
      </c:scatterChart>
      <c:valAx>
        <c:axId val="183302784"/>
        <c:scaling>
          <c:orientation val="minMax"/>
        </c:scaling>
        <c:delete val="0"/>
        <c:axPos val="b"/>
        <c:numFmt formatCode="General" sourceLinked="1"/>
        <c:majorTickMark val="out"/>
        <c:minorTickMark val="none"/>
        <c:tickLblPos val="nextTo"/>
        <c:crossAx val="183632256"/>
        <c:crosses val="autoZero"/>
        <c:crossBetween val="midCat"/>
      </c:valAx>
      <c:valAx>
        <c:axId val="183632256"/>
        <c:scaling>
          <c:orientation val="minMax"/>
        </c:scaling>
        <c:delete val="0"/>
        <c:axPos val="l"/>
        <c:majorGridlines/>
        <c:numFmt formatCode="General" sourceLinked="1"/>
        <c:majorTickMark val="out"/>
        <c:minorTickMark val="none"/>
        <c:tickLblPos val="nextTo"/>
        <c:crossAx val="183302784"/>
        <c:crosses val="autoZero"/>
        <c:crossBetween val="midCat"/>
      </c:valAx>
    </c:plotArea>
    <c:plotVisOnly val="1"/>
    <c:dispBlanksAs val="gap"/>
    <c:showDLblsOverMax val="0"/>
  </c:chart>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a:pPr>
            <a:r>
              <a:rPr lang="en-US"/>
              <a:t>Beats</a:t>
            </a:r>
          </a:p>
        </c:rich>
      </c:tx>
      <c:layout/>
      <c:overlay val="1"/>
    </c:title>
    <c:autoTitleDeleted val="0"/>
    <c:plotArea>
      <c:layout/>
      <c:scatterChart>
        <c:scatterStyle val="lineMarker"/>
        <c:varyColors val="0"/>
        <c:ser>
          <c:idx val="0"/>
          <c:order val="0"/>
          <c:tx>
            <c:strRef>
              <c:f>Sheet2!$B$1</c:f>
              <c:strCache>
                <c:ptCount val="1"/>
                <c:pt idx="0">
                  <c:v>y1</c:v>
                </c:pt>
              </c:strCache>
            </c:strRef>
          </c:tx>
          <c:spPr>
            <a:ln w="28575">
              <a:noFill/>
            </a:ln>
          </c:spPr>
          <c:marker>
            <c:symbol val="diamond"/>
            <c:size val="2"/>
          </c:marker>
          <c:xVal>
            <c:numRef>
              <c:f>Sheet2!$A$2:$A$7000</c:f>
              <c:numCache>
                <c:formatCode>General</c:formatCode>
                <c:ptCount val="6999"/>
                <c:pt idx="0">
                  <c:v>0</c:v>
                </c:pt>
                <c:pt idx="1">
                  <c:v>5.0000000000000002E-5</c:v>
                </c:pt>
                <c:pt idx="2">
                  <c:v>1E-4</c:v>
                </c:pt>
                <c:pt idx="3">
                  <c:v>1.5000000000000001E-4</c:v>
                </c:pt>
                <c:pt idx="4">
                  <c:v>2.0000000000000001E-4</c:v>
                </c:pt>
                <c:pt idx="5">
                  <c:v>2.5000000000000001E-4</c:v>
                </c:pt>
                <c:pt idx="6">
                  <c:v>3.0000000000000003E-4</c:v>
                </c:pt>
                <c:pt idx="7">
                  <c:v>3.5000000000000005E-4</c:v>
                </c:pt>
                <c:pt idx="8">
                  <c:v>4.0000000000000007E-4</c:v>
                </c:pt>
                <c:pt idx="9">
                  <c:v>4.500000000000001E-4</c:v>
                </c:pt>
                <c:pt idx="10">
                  <c:v>5.0000000000000012E-4</c:v>
                </c:pt>
                <c:pt idx="11">
                  <c:v>5.5000000000000014E-4</c:v>
                </c:pt>
                <c:pt idx="12">
                  <c:v>6.0000000000000016E-4</c:v>
                </c:pt>
                <c:pt idx="13">
                  <c:v>6.5000000000000019E-4</c:v>
                </c:pt>
                <c:pt idx="14">
                  <c:v>7.0000000000000021E-4</c:v>
                </c:pt>
                <c:pt idx="15">
                  <c:v>7.5000000000000023E-4</c:v>
                </c:pt>
                <c:pt idx="16">
                  <c:v>8.0000000000000026E-4</c:v>
                </c:pt>
                <c:pt idx="17">
                  <c:v>8.5000000000000028E-4</c:v>
                </c:pt>
                <c:pt idx="18">
                  <c:v>9.000000000000003E-4</c:v>
                </c:pt>
                <c:pt idx="19">
                  <c:v>9.5000000000000032E-4</c:v>
                </c:pt>
                <c:pt idx="20">
                  <c:v>1.0000000000000002E-3</c:v>
                </c:pt>
                <c:pt idx="21">
                  <c:v>1.0500000000000002E-3</c:v>
                </c:pt>
                <c:pt idx="22">
                  <c:v>1.1000000000000001E-3</c:v>
                </c:pt>
                <c:pt idx="23">
                  <c:v>1.15E-3</c:v>
                </c:pt>
                <c:pt idx="24">
                  <c:v>1.1999999999999999E-3</c:v>
                </c:pt>
                <c:pt idx="25">
                  <c:v>1.2499999999999998E-3</c:v>
                </c:pt>
                <c:pt idx="26">
                  <c:v>1.2999999999999997E-3</c:v>
                </c:pt>
                <c:pt idx="27">
                  <c:v>1.3499999999999996E-3</c:v>
                </c:pt>
                <c:pt idx="28">
                  <c:v>1.3999999999999996E-3</c:v>
                </c:pt>
                <c:pt idx="29">
                  <c:v>1.4499999999999995E-3</c:v>
                </c:pt>
                <c:pt idx="30">
                  <c:v>1.4999999999999994E-3</c:v>
                </c:pt>
                <c:pt idx="31">
                  <c:v>1.5499999999999993E-3</c:v>
                </c:pt>
                <c:pt idx="32">
                  <c:v>1.5999999999999992E-3</c:v>
                </c:pt>
                <c:pt idx="33">
                  <c:v>1.6499999999999991E-3</c:v>
                </c:pt>
                <c:pt idx="34">
                  <c:v>1.699999999999999E-3</c:v>
                </c:pt>
                <c:pt idx="35">
                  <c:v>1.749999999999999E-3</c:v>
                </c:pt>
                <c:pt idx="36">
                  <c:v>1.7999999999999989E-3</c:v>
                </c:pt>
                <c:pt idx="37">
                  <c:v>1.8499999999999988E-3</c:v>
                </c:pt>
                <c:pt idx="38">
                  <c:v>1.8999999999999987E-3</c:v>
                </c:pt>
                <c:pt idx="39">
                  <c:v>1.9499999999999986E-3</c:v>
                </c:pt>
                <c:pt idx="40">
                  <c:v>1.9999999999999987E-3</c:v>
                </c:pt>
                <c:pt idx="41">
                  <c:v>2.0499999999999989E-3</c:v>
                </c:pt>
                <c:pt idx="42">
                  <c:v>2.099999999999999E-3</c:v>
                </c:pt>
                <c:pt idx="43">
                  <c:v>2.1499999999999991E-3</c:v>
                </c:pt>
                <c:pt idx="44">
                  <c:v>2.1999999999999993E-3</c:v>
                </c:pt>
                <c:pt idx="45">
                  <c:v>2.2499999999999994E-3</c:v>
                </c:pt>
                <c:pt idx="46">
                  <c:v>2.2999999999999995E-3</c:v>
                </c:pt>
                <c:pt idx="47">
                  <c:v>2.3499999999999997E-3</c:v>
                </c:pt>
                <c:pt idx="48">
                  <c:v>2.3999999999999998E-3</c:v>
                </c:pt>
                <c:pt idx="49">
                  <c:v>2.4499999999999999E-3</c:v>
                </c:pt>
                <c:pt idx="50">
                  <c:v>2.5000000000000001E-3</c:v>
                </c:pt>
                <c:pt idx="51">
                  <c:v>2.5500000000000002E-3</c:v>
                </c:pt>
                <c:pt idx="52">
                  <c:v>2.6000000000000003E-3</c:v>
                </c:pt>
                <c:pt idx="53">
                  <c:v>2.6500000000000004E-3</c:v>
                </c:pt>
                <c:pt idx="54">
                  <c:v>2.7000000000000006E-3</c:v>
                </c:pt>
                <c:pt idx="55">
                  <c:v>2.7500000000000007E-3</c:v>
                </c:pt>
                <c:pt idx="56">
                  <c:v>2.8000000000000008E-3</c:v>
                </c:pt>
                <c:pt idx="57">
                  <c:v>2.850000000000001E-3</c:v>
                </c:pt>
                <c:pt idx="58">
                  <c:v>2.9000000000000011E-3</c:v>
                </c:pt>
                <c:pt idx="59">
                  <c:v>2.9500000000000012E-3</c:v>
                </c:pt>
                <c:pt idx="60">
                  <c:v>3.0000000000000014E-3</c:v>
                </c:pt>
                <c:pt idx="61">
                  <c:v>3.0500000000000015E-3</c:v>
                </c:pt>
                <c:pt idx="62">
                  <c:v>3.1000000000000016E-3</c:v>
                </c:pt>
                <c:pt idx="63">
                  <c:v>3.1500000000000018E-3</c:v>
                </c:pt>
                <c:pt idx="64">
                  <c:v>3.2000000000000019E-3</c:v>
                </c:pt>
                <c:pt idx="65">
                  <c:v>3.250000000000002E-3</c:v>
                </c:pt>
                <c:pt idx="66">
                  <c:v>3.3000000000000022E-3</c:v>
                </c:pt>
                <c:pt idx="67">
                  <c:v>3.3500000000000023E-3</c:v>
                </c:pt>
                <c:pt idx="68">
                  <c:v>3.4000000000000024E-3</c:v>
                </c:pt>
                <c:pt idx="69">
                  <c:v>3.4500000000000025E-3</c:v>
                </c:pt>
                <c:pt idx="70">
                  <c:v>3.5000000000000027E-3</c:v>
                </c:pt>
                <c:pt idx="71">
                  <c:v>3.5500000000000028E-3</c:v>
                </c:pt>
                <c:pt idx="72">
                  <c:v>3.6000000000000029E-3</c:v>
                </c:pt>
                <c:pt idx="73">
                  <c:v>3.6500000000000031E-3</c:v>
                </c:pt>
                <c:pt idx="74">
                  <c:v>3.7000000000000032E-3</c:v>
                </c:pt>
                <c:pt idx="75">
                  <c:v>3.7500000000000033E-3</c:v>
                </c:pt>
                <c:pt idx="76">
                  <c:v>3.8000000000000035E-3</c:v>
                </c:pt>
                <c:pt idx="77">
                  <c:v>3.8500000000000036E-3</c:v>
                </c:pt>
                <c:pt idx="78">
                  <c:v>3.9000000000000037E-3</c:v>
                </c:pt>
                <c:pt idx="79">
                  <c:v>3.9500000000000039E-3</c:v>
                </c:pt>
                <c:pt idx="80">
                  <c:v>4.0000000000000036E-3</c:v>
                </c:pt>
                <c:pt idx="81">
                  <c:v>4.0500000000000033E-3</c:v>
                </c:pt>
                <c:pt idx="82">
                  <c:v>4.1000000000000029E-3</c:v>
                </c:pt>
                <c:pt idx="83">
                  <c:v>4.1500000000000026E-3</c:v>
                </c:pt>
                <c:pt idx="84">
                  <c:v>4.2000000000000023E-3</c:v>
                </c:pt>
                <c:pt idx="85">
                  <c:v>4.250000000000002E-3</c:v>
                </c:pt>
                <c:pt idx="86">
                  <c:v>4.3000000000000017E-3</c:v>
                </c:pt>
                <c:pt idx="87">
                  <c:v>4.3500000000000014E-3</c:v>
                </c:pt>
                <c:pt idx="88">
                  <c:v>4.4000000000000011E-3</c:v>
                </c:pt>
                <c:pt idx="89">
                  <c:v>4.4500000000000008E-3</c:v>
                </c:pt>
                <c:pt idx="90">
                  <c:v>4.5000000000000005E-3</c:v>
                </c:pt>
                <c:pt idx="91">
                  <c:v>4.5500000000000002E-3</c:v>
                </c:pt>
                <c:pt idx="92">
                  <c:v>4.5999999999999999E-3</c:v>
                </c:pt>
                <c:pt idx="93">
                  <c:v>4.6499999999999996E-3</c:v>
                </c:pt>
                <c:pt idx="94">
                  <c:v>4.6999999999999993E-3</c:v>
                </c:pt>
                <c:pt idx="95">
                  <c:v>4.749999999999999E-3</c:v>
                </c:pt>
                <c:pt idx="96">
                  <c:v>4.7999999999999987E-3</c:v>
                </c:pt>
                <c:pt idx="97">
                  <c:v>4.8499999999999984E-3</c:v>
                </c:pt>
                <c:pt idx="98">
                  <c:v>4.8999999999999981E-3</c:v>
                </c:pt>
                <c:pt idx="99">
                  <c:v>4.9499999999999978E-3</c:v>
                </c:pt>
                <c:pt idx="100">
                  <c:v>4.9999999999999975E-3</c:v>
                </c:pt>
                <c:pt idx="101">
                  <c:v>5.0499999999999972E-3</c:v>
                </c:pt>
                <c:pt idx="102">
                  <c:v>5.0999999999999969E-3</c:v>
                </c:pt>
                <c:pt idx="103">
                  <c:v>5.1499999999999966E-3</c:v>
                </c:pt>
                <c:pt idx="104">
                  <c:v>5.1999999999999963E-3</c:v>
                </c:pt>
                <c:pt idx="105">
                  <c:v>5.249999999999996E-3</c:v>
                </c:pt>
                <c:pt idx="106">
                  <c:v>5.2999999999999957E-3</c:v>
                </c:pt>
                <c:pt idx="107">
                  <c:v>5.3499999999999954E-3</c:v>
                </c:pt>
                <c:pt idx="108">
                  <c:v>5.3999999999999951E-3</c:v>
                </c:pt>
                <c:pt idx="109">
                  <c:v>5.4499999999999948E-3</c:v>
                </c:pt>
                <c:pt idx="110">
                  <c:v>5.4999999999999945E-3</c:v>
                </c:pt>
                <c:pt idx="111">
                  <c:v>5.5499999999999942E-3</c:v>
                </c:pt>
                <c:pt idx="112">
                  <c:v>5.5999999999999939E-3</c:v>
                </c:pt>
                <c:pt idx="113">
                  <c:v>5.6499999999999936E-3</c:v>
                </c:pt>
                <c:pt idx="114">
                  <c:v>5.6999999999999933E-3</c:v>
                </c:pt>
                <c:pt idx="115">
                  <c:v>5.749999999999993E-3</c:v>
                </c:pt>
                <c:pt idx="116">
                  <c:v>5.7999999999999927E-3</c:v>
                </c:pt>
                <c:pt idx="117">
                  <c:v>5.8499999999999924E-3</c:v>
                </c:pt>
                <c:pt idx="118">
                  <c:v>5.8999999999999921E-3</c:v>
                </c:pt>
                <c:pt idx="119">
                  <c:v>5.9499999999999918E-3</c:v>
                </c:pt>
                <c:pt idx="120">
                  <c:v>5.9999999999999915E-3</c:v>
                </c:pt>
                <c:pt idx="121">
                  <c:v>6.0499999999999911E-3</c:v>
                </c:pt>
                <c:pt idx="122">
                  <c:v>6.0999999999999908E-3</c:v>
                </c:pt>
                <c:pt idx="123">
                  <c:v>6.1499999999999905E-3</c:v>
                </c:pt>
                <c:pt idx="124">
                  <c:v>6.1999999999999902E-3</c:v>
                </c:pt>
                <c:pt idx="125">
                  <c:v>6.2499999999999899E-3</c:v>
                </c:pt>
                <c:pt idx="126">
                  <c:v>6.2999999999999896E-3</c:v>
                </c:pt>
                <c:pt idx="127">
                  <c:v>6.3499999999999893E-3</c:v>
                </c:pt>
                <c:pt idx="128">
                  <c:v>6.399999999999989E-3</c:v>
                </c:pt>
                <c:pt idx="129">
                  <c:v>6.4499999999999887E-3</c:v>
                </c:pt>
                <c:pt idx="130">
                  <c:v>6.4999999999999884E-3</c:v>
                </c:pt>
                <c:pt idx="131">
                  <c:v>6.5499999999999881E-3</c:v>
                </c:pt>
                <c:pt idx="132">
                  <c:v>6.5999999999999878E-3</c:v>
                </c:pt>
                <c:pt idx="133">
                  <c:v>6.6499999999999875E-3</c:v>
                </c:pt>
                <c:pt idx="134">
                  <c:v>6.6999999999999872E-3</c:v>
                </c:pt>
                <c:pt idx="135">
                  <c:v>6.7499999999999869E-3</c:v>
                </c:pt>
                <c:pt idx="136">
                  <c:v>6.7999999999999866E-3</c:v>
                </c:pt>
                <c:pt idx="137">
                  <c:v>6.8499999999999863E-3</c:v>
                </c:pt>
                <c:pt idx="138">
                  <c:v>6.899999999999986E-3</c:v>
                </c:pt>
                <c:pt idx="139">
                  <c:v>6.9499999999999857E-3</c:v>
                </c:pt>
                <c:pt idx="140">
                  <c:v>6.9999999999999854E-3</c:v>
                </c:pt>
                <c:pt idx="141">
                  <c:v>7.0499999999999851E-3</c:v>
                </c:pt>
                <c:pt idx="142">
                  <c:v>7.0999999999999848E-3</c:v>
                </c:pt>
                <c:pt idx="143">
                  <c:v>7.1499999999999845E-3</c:v>
                </c:pt>
                <c:pt idx="144">
                  <c:v>7.1999999999999842E-3</c:v>
                </c:pt>
                <c:pt idx="145">
                  <c:v>7.2499999999999839E-3</c:v>
                </c:pt>
                <c:pt idx="146">
                  <c:v>7.2999999999999836E-3</c:v>
                </c:pt>
                <c:pt idx="147">
                  <c:v>7.3499999999999833E-3</c:v>
                </c:pt>
                <c:pt idx="148">
                  <c:v>7.399999999999983E-3</c:v>
                </c:pt>
                <c:pt idx="149">
                  <c:v>7.4499999999999827E-3</c:v>
                </c:pt>
                <c:pt idx="150">
                  <c:v>7.4999999999999824E-3</c:v>
                </c:pt>
                <c:pt idx="151">
                  <c:v>7.5499999999999821E-3</c:v>
                </c:pt>
                <c:pt idx="152">
                  <c:v>7.5999999999999818E-3</c:v>
                </c:pt>
                <c:pt idx="153">
                  <c:v>7.6499999999999815E-3</c:v>
                </c:pt>
                <c:pt idx="154">
                  <c:v>7.6999999999999812E-3</c:v>
                </c:pt>
                <c:pt idx="155">
                  <c:v>7.7499999999999809E-3</c:v>
                </c:pt>
                <c:pt idx="156">
                  <c:v>7.7999999999999806E-3</c:v>
                </c:pt>
                <c:pt idx="157">
                  <c:v>7.8499999999999803E-3</c:v>
                </c:pt>
                <c:pt idx="158">
                  <c:v>7.89999999999998E-3</c:v>
                </c:pt>
                <c:pt idx="159">
                  <c:v>7.9499999999999797E-3</c:v>
                </c:pt>
                <c:pt idx="160">
                  <c:v>7.9999999999999793E-3</c:v>
                </c:pt>
                <c:pt idx="161">
                  <c:v>8.049999999999979E-3</c:v>
                </c:pt>
                <c:pt idx="162">
                  <c:v>8.0999999999999787E-3</c:v>
                </c:pt>
                <c:pt idx="163">
                  <c:v>8.1499999999999784E-3</c:v>
                </c:pt>
                <c:pt idx="164">
                  <c:v>8.1999999999999781E-3</c:v>
                </c:pt>
                <c:pt idx="165">
                  <c:v>8.2499999999999778E-3</c:v>
                </c:pt>
                <c:pt idx="166">
                  <c:v>8.2999999999999775E-3</c:v>
                </c:pt>
                <c:pt idx="167">
                  <c:v>8.3499999999999772E-3</c:v>
                </c:pt>
                <c:pt idx="168">
                  <c:v>8.3999999999999769E-3</c:v>
                </c:pt>
                <c:pt idx="169">
                  <c:v>8.4499999999999766E-3</c:v>
                </c:pt>
                <c:pt idx="170">
                  <c:v>8.4999999999999763E-3</c:v>
                </c:pt>
                <c:pt idx="171">
                  <c:v>8.549999999999976E-3</c:v>
                </c:pt>
                <c:pt idx="172">
                  <c:v>8.5999999999999757E-3</c:v>
                </c:pt>
                <c:pt idx="173">
                  <c:v>8.6499999999999754E-3</c:v>
                </c:pt>
                <c:pt idx="174">
                  <c:v>8.6999999999999751E-3</c:v>
                </c:pt>
                <c:pt idx="175">
                  <c:v>8.7499999999999748E-3</c:v>
                </c:pt>
                <c:pt idx="176">
                  <c:v>8.7999999999999745E-3</c:v>
                </c:pt>
                <c:pt idx="177">
                  <c:v>8.8499999999999742E-3</c:v>
                </c:pt>
                <c:pt idx="178">
                  <c:v>8.8999999999999739E-3</c:v>
                </c:pt>
                <c:pt idx="179">
                  <c:v>8.9499999999999736E-3</c:v>
                </c:pt>
                <c:pt idx="180">
                  <c:v>8.9999999999999733E-3</c:v>
                </c:pt>
                <c:pt idx="181">
                  <c:v>9.049999999999973E-3</c:v>
                </c:pt>
                <c:pt idx="182">
                  <c:v>9.0999999999999727E-3</c:v>
                </c:pt>
                <c:pt idx="183">
                  <c:v>9.1499999999999724E-3</c:v>
                </c:pt>
                <c:pt idx="184">
                  <c:v>9.1999999999999721E-3</c:v>
                </c:pt>
                <c:pt idx="185">
                  <c:v>9.2499999999999718E-3</c:v>
                </c:pt>
                <c:pt idx="186">
                  <c:v>9.2999999999999715E-3</c:v>
                </c:pt>
                <c:pt idx="187">
                  <c:v>9.3499999999999712E-3</c:v>
                </c:pt>
                <c:pt idx="188">
                  <c:v>9.3999999999999709E-3</c:v>
                </c:pt>
                <c:pt idx="189">
                  <c:v>9.4499999999999706E-3</c:v>
                </c:pt>
                <c:pt idx="190">
                  <c:v>9.4999999999999703E-3</c:v>
                </c:pt>
                <c:pt idx="191">
                  <c:v>9.54999999999997E-3</c:v>
                </c:pt>
                <c:pt idx="192">
                  <c:v>9.5999999999999697E-3</c:v>
                </c:pt>
                <c:pt idx="193">
                  <c:v>9.6499999999999694E-3</c:v>
                </c:pt>
                <c:pt idx="194">
                  <c:v>9.6999999999999691E-3</c:v>
                </c:pt>
                <c:pt idx="195">
                  <c:v>9.7499999999999688E-3</c:v>
                </c:pt>
                <c:pt idx="196">
                  <c:v>9.7999999999999685E-3</c:v>
                </c:pt>
                <c:pt idx="197">
                  <c:v>9.8499999999999682E-3</c:v>
                </c:pt>
                <c:pt idx="198">
                  <c:v>9.8999999999999679E-3</c:v>
                </c:pt>
                <c:pt idx="199">
                  <c:v>9.9499999999999676E-3</c:v>
                </c:pt>
                <c:pt idx="200">
                  <c:v>9.9999999999999672E-3</c:v>
                </c:pt>
                <c:pt idx="201">
                  <c:v>1.0049999999999967E-2</c:v>
                </c:pt>
                <c:pt idx="202">
                  <c:v>1.0099999999999967E-2</c:v>
                </c:pt>
                <c:pt idx="203">
                  <c:v>1.0149999999999966E-2</c:v>
                </c:pt>
                <c:pt idx="204">
                  <c:v>1.0199999999999966E-2</c:v>
                </c:pt>
                <c:pt idx="205">
                  <c:v>1.0249999999999966E-2</c:v>
                </c:pt>
                <c:pt idx="206">
                  <c:v>1.0299999999999965E-2</c:v>
                </c:pt>
                <c:pt idx="207">
                  <c:v>1.0349999999999965E-2</c:v>
                </c:pt>
                <c:pt idx="208">
                  <c:v>1.0399999999999965E-2</c:v>
                </c:pt>
                <c:pt idx="209">
                  <c:v>1.0449999999999965E-2</c:v>
                </c:pt>
                <c:pt idx="210">
                  <c:v>1.0499999999999964E-2</c:v>
                </c:pt>
                <c:pt idx="211">
                  <c:v>1.0549999999999964E-2</c:v>
                </c:pt>
                <c:pt idx="212">
                  <c:v>1.0599999999999964E-2</c:v>
                </c:pt>
                <c:pt idx="213">
                  <c:v>1.0649999999999963E-2</c:v>
                </c:pt>
                <c:pt idx="214">
                  <c:v>1.0699999999999963E-2</c:v>
                </c:pt>
                <c:pt idx="215">
                  <c:v>1.0749999999999963E-2</c:v>
                </c:pt>
                <c:pt idx="216">
                  <c:v>1.0799999999999962E-2</c:v>
                </c:pt>
                <c:pt idx="217">
                  <c:v>1.0849999999999962E-2</c:v>
                </c:pt>
                <c:pt idx="218">
                  <c:v>1.0899999999999962E-2</c:v>
                </c:pt>
                <c:pt idx="219">
                  <c:v>1.0949999999999962E-2</c:v>
                </c:pt>
                <c:pt idx="220">
                  <c:v>1.0999999999999961E-2</c:v>
                </c:pt>
                <c:pt idx="221">
                  <c:v>1.1049999999999961E-2</c:v>
                </c:pt>
                <c:pt idx="222">
                  <c:v>1.1099999999999961E-2</c:v>
                </c:pt>
                <c:pt idx="223">
                  <c:v>1.114999999999996E-2</c:v>
                </c:pt>
                <c:pt idx="224">
                  <c:v>1.119999999999996E-2</c:v>
                </c:pt>
                <c:pt idx="225">
                  <c:v>1.124999999999996E-2</c:v>
                </c:pt>
                <c:pt idx="226">
                  <c:v>1.1299999999999959E-2</c:v>
                </c:pt>
                <c:pt idx="227">
                  <c:v>1.1349999999999959E-2</c:v>
                </c:pt>
                <c:pt idx="228">
                  <c:v>1.1399999999999959E-2</c:v>
                </c:pt>
                <c:pt idx="229">
                  <c:v>1.1449999999999958E-2</c:v>
                </c:pt>
                <c:pt idx="230">
                  <c:v>1.1499999999999958E-2</c:v>
                </c:pt>
                <c:pt idx="231">
                  <c:v>1.1549999999999958E-2</c:v>
                </c:pt>
                <c:pt idx="232">
                  <c:v>1.1599999999999958E-2</c:v>
                </c:pt>
                <c:pt idx="233">
                  <c:v>1.1649999999999957E-2</c:v>
                </c:pt>
                <c:pt idx="234">
                  <c:v>1.1699999999999957E-2</c:v>
                </c:pt>
                <c:pt idx="235">
                  <c:v>1.1749999999999957E-2</c:v>
                </c:pt>
                <c:pt idx="236">
                  <c:v>1.1799999999999956E-2</c:v>
                </c:pt>
                <c:pt idx="237">
                  <c:v>1.1849999999999956E-2</c:v>
                </c:pt>
                <c:pt idx="238">
                  <c:v>1.1899999999999956E-2</c:v>
                </c:pt>
                <c:pt idx="239">
                  <c:v>1.1949999999999955E-2</c:v>
                </c:pt>
                <c:pt idx="240">
                  <c:v>1.1999999999999955E-2</c:v>
                </c:pt>
                <c:pt idx="241">
                  <c:v>1.2049999999999955E-2</c:v>
                </c:pt>
                <c:pt idx="242">
                  <c:v>1.2099999999999955E-2</c:v>
                </c:pt>
                <c:pt idx="243">
                  <c:v>1.2149999999999954E-2</c:v>
                </c:pt>
                <c:pt idx="244">
                  <c:v>1.2199999999999954E-2</c:v>
                </c:pt>
                <c:pt idx="245">
                  <c:v>1.2249999999999954E-2</c:v>
                </c:pt>
                <c:pt idx="246">
                  <c:v>1.2299999999999953E-2</c:v>
                </c:pt>
                <c:pt idx="247">
                  <c:v>1.2349999999999953E-2</c:v>
                </c:pt>
                <c:pt idx="248">
                  <c:v>1.2399999999999953E-2</c:v>
                </c:pt>
                <c:pt idx="249">
                  <c:v>1.2449999999999952E-2</c:v>
                </c:pt>
                <c:pt idx="250">
                  <c:v>1.2499999999999952E-2</c:v>
                </c:pt>
                <c:pt idx="251">
                  <c:v>1.2549999999999952E-2</c:v>
                </c:pt>
                <c:pt idx="252">
                  <c:v>1.2599999999999952E-2</c:v>
                </c:pt>
                <c:pt idx="253">
                  <c:v>1.2649999999999951E-2</c:v>
                </c:pt>
                <c:pt idx="254">
                  <c:v>1.2699999999999951E-2</c:v>
                </c:pt>
                <c:pt idx="255">
                  <c:v>1.2749999999999951E-2</c:v>
                </c:pt>
                <c:pt idx="256">
                  <c:v>1.279999999999995E-2</c:v>
                </c:pt>
                <c:pt idx="257">
                  <c:v>1.284999999999995E-2</c:v>
                </c:pt>
                <c:pt idx="258">
                  <c:v>1.289999999999995E-2</c:v>
                </c:pt>
                <c:pt idx="259">
                  <c:v>1.2949999999999949E-2</c:v>
                </c:pt>
                <c:pt idx="260">
                  <c:v>1.2999999999999949E-2</c:v>
                </c:pt>
                <c:pt idx="261">
                  <c:v>1.3049999999999949E-2</c:v>
                </c:pt>
                <c:pt idx="262">
                  <c:v>1.3099999999999948E-2</c:v>
                </c:pt>
                <c:pt idx="263">
                  <c:v>1.3149999999999948E-2</c:v>
                </c:pt>
                <c:pt idx="264">
                  <c:v>1.3199999999999948E-2</c:v>
                </c:pt>
                <c:pt idx="265">
                  <c:v>1.3249999999999948E-2</c:v>
                </c:pt>
                <c:pt idx="266">
                  <c:v>1.3299999999999947E-2</c:v>
                </c:pt>
                <c:pt idx="267">
                  <c:v>1.3349999999999947E-2</c:v>
                </c:pt>
                <c:pt idx="268">
                  <c:v>1.3399999999999947E-2</c:v>
                </c:pt>
                <c:pt idx="269">
                  <c:v>1.3449999999999946E-2</c:v>
                </c:pt>
                <c:pt idx="270">
                  <c:v>1.3499999999999946E-2</c:v>
                </c:pt>
                <c:pt idx="271">
                  <c:v>1.3549999999999946E-2</c:v>
                </c:pt>
                <c:pt idx="272">
                  <c:v>1.3599999999999945E-2</c:v>
                </c:pt>
                <c:pt idx="273">
                  <c:v>1.3649999999999945E-2</c:v>
                </c:pt>
                <c:pt idx="274">
                  <c:v>1.3699999999999945E-2</c:v>
                </c:pt>
                <c:pt idx="275">
                  <c:v>1.3749999999999945E-2</c:v>
                </c:pt>
                <c:pt idx="276">
                  <c:v>1.3799999999999944E-2</c:v>
                </c:pt>
                <c:pt idx="277">
                  <c:v>1.3849999999999944E-2</c:v>
                </c:pt>
                <c:pt idx="278">
                  <c:v>1.3899999999999944E-2</c:v>
                </c:pt>
                <c:pt idx="279">
                  <c:v>1.3949999999999943E-2</c:v>
                </c:pt>
                <c:pt idx="280">
                  <c:v>1.3999999999999943E-2</c:v>
                </c:pt>
                <c:pt idx="281">
                  <c:v>1.4049999999999943E-2</c:v>
                </c:pt>
                <c:pt idx="282">
                  <c:v>1.4099999999999942E-2</c:v>
                </c:pt>
                <c:pt idx="283">
                  <c:v>1.4149999999999942E-2</c:v>
                </c:pt>
                <c:pt idx="284">
                  <c:v>1.4199999999999942E-2</c:v>
                </c:pt>
                <c:pt idx="285">
                  <c:v>1.4249999999999942E-2</c:v>
                </c:pt>
                <c:pt idx="286">
                  <c:v>1.4299999999999941E-2</c:v>
                </c:pt>
                <c:pt idx="287">
                  <c:v>1.4349999999999941E-2</c:v>
                </c:pt>
                <c:pt idx="288">
                  <c:v>1.4399999999999941E-2</c:v>
                </c:pt>
                <c:pt idx="289">
                  <c:v>1.444999999999994E-2</c:v>
                </c:pt>
                <c:pt idx="290">
                  <c:v>1.449999999999994E-2</c:v>
                </c:pt>
                <c:pt idx="291">
                  <c:v>1.454999999999994E-2</c:v>
                </c:pt>
                <c:pt idx="292">
                  <c:v>1.4599999999999939E-2</c:v>
                </c:pt>
                <c:pt idx="293">
                  <c:v>1.4649999999999939E-2</c:v>
                </c:pt>
                <c:pt idx="294">
                  <c:v>1.4699999999999939E-2</c:v>
                </c:pt>
                <c:pt idx="295">
                  <c:v>1.4749999999999939E-2</c:v>
                </c:pt>
                <c:pt idx="296">
                  <c:v>1.4799999999999938E-2</c:v>
                </c:pt>
                <c:pt idx="297">
                  <c:v>1.4849999999999938E-2</c:v>
                </c:pt>
                <c:pt idx="298">
                  <c:v>1.4899999999999938E-2</c:v>
                </c:pt>
                <c:pt idx="299">
                  <c:v>1.4949999999999937E-2</c:v>
                </c:pt>
                <c:pt idx="300">
                  <c:v>1.4999999999999937E-2</c:v>
                </c:pt>
                <c:pt idx="301">
                  <c:v>1.5049999999999937E-2</c:v>
                </c:pt>
                <c:pt idx="302">
                  <c:v>1.5099999999999936E-2</c:v>
                </c:pt>
                <c:pt idx="303">
                  <c:v>1.5149999999999936E-2</c:v>
                </c:pt>
                <c:pt idx="304">
                  <c:v>1.5199999999999936E-2</c:v>
                </c:pt>
                <c:pt idx="305">
                  <c:v>1.5249999999999935E-2</c:v>
                </c:pt>
                <c:pt idx="306">
                  <c:v>1.5299999999999935E-2</c:v>
                </c:pt>
                <c:pt idx="307">
                  <c:v>1.5349999999999935E-2</c:v>
                </c:pt>
                <c:pt idx="308">
                  <c:v>1.5399999999999935E-2</c:v>
                </c:pt>
                <c:pt idx="309">
                  <c:v>1.5449999999999934E-2</c:v>
                </c:pt>
                <c:pt idx="310">
                  <c:v>1.5499999999999934E-2</c:v>
                </c:pt>
                <c:pt idx="311">
                  <c:v>1.5549999999999934E-2</c:v>
                </c:pt>
                <c:pt idx="312">
                  <c:v>1.5599999999999933E-2</c:v>
                </c:pt>
                <c:pt idx="313">
                  <c:v>1.5649999999999935E-2</c:v>
                </c:pt>
                <c:pt idx="314">
                  <c:v>1.5699999999999936E-2</c:v>
                </c:pt>
                <c:pt idx="315">
                  <c:v>1.5749999999999938E-2</c:v>
                </c:pt>
                <c:pt idx="316">
                  <c:v>1.5799999999999939E-2</c:v>
                </c:pt>
                <c:pt idx="317">
                  <c:v>1.5849999999999941E-2</c:v>
                </c:pt>
                <c:pt idx="318">
                  <c:v>1.5899999999999942E-2</c:v>
                </c:pt>
                <c:pt idx="319">
                  <c:v>1.5949999999999943E-2</c:v>
                </c:pt>
                <c:pt idx="320">
                  <c:v>1.5999999999999945E-2</c:v>
                </c:pt>
                <c:pt idx="321">
                  <c:v>1.6049999999999946E-2</c:v>
                </c:pt>
                <c:pt idx="322">
                  <c:v>1.6099999999999948E-2</c:v>
                </c:pt>
                <c:pt idx="323">
                  <c:v>1.6149999999999949E-2</c:v>
                </c:pt>
                <c:pt idx="324">
                  <c:v>1.6199999999999951E-2</c:v>
                </c:pt>
                <c:pt idx="325">
                  <c:v>1.6249999999999952E-2</c:v>
                </c:pt>
                <c:pt idx="326">
                  <c:v>1.6299999999999953E-2</c:v>
                </c:pt>
                <c:pt idx="327">
                  <c:v>1.6349999999999955E-2</c:v>
                </c:pt>
                <c:pt idx="328">
                  <c:v>1.6399999999999956E-2</c:v>
                </c:pt>
                <c:pt idx="329">
                  <c:v>1.6449999999999958E-2</c:v>
                </c:pt>
                <c:pt idx="330">
                  <c:v>1.6499999999999959E-2</c:v>
                </c:pt>
                <c:pt idx="331">
                  <c:v>1.6549999999999961E-2</c:v>
                </c:pt>
                <c:pt idx="332">
                  <c:v>1.6599999999999962E-2</c:v>
                </c:pt>
                <c:pt idx="333">
                  <c:v>1.6649999999999963E-2</c:v>
                </c:pt>
                <c:pt idx="334">
                  <c:v>1.6699999999999965E-2</c:v>
                </c:pt>
                <c:pt idx="335">
                  <c:v>1.6749999999999966E-2</c:v>
                </c:pt>
                <c:pt idx="336">
                  <c:v>1.6799999999999968E-2</c:v>
                </c:pt>
                <c:pt idx="337">
                  <c:v>1.6849999999999969E-2</c:v>
                </c:pt>
                <c:pt idx="338">
                  <c:v>1.6899999999999971E-2</c:v>
                </c:pt>
                <c:pt idx="339">
                  <c:v>1.6949999999999972E-2</c:v>
                </c:pt>
                <c:pt idx="340">
                  <c:v>1.6999999999999973E-2</c:v>
                </c:pt>
                <c:pt idx="341">
                  <c:v>1.7049999999999975E-2</c:v>
                </c:pt>
                <c:pt idx="342">
                  <c:v>1.7099999999999976E-2</c:v>
                </c:pt>
                <c:pt idx="343">
                  <c:v>1.7149999999999978E-2</c:v>
                </c:pt>
                <c:pt idx="344">
                  <c:v>1.7199999999999979E-2</c:v>
                </c:pt>
                <c:pt idx="345">
                  <c:v>1.7249999999999981E-2</c:v>
                </c:pt>
                <c:pt idx="346">
                  <c:v>1.7299999999999982E-2</c:v>
                </c:pt>
                <c:pt idx="347">
                  <c:v>1.7349999999999983E-2</c:v>
                </c:pt>
                <c:pt idx="348">
                  <c:v>1.7399999999999985E-2</c:v>
                </c:pt>
                <c:pt idx="349">
                  <c:v>1.7449999999999986E-2</c:v>
                </c:pt>
                <c:pt idx="350">
                  <c:v>1.7499999999999988E-2</c:v>
                </c:pt>
                <c:pt idx="351">
                  <c:v>1.7549999999999989E-2</c:v>
                </c:pt>
                <c:pt idx="352">
                  <c:v>1.7599999999999991E-2</c:v>
                </c:pt>
                <c:pt idx="353">
                  <c:v>1.7649999999999992E-2</c:v>
                </c:pt>
                <c:pt idx="354">
                  <c:v>1.7699999999999994E-2</c:v>
                </c:pt>
                <c:pt idx="355">
                  <c:v>1.7749999999999995E-2</c:v>
                </c:pt>
                <c:pt idx="356">
                  <c:v>1.7799999999999996E-2</c:v>
                </c:pt>
                <c:pt idx="357">
                  <c:v>1.7849999999999998E-2</c:v>
                </c:pt>
                <c:pt idx="358">
                  <c:v>1.7899999999999999E-2</c:v>
                </c:pt>
                <c:pt idx="359">
                  <c:v>1.7950000000000001E-2</c:v>
                </c:pt>
                <c:pt idx="360">
                  <c:v>1.8000000000000002E-2</c:v>
                </c:pt>
                <c:pt idx="361">
                  <c:v>1.8050000000000004E-2</c:v>
                </c:pt>
                <c:pt idx="362">
                  <c:v>1.8100000000000005E-2</c:v>
                </c:pt>
                <c:pt idx="363">
                  <c:v>1.8150000000000006E-2</c:v>
                </c:pt>
                <c:pt idx="364">
                  <c:v>1.8200000000000008E-2</c:v>
                </c:pt>
                <c:pt idx="365">
                  <c:v>1.8250000000000009E-2</c:v>
                </c:pt>
                <c:pt idx="366">
                  <c:v>1.8300000000000011E-2</c:v>
                </c:pt>
                <c:pt idx="367">
                  <c:v>1.8350000000000012E-2</c:v>
                </c:pt>
                <c:pt idx="368">
                  <c:v>1.8400000000000014E-2</c:v>
                </c:pt>
                <c:pt idx="369">
                  <c:v>1.8450000000000015E-2</c:v>
                </c:pt>
                <c:pt idx="370">
                  <c:v>1.8500000000000016E-2</c:v>
                </c:pt>
                <c:pt idx="371">
                  <c:v>1.8550000000000018E-2</c:v>
                </c:pt>
                <c:pt idx="372">
                  <c:v>1.8600000000000019E-2</c:v>
                </c:pt>
                <c:pt idx="373">
                  <c:v>1.8650000000000021E-2</c:v>
                </c:pt>
                <c:pt idx="374">
                  <c:v>1.8700000000000022E-2</c:v>
                </c:pt>
                <c:pt idx="375">
                  <c:v>1.8750000000000024E-2</c:v>
                </c:pt>
                <c:pt idx="376">
                  <c:v>1.8800000000000025E-2</c:v>
                </c:pt>
                <c:pt idx="377">
                  <c:v>1.8850000000000026E-2</c:v>
                </c:pt>
                <c:pt idx="378">
                  <c:v>1.8900000000000028E-2</c:v>
                </c:pt>
                <c:pt idx="379">
                  <c:v>1.8950000000000029E-2</c:v>
                </c:pt>
                <c:pt idx="380">
                  <c:v>1.9000000000000031E-2</c:v>
                </c:pt>
                <c:pt idx="381">
                  <c:v>1.9050000000000032E-2</c:v>
                </c:pt>
                <c:pt idx="382">
                  <c:v>1.9100000000000034E-2</c:v>
                </c:pt>
                <c:pt idx="383">
                  <c:v>1.9150000000000035E-2</c:v>
                </c:pt>
                <c:pt idx="384">
                  <c:v>1.9200000000000036E-2</c:v>
                </c:pt>
                <c:pt idx="385">
                  <c:v>1.9250000000000038E-2</c:v>
                </c:pt>
                <c:pt idx="386">
                  <c:v>1.9300000000000039E-2</c:v>
                </c:pt>
                <c:pt idx="387">
                  <c:v>1.9350000000000041E-2</c:v>
                </c:pt>
                <c:pt idx="388">
                  <c:v>1.9400000000000042E-2</c:v>
                </c:pt>
                <c:pt idx="389">
                  <c:v>1.9450000000000044E-2</c:v>
                </c:pt>
                <c:pt idx="390">
                  <c:v>1.9500000000000045E-2</c:v>
                </c:pt>
                <c:pt idx="391">
                  <c:v>1.9550000000000047E-2</c:v>
                </c:pt>
                <c:pt idx="392">
                  <c:v>1.9600000000000048E-2</c:v>
                </c:pt>
                <c:pt idx="393">
                  <c:v>1.9650000000000049E-2</c:v>
                </c:pt>
                <c:pt idx="394">
                  <c:v>1.9700000000000051E-2</c:v>
                </c:pt>
                <c:pt idx="395">
                  <c:v>1.9750000000000052E-2</c:v>
                </c:pt>
                <c:pt idx="396">
                  <c:v>1.9800000000000054E-2</c:v>
                </c:pt>
                <c:pt idx="397">
                  <c:v>1.9850000000000055E-2</c:v>
                </c:pt>
                <c:pt idx="398">
                  <c:v>1.9900000000000057E-2</c:v>
                </c:pt>
                <c:pt idx="399">
                  <c:v>1.9950000000000058E-2</c:v>
                </c:pt>
                <c:pt idx="400">
                  <c:v>2.0000000000000059E-2</c:v>
                </c:pt>
                <c:pt idx="401">
                  <c:v>2.0050000000000061E-2</c:v>
                </c:pt>
                <c:pt idx="402">
                  <c:v>2.0100000000000062E-2</c:v>
                </c:pt>
                <c:pt idx="403">
                  <c:v>2.0150000000000064E-2</c:v>
                </c:pt>
                <c:pt idx="404">
                  <c:v>2.0200000000000065E-2</c:v>
                </c:pt>
                <c:pt idx="405">
                  <c:v>2.0250000000000067E-2</c:v>
                </c:pt>
                <c:pt idx="406">
                  <c:v>2.0300000000000068E-2</c:v>
                </c:pt>
                <c:pt idx="407">
                  <c:v>2.0350000000000069E-2</c:v>
                </c:pt>
                <c:pt idx="408">
                  <c:v>2.0400000000000071E-2</c:v>
                </c:pt>
                <c:pt idx="409">
                  <c:v>2.0450000000000072E-2</c:v>
                </c:pt>
                <c:pt idx="410">
                  <c:v>2.0500000000000074E-2</c:v>
                </c:pt>
                <c:pt idx="411">
                  <c:v>2.0550000000000075E-2</c:v>
                </c:pt>
                <c:pt idx="412">
                  <c:v>2.0600000000000077E-2</c:v>
                </c:pt>
                <c:pt idx="413">
                  <c:v>2.0650000000000078E-2</c:v>
                </c:pt>
                <c:pt idx="414">
                  <c:v>2.0700000000000079E-2</c:v>
                </c:pt>
                <c:pt idx="415">
                  <c:v>2.0750000000000081E-2</c:v>
                </c:pt>
                <c:pt idx="416">
                  <c:v>2.0800000000000082E-2</c:v>
                </c:pt>
                <c:pt idx="417">
                  <c:v>2.0850000000000084E-2</c:v>
                </c:pt>
                <c:pt idx="418">
                  <c:v>2.0900000000000085E-2</c:v>
                </c:pt>
                <c:pt idx="419">
                  <c:v>2.0950000000000087E-2</c:v>
                </c:pt>
                <c:pt idx="420">
                  <c:v>2.1000000000000088E-2</c:v>
                </c:pt>
                <c:pt idx="421">
                  <c:v>2.1050000000000089E-2</c:v>
                </c:pt>
                <c:pt idx="422">
                  <c:v>2.1100000000000091E-2</c:v>
                </c:pt>
                <c:pt idx="423">
                  <c:v>2.1150000000000092E-2</c:v>
                </c:pt>
                <c:pt idx="424">
                  <c:v>2.1200000000000094E-2</c:v>
                </c:pt>
                <c:pt idx="425">
                  <c:v>2.1250000000000095E-2</c:v>
                </c:pt>
                <c:pt idx="426">
                  <c:v>2.1300000000000097E-2</c:v>
                </c:pt>
                <c:pt idx="427">
                  <c:v>2.1350000000000098E-2</c:v>
                </c:pt>
                <c:pt idx="428">
                  <c:v>2.1400000000000099E-2</c:v>
                </c:pt>
                <c:pt idx="429">
                  <c:v>2.1450000000000101E-2</c:v>
                </c:pt>
                <c:pt idx="430">
                  <c:v>2.1500000000000102E-2</c:v>
                </c:pt>
                <c:pt idx="431">
                  <c:v>2.1550000000000104E-2</c:v>
                </c:pt>
                <c:pt idx="432">
                  <c:v>2.1600000000000105E-2</c:v>
                </c:pt>
                <c:pt idx="433">
                  <c:v>2.1650000000000107E-2</c:v>
                </c:pt>
                <c:pt idx="434">
                  <c:v>2.1700000000000108E-2</c:v>
                </c:pt>
                <c:pt idx="435">
                  <c:v>2.175000000000011E-2</c:v>
                </c:pt>
                <c:pt idx="436">
                  <c:v>2.1800000000000111E-2</c:v>
                </c:pt>
                <c:pt idx="437">
                  <c:v>2.1850000000000112E-2</c:v>
                </c:pt>
                <c:pt idx="438">
                  <c:v>2.1900000000000114E-2</c:v>
                </c:pt>
                <c:pt idx="439">
                  <c:v>2.1950000000000115E-2</c:v>
                </c:pt>
                <c:pt idx="440">
                  <c:v>2.2000000000000117E-2</c:v>
                </c:pt>
                <c:pt idx="441">
                  <c:v>2.2050000000000118E-2</c:v>
                </c:pt>
                <c:pt idx="442">
                  <c:v>2.210000000000012E-2</c:v>
                </c:pt>
                <c:pt idx="443">
                  <c:v>2.2150000000000121E-2</c:v>
                </c:pt>
                <c:pt idx="444">
                  <c:v>2.2200000000000122E-2</c:v>
                </c:pt>
                <c:pt idx="445">
                  <c:v>2.2250000000000124E-2</c:v>
                </c:pt>
                <c:pt idx="446">
                  <c:v>2.2300000000000125E-2</c:v>
                </c:pt>
                <c:pt idx="447">
                  <c:v>2.2350000000000127E-2</c:v>
                </c:pt>
                <c:pt idx="448">
                  <c:v>2.2400000000000128E-2</c:v>
                </c:pt>
                <c:pt idx="449">
                  <c:v>2.245000000000013E-2</c:v>
                </c:pt>
                <c:pt idx="450">
                  <c:v>2.2500000000000131E-2</c:v>
                </c:pt>
                <c:pt idx="451">
                  <c:v>2.2550000000000132E-2</c:v>
                </c:pt>
                <c:pt idx="452">
                  <c:v>2.2600000000000134E-2</c:v>
                </c:pt>
                <c:pt idx="453">
                  <c:v>2.2650000000000135E-2</c:v>
                </c:pt>
                <c:pt idx="454">
                  <c:v>2.2700000000000137E-2</c:v>
                </c:pt>
                <c:pt idx="455">
                  <c:v>2.2750000000000138E-2</c:v>
                </c:pt>
                <c:pt idx="456">
                  <c:v>2.280000000000014E-2</c:v>
                </c:pt>
                <c:pt idx="457">
                  <c:v>2.2850000000000141E-2</c:v>
                </c:pt>
                <c:pt idx="458">
                  <c:v>2.2900000000000142E-2</c:v>
                </c:pt>
                <c:pt idx="459">
                  <c:v>2.2950000000000144E-2</c:v>
                </c:pt>
                <c:pt idx="460">
                  <c:v>2.3000000000000145E-2</c:v>
                </c:pt>
                <c:pt idx="461">
                  <c:v>2.3050000000000147E-2</c:v>
                </c:pt>
                <c:pt idx="462">
                  <c:v>2.3100000000000148E-2</c:v>
                </c:pt>
                <c:pt idx="463">
                  <c:v>2.315000000000015E-2</c:v>
                </c:pt>
                <c:pt idx="464">
                  <c:v>2.3200000000000151E-2</c:v>
                </c:pt>
                <c:pt idx="465">
                  <c:v>2.3250000000000152E-2</c:v>
                </c:pt>
                <c:pt idx="466">
                  <c:v>2.3300000000000154E-2</c:v>
                </c:pt>
                <c:pt idx="467">
                  <c:v>2.3350000000000155E-2</c:v>
                </c:pt>
                <c:pt idx="468">
                  <c:v>2.3400000000000157E-2</c:v>
                </c:pt>
                <c:pt idx="469">
                  <c:v>2.3450000000000158E-2</c:v>
                </c:pt>
                <c:pt idx="470">
                  <c:v>2.350000000000016E-2</c:v>
                </c:pt>
                <c:pt idx="471">
                  <c:v>2.3550000000000161E-2</c:v>
                </c:pt>
                <c:pt idx="472">
                  <c:v>2.3600000000000163E-2</c:v>
                </c:pt>
                <c:pt idx="473">
                  <c:v>2.3650000000000164E-2</c:v>
                </c:pt>
                <c:pt idx="474">
                  <c:v>2.3700000000000165E-2</c:v>
                </c:pt>
                <c:pt idx="475">
                  <c:v>2.3750000000000167E-2</c:v>
                </c:pt>
                <c:pt idx="476">
                  <c:v>2.3800000000000168E-2</c:v>
                </c:pt>
                <c:pt idx="477">
                  <c:v>2.385000000000017E-2</c:v>
                </c:pt>
                <c:pt idx="478">
                  <c:v>2.3900000000000171E-2</c:v>
                </c:pt>
                <c:pt idx="479">
                  <c:v>2.3950000000000173E-2</c:v>
                </c:pt>
                <c:pt idx="480">
                  <c:v>2.4000000000000174E-2</c:v>
                </c:pt>
                <c:pt idx="481">
                  <c:v>2.4050000000000175E-2</c:v>
                </c:pt>
                <c:pt idx="482">
                  <c:v>2.4100000000000177E-2</c:v>
                </c:pt>
                <c:pt idx="483">
                  <c:v>2.4150000000000178E-2</c:v>
                </c:pt>
                <c:pt idx="484">
                  <c:v>2.420000000000018E-2</c:v>
                </c:pt>
                <c:pt idx="485">
                  <c:v>2.4250000000000181E-2</c:v>
                </c:pt>
                <c:pt idx="486">
                  <c:v>2.4300000000000183E-2</c:v>
                </c:pt>
                <c:pt idx="487">
                  <c:v>2.4350000000000184E-2</c:v>
                </c:pt>
                <c:pt idx="488">
                  <c:v>2.4400000000000185E-2</c:v>
                </c:pt>
                <c:pt idx="489">
                  <c:v>2.4450000000000187E-2</c:v>
                </c:pt>
                <c:pt idx="490">
                  <c:v>2.4500000000000188E-2</c:v>
                </c:pt>
                <c:pt idx="491">
                  <c:v>2.455000000000019E-2</c:v>
                </c:pt>
                <c:pt idx="492">
                  <c:v>2.4600000000000191E-2</c:v>
                </c:pt>
                <c:pt idx="493">
                  <c:v>2.4650000000000193E-2</c:v>
                </c:pt>
                <c:pt idx="494">
                  <c:v>2.4700000000000194E-2</c:v>
                </c:pt>
                <c:pt idx="495">
                  <c:v>2.4750000000000195E-2</c:v>
                </c:pt>
                <c:pt idx="496">
                  <c:v>2.4800000000000197E-2</c:v>
                </c:pt>
                <c:pt idx="497">
                  <c:v>2.4850000000000198E-2</c:v>
                </c:pt>
                <c:pt idx="498">
                  <c:v>2.49000000000002E-2</c:v>
                </c:pt>
                <c:pt idx="499">
                  <c:v>2.4950000000000201E-2</c:v>
                </c:pt>
                <c:pt idx="500">
                  <c:v>2.5000000000000203E-2</c:v>
                </c:pt>
                <c:pt idx="501">
                  <c:v>2.5050000000000204E-2</c:v>
                </c:pt>
                <c:pt idx="502">
                  <c:v>2.5100000000000205E-2</c:v>
                </c:pt>
                <c:pt idx="503">
                  <c:v>2.5150000000000207E-2</c:v>
                </c:pt>
                <c:pt idx="504">
                  <c:v>2.5200000000000208E-2</c:v>
                </c:pt>
                <c:pt idx="505">
                  <c:v>2.525000000000021E-2</c:v>
                </c:pt>
                <c:pt idx="506">
                  <c:v>2.5300000000000211E-2</c:v>
                </c:pt>
                <c:pt idx="507">
                  <c:v>2.5350000000000213E-2</c:v>
                </c:pt>
                <c:pt idx="508">
                  <c:v>2.5400000000000214E-2</c:v>
                </c:pt>
                <c:pt idx="509">
                  <c:v>2.5450000000000216E-2</c:v>
                </c:pt>
                <c:pt idx="510">
                  <c:v>2.5500000000000217E-2</c:v>
                </c:pt>
                <c:pt idx="511">
                  <c:v>2.5550000000000218E-2</c:v>
                </c:pt>
                <c:pt idx="512">
                  <c:v>2.560000000000022E-2</c:v>
                </c:pt>
                <c:pt idx="513">
                  <c:v>2.5650000000000221E-2</c:v>
                </c:pt>
                <c:pt idx="514">
                  <c:v>2.5700000000000223E-2</c:v>
                </c:pt>
                <c:pt idx="515">
                  <c:v>2.5750000000000224E-2</c:v>
                </c:pt>
                <c:pt idx="516">
                  <c:v>2.5800000000000226E-2</c:v>
                </c:pt>
                <c:pt idx="517">
                  <c:v>2.5850000000000227E-2</c:v>
                </c:pt>
                <c:pt idx="518">
                  <c:v>2.5900000000000228E-2</c:v>
                </c:pt>
                <c:pt idx="519">
                  <c:v>2.595000000000023E-2</c:v>
                </c:pt>
                <c:pt idx="520">
                  <c:v>2.6000000000000231E-2</c:v>
                </c:pt>
                <c:pt idx="521">
                  <c:v>2.6050000000000233E-2</c:v>
                </c:pt>
                <c:pt idx="522">
                  <c:v>2.6100000000000234E-2</c:v>
                </c:pt>
                <c:pt idx="523">
                  <c:v>2.6150000000000236E-2</c:v>
                </c:pt>
                <c:pt idx="524">
                  <c:v>2.6200000000000237E-2</c:v>
                </c:pt>
                <c:pt idx="525">
                  <c:v>2.6250000000000238E-2</c:v>
                </c:pt>
                <c:pt idx="526">
                  <c:v>2.630000000000024E-2</c:v>
                </c:pt>
                <c:pt idx="527">
                  <c:v>2.6350000000000241E-2</c:v>
                </c:pt>
                <c:pt idx="528">
                  <c:v>2.6400000000000243E-2</c:v>
                </c:pt>
                <c:pt idx="529">
                  <c:v>2.6450000000000244E-2</c:v>
                </c:pt>
                <c:pt idx="530">
                  <c:v>2.6500000000000246E-2</c:v>
                </c:pt>
                <c:pt idx="531">
                  <c:v>2.6550000000000247E-2</c:v>
                </c:pt>
                <c:pt idx="532">
                  <c:v>2.6600000000000248E-2</c:v>
                </c:pt>
                <c:pt idx="533">
                  <c:v>2.665000000000025E-2</c:v>
                </c:pt>
                <c:pt idx="534">
                  <c:v>2.6700000000000251E-2</c:v>
                </c:pt>
                <c:pt idx="535">
                  <c:v>2.6750000000000253E-2</c:v>
                </c:pt>
                <c:pt idx="536">
                  <c:v>2.6800000000000254E-2</c:v>
                </c:pt>
                <c:pt idx="537">
                  <c:v>2.6850000000000256E-2</c:v>
                </c:pt>
                <c:pt idx="538">
                  <c:v>2.6900000000000257E-2</c:v>
                </c:pt>
                <c:pt idx="539">
                  <c:v>2.6950000000000258E-2</c:v>
                </c:pt>
                <c:pt idx="540">
                  <c:v>2.700000000000026E-2</c:v>
                </c:pt>
                <c:pt idx="541">
                  <c:v>2.7050000000000261E-2</c:v>
                </c:pt>
                <c:pt idx="542">
                  <c:v>2.7100000000000263E-2</c:v>
                </c:pt>
                <c:pt idx="543">
                  <c:v>2.7150000000000264E-2</c:v>
                </c:pt>
                <c:pt idx="544">
                  <c:v>2.7200000000000266E-2</c:v>
                </c:pt>
                <c:pt idx="545">
                  <c:v>2.7250000000000267E-2</c:v>
                </c:pt>
                <c:pt idx="546">
                  <c:v>2.7300000000000268E-2</c:v>
                </c:pt>
                <c:pt idx="547">
                  <c:v>2.735000000000027E-2</c:v>
                </c:pt>
                <c:pt idx="548">
                  <c:v>2.7400000000000271E-2</c:v>
                </c:pt>
                <c:pt idx="549">
                  <c:v>2.7450000000000273E-2</c:v>
                </c:pt>
                <c:pt idx="550">
                  <c:v>2.7500000000000274E-2</c:v>
                </c:pt>
                <c:pt idx="551">
                  <c:v>2.7550000000000276E-2</c:v>
                </c:pt>
                <c:pt idx="552">
                  <c:v>2.7600000000000277E-2</c:v>
                </c:pt>
                <c:pt idx="553">
                  <c:v>2.7650000000000279E-2</c:v>
                </c:pt>
                <c:pt idx="554">
                  <c:v>2.770000000000028E-2</c:v>
                </c:pt>
                <c:pt idx="555">
                  <c:v>2.7750000000000281E-2</c:v>
                </c:pt>
                <c:pt idx="556">
                  <c:v>2.7800000000000283E-2</c:v>
                </c:pt>
                <c:pt idx="557">
                  <c:v>2.7850000000000284E-2</c:v>
                </c:pt>
                <c:pt idx="558">
                  <c:v>2.7900000000000286E-2</c:v>
                </c:pt>
                <c:pt idx="559">
                  <c:v>2.7950000000000287E-2</c:v>
                </c:pt>
                <c:pt idx="560">
                  <c:v>2.8000000000000289E-2</c:v>
                </c:pt>
                <c:pt idx="561">
                  <c:v>2.805000000000029E-2</c:v>
                </c:pt>
                <c:pt idx="562">
                  <c:v>2.8100000000000291E-2</c:v>
                </c:pt>
                <c:pt idx="563">
                  <c:v>2.8150000000000293E-2</c:v>
                </c:pt>
                <c:pt idx="564">
                  <c:v>2.8200000000000294E-2</c:v>
                </c:pt>
                <c:pt idx="565">
                  <c:v>2.8250000000000296E-2</c:v>
                </c:pt>
                <c:pt idx="566">
                  <c:v>2.8300000000000297E-2</c:v>
                </c:pt>
                <c:pt idx="567">
                  <c:v>2.8350000000000299E-2</c:v>
                </c:pt>
                <c:pt idx="568">
                  <c:v>2.84000000000003E-2</c:v>
                </c:pt>
                <c:pt idx="569">
                  <c:v>2.8450000000000301E-2</c:v>
                </c:pt>
                <c:pt idx="570">
                  <c:v>2.8500000000000303E-2</c:v>
                </c:pt>
                <c:pt idx="571">
                  <c:v>2.8550000000000304E-2</c:v>
                </c:pt>
                <c:pt idx="572">
                  <c:v>2.8600000000000306E-2</c:v>
                </c:pt>
                <c:pt idx="573">
                  <c:v>2.8650000000000307E-2</c:v>
                </c:pt>
                <c:pt idx="574">
                  <c:v>2.8700000000000309E-2</c:v>
                </c:pt>
                <c:pt idx="575">
                  <c:v>2.875000000000031E-2</c:v>
                </c:pt>
                <c:pt idx="576">
                  <c:v>2.8800000000000311E-2</c:v>
                </c:pt>
                <c:pt idx="577">
                  <c:v>2.8850000000000313E-2</c:v>
                </c:pt>
                <c:pt idx="578">
                  <c:v>2.8900000000000314E-2</c:v>
                </c:pt>
                <c:pt idx="579">
                  <c:v>2.8950000000000316E-2</c:v>
                </c:pt>
                <c:pt idx="580">
                  <c:v>2.9000000000000317E-2</c:v>
                </c:pt>
                <c:pt idx="581">
                  <c:v>2.9050000000000319E-2</c:v>
                </c:pt>
                <c:pt idx="582">
                  <c:v>2.910000000000032E-2</c:v>
                </c:pt>
                <c:pt idx="583">
                  <c:v>2.9150000000000321E-2</c:v>
                </c:pt>
                <c:pt idx="584">
                  <c:v>2.9200000000000323E-2</c:v>
                </c:pt>
                <c:pt idx="585">
                  <c:v>2.9250000000000324E-2</c:v>
                </c:pt>
                <c:pt idx="586">
                  <c:v>2.9300000000000326E-2</c:v>
                </c:pt>
                <c:pt idx="587">
                  <c:v>2.9350000000000327E-2</c:v>
                </c:pt>
                <c:pt idx="588">
                  <c:v>2.9400000000000329E-2</c:v>
                </c:pt>
                <c:pt idx="589">
                  <c:v>2.945000000000033E-2</c:v>
                </c:pt>
                <c:pt idx="590">
                  <c:v>2.9500000000000332E-2</c:v>
                </c:pt>
                <c:pt idx="591">
                  <c:v>2.9550000000000333E-2</c:v>
                </c:pt>
                <c:pt idx="592">
                  <c:v>2.9600000000000334E-2</c:v>
                </c:pt>
                <c:pt idx="593">
                  <c:v>2.9650000000000336E-2</c:v>
                </c:pt>
                <c:pt idx="594">
                  <c:v>2.9700000000000337E-2</c:v>
                </c:pt>
                <c:pt idx="595">
                  <c:v>2.9750000000000339E-2</c:v>
                </c:pt>
                <c:pt idx="596">
                  <c:v>2.980000000000034E-2</c:v>
                </c:pt>
                <c:pt idx="597">
                  <c:v>2.9850000000000342E-2</c:v>
                </c:pt>
                <c:pt idx="598">
                  <c:v>2.9900000000000343E-2</c:v>
                </c:pt>
                <c:pt idx="599">
                  <c:v>2.9950000000000344E-2</c:v>
                </c:pt>
                <c:pt idx="600">
                  <c:v>3.0000000000000346E-2</c:v>
                </c:pt>
                <c:pt idx="601">
                  <c:v>3.0050000000000347E-2</c:v>
                </c:pt>
                <c:pt idx="602">
                  <c:v>3.0100000000000349E-2</c:v>
                </c:pt>
                <c:pt idx="603">
                  <c:v>3.015000000000035E-2</c:v>
                </c:pt>
                <c:pt idx="604">
                  <c:v>3.0200000000000352E-2</c:v>
                </c:pt>
                <c:pt idx="605">
                  <c:v>3.0250000000000353E-2</c:v>
                </c:pt>
                <c:pt idx="606">
                  <c:v>3.0300000000000354E-2</c:v>
                </c:pt>
                <c:pt idx="607">
                  <c:v>3.0350000000000356E-2</c:v>
                </c:pt>
                <c:pt idx="608">
                  <c:v>3.0400000000000357E-2</c:v>
                </c:pt>
                <c:pt idx="609">
                  <c:v>3.0450000000000359E-2</c:v>
                </c:pt>
                <c:pt idx="610">
                  <c:v>3.050000000000036E-2</c:v>
                </c:pt>
                <c:pt idx="611">
                  <c:v>3.0550000000000362E-2</c:v>
                </c:pt>
                <c:pt idx="612">
                  <c:v>3.0600000000000363E-2</c:v>
                </c:pt>
                <c:pt idx="613">
                  <c:v>3.0650000000000364E-2</c:v>
                </c:pt>
                <c:pt idx="614">
                  <c:v>3.0700000000000366E-2</c:v>
                </c:pt>
                <c:pt idx="615">
                  <c:v>3.0750000000000367E-2</c:v>
                </c:pt>
                <c:pt idx="616">
                  <c:v>3.0800000000000369E-2</c:v>
                </c:pt>
                <c:pt idx="617">
                  <c:v>3.085000000000037E-2</c:v>
                </c:pt>
                <c:pt idx="618">
                  <c:v>3.0900000000000372E-2</c:v>
                </c:pt>
                <c:pt idx="619">
                  <c:v>3.0950000000000373E-2</c:v>
                </c:pt>
                <c:pt idx="620">
                  <c:v>3.1000000000000374E-2</c:v>
                </c:pt>
                <c:pt idx="621">
                  <c:v>3.1050000000000376E-2</c:v>
                </c:pt>
                <c:pt idx="622">
                  <c:v>3.1100000000000377E-2</c:v>
                </c:pt>
                <c:pt idx="623">
                  <c:v>3.1150000000000379E-2</c:v>
                </c:pt>
                <c:pt idx="624">
                  <c:v>3.120000000000038E-2</c:v>
                </c:pt>
                <c:pt idx="625">
                  <c:v>3.1250000000000382E-2</c:v>
                </c:pt>
                <c:pt idx="626">
                  <c:v>3.1300000000000383E-2</c:v>
                </c:pt>
                <c:pt idx="627">
                  <c:v>3.1350000000000385E-2</c:v>
                </c:pt>
                <c:pt idx="628">
                  <c:v>3.1400000000000386E-2</c:v>
                </c:pt>
                <c:pt idx="629">
                  <c:v>3.1450000000000387E-2</c:v>
                </c:pt>
                <c:pt idx="630">
                  <c:v>3.1500000000000389E-2</c:v>
                </c:pt>
                <c:pt idx="631">
                  <c:v>3.155000000000039E-2</c:v>
                </c:pt>
                <c:pt idx="632">
                  <c:v>3.1600000000000392E-2</c:v>
                </c:pt>
                <c:pt idx="633">
                  <c:v>3.1650000000000393E-2</c:v>
                </c:pt>
                <c:pt idx="634">
                  <c:v>3.1700000000000395E-2</c:v>
                </c:pt>
                <c:pt idx="635">
                  <c:v>3.1750000000000396E-2</c:v>
                </c:pt>
                <c:pt idx="636">
                  <c:v>3.1800000000000397E-2</c:v>
                </c:pt>
                <c:pt idx="637">
                  <c:v>3.1850000000000399E-2</c:v>
                </c:pt>
                <c:pt idx="638">
                  <c:v>3.19000000000004E-2</c:v>
                </c:pt>
                <c:pt idx="639">
                  <c:v>3.1950000000000402E-2</c:v>
                </c:pt>
                <c:pt idx="640">
                  <c:v>3.2000000000000403E-2</c:v>
                </c:pt>
                <c:pt idx="641">
                  <c:v>3.2050000000000405E-2</c:v>
                </c:pt>
                <c:pt idx="642">
                  <c:v>3.2100000000000406E-2</c:v>
                </c:pt>
                <c:pt idx="643">
                  <c:v>3.2150000000000407E-2</c:v>
                </c:pt>
                <c:pt idx="644">
                  <c:v>3.2200000000000409E-2</c:v>
                </c:pt>
                <c:pt idx="645">
                  <c:v>3.225000000000041E-2</c:v>
                </c:pt>
                <c:pt idx="646">
                  <c:v>3.2300000000000412E-2</c:v>
                </c:pt>
                <c:pt idx="647">
                  <c:v>3.2350000000000413E-2</c:v>
                </c:pt>
                <c:pt idx="648">
                  <c:v>3.2400000000000415E-2</c:v>
                </c:pt>
                <c:pt idx="649">
                  <c:v>3.2450000000000416E-2</c:v>
                </c:pt>
                <c:pt idx="650">
                  <c:v>3.2500000000000417E-2</c:v>
                </c:pt>
                <c:pt idx="651">
                  <c:v>3.2550000000000419E-2</c:v>
                </c:pt>
                <c:pt idx="652">
                  <c:v>3.260000000000042E-2</c:v>
                </c:pt>
                <c:pt idx="653">
                  <c:v>3.2650000000000422E-2</c:v>
                </c:pt>
                <c:pt idx="654">
                  <c:v>3.2700000000000423E-2</c:v>
                </c:pt>
                <c:pt idx="655">
                  <c:v>3.2750000000000425E-2</c:v>
                </c:pt>
                <c:pt idx="656">
                  <c:v>3.2800000000000426E-2</c:v>
                </c:pt>
                <c:pt idx="657">
                  <c:v>3.2850000000000427E-2</c:v>
                </c:pt>
                <c:pt idx="658">
                  <c:v>3.2900000000000429E-2</c:v>
                </c:pt>
                <c:pt idx="659">
                  <c:v>3.295000000000043E-2</c:v>
                </c:pt>
                <c:pt idx="660">
                  <c:v>3.3000000000000432E-2</c:v>
                </c:pt>
                <c:pt idx="661">
                  <c:v>3.3050000000000433E-2</c:v>
                </c:pt>
                <c:pt idx="662">
                  <c:v>3.3100000000000435E-2</c:v>
                </c:pt>
                <c:pt idx="663">
                  <c:v>3.3150000000000436E-2</c:v>
                </c:pt>
                <c:pt idx="664">
                  <c:v>3.3200000000000437E-2</c:v>
                </c:pt>
                <c:pt idx="665">
                  <c:v>3.3250000000000439E-2</c:v>
                </c:pt>
                <c:pt idx="666">
                  <c:v>3.330000000000044E-2</c:v>
                </c:pt>
                <c:pt idx="667">
                  <c:v>3.3350000000000442E-2</c:v>
                </c:pt>
                <c:pt idx="668">
                  <c:v>3.3400000000000443E-2</c:v>
                </c:pt>
                <c:pt idx="669">
                  <c:v>3.3450000000000445E-2</c:v>
                </c:pt>
                <c:pt idx="670">
                  <c:v>3.3500000000000446E-2</c:v>
                </c:pt>
                <c:pt idx="671">
                  <c:v>3.3550000000000448E-2</c:v>
                </c:pt>
                <c:pt idx="672">
                  <c:v>3.3600000000000449E-2</c:v>
                </c:pt>
                <c:pt idx="673">
                  <c:v>3.365000000000045E-2</c:v>
                </c:pt>
                <c:pt idx="674">
                  <c:v>3.3700000000000452E-2</c:v>
                </c:pt>
                <c:pt idx="675">
                  <c:v>3.3750000000000453E-2</c:v>
                </c:pt>
                <c:pt idx="676">
                  <c:v>3.3800000000000455E-2</c:v>
                </c:pt>
                <c:pt idx="677">
                  <c:v>3.3850000000000456E-2</c:v>
                </c:pt>
                <c:pt idx="678">
                  <c:v>3.3900000000000458E-2</c:v>
                </c:pt>
                <c:pt idx="679">
                  <c:v>3.3950000000000459E-2</c:v>
                </c:pt>
                <c:pt idx="680">
                  <c:v>3.400000000000046E-2</c:v>
                </c:pt>
                <c:pt idx="681">
                  <c:v>3.4050000000000462E-2</c:v>
                </c:pt>
                <c:pt idx="682">
                  <c:v>3.4100000000000463E-2</c:v>
                </c:pt>
                <c:pt idx="683">
                  <c:v>3.4150000000000465E-2</c:v>
                </c:pt>
                <c:pt idx="684">
                  <c:v>3.4200000000000466E-2</c:v>
                </c:pt>
                <c:pt idx="685">
                  <c:v>3.4250000000000468E-2</c:v>
                </c:pt>
                <c:pt idx="686">
                  <c:v>3.4300000000000469E-2</c:v>
                </c:pt>
                <c:pt idx="687">
                  <c:v>3.435000000000047E-2</c:v>
                </c:pt>
                <c:pt idx="688">
                  <c:v>3.4400000000000472E-2</c:v>
                </c:pt>
                <c:pt idx="689">
                  <c:v>3.4450000000000473E-2</c:v>
                </c:pt>
                <c:pt idx="690">
                  <c:v>3.4500000000000475E-2</c:v>
                </c:pt>
                <c:pt idx="691">
                  <c:v>3.4550000000000476E-2</c:v>
                </c:pt>
                <c:pt idx="692">
                  <c:v>3.4600000000000478E-2</c:v>
                </c:pt>
                <c:pt idx="693">
                  <c:v>3.4650000000000479E-2</c:v>
                </c:pt>
                <c:pt idx="694">
                  <c:v>3.470000000000048E-2</c:v>
                </c:pt>
                <c:pt idx="695">
                  <c:v>3.4750000000000482E-2</c:v>
                </c:pt>
                <c:pt idx="696">
                  <c:v>3.4800000000000483E-2</c:v>
                </c:pt>
                <c:pt idx="697">
                  <c:v>3.4850000000000485E-2</c:v>
                </c:pt>
                <c:pt idx="698">
                  <c:v>3.4900000000000486E-2</c:v>
                </c:pt>
                <c:pt idx="699">
                  <c:v>3.4950000000000488E-2</c:v>
                </c:pt>
                <c:pt idx="700">
                  <c:v>3.5000000000000489E-2</c:v>
                </c:pt>
                <c:pt idx="701">
                  <c:v>3.505000000000049E-2</c:v>
                </c:pt>
                <c:pt idx="702">
                  <c:v>3.5100000000000492E-2</c:v>
                </c:pt>
                <c:pt idx="703">
                  <c:v>3.5150000000000493E-2</c:v>
                </c:pt>
                <c:pt idx="704">
                  <c:v>3.5200000000000495E-2</c:v>
                </c:pt>
                <c:pt idx="705">
                  <c:v>3.5250000000000496E-2</c:v>
                </c:pt>
                <c:pt idx="706">
                  <c:v>3.5300000000000498E-2</c:v>
                </c:pt>
                <c:pt idx="707">
                  <c:v>3.5350000000000499E-2</c:v>
                </c:pt>
                <c:pt idx="708">
                  <c:v>3.5400000000000501E-2</c:v>
                </c:pt>
                <c:pt idx="709">
                  <c:v>3.5450000000000502E-2</c:v>
                </c:pt>
                <c:pt idx="710">
                  <c:v>3.5500000000000503E-2</c:v>
                </c:pt>
                <c:pt idx="711">
                  <c:v>3.5550000000000505E-2</c:v>
                </c:pt>
                <c:pt idx="712">
                  <c:v>3.5600000000000506E-2</c:v>
                </c:pt>
                <c:pt idx="713">
                  <c:v>3.5650000000000508E-2</c:v>
                </c:pt>
                <c:pt idx="714">
                  <c:v>3.5700000000000509E-2</c:v>
                </c:pt>
                <c:pt idx="715">
                  <c:v>3.5750000000000511E-2</c:v>
                </c:pt>
                <c:pt idx="716">
                  <c:v>3.5800000000000512E-2</c:v>
                </c:pt>
                <c:pt idx="717">
                  <c:v>3.5850000000000513E-2</c:v>
                </c:pt>
                <c:pt idx="718">
                  <c:v>3.5900000000000515E-2</c:v>
                </c:pt>
                <c:pt idx="719">
                  <c:v>3.5950000000000516E-2</c:v>
                </c:pt>
                <c:pt idx="720">
                  <c:v>3.6000000000000518E-2</c:v>
                </c:pt>
                <c:pt idx="721">
                  <c:v>3.6050000000000519E-2</c:v>
                </c:pt>
                <c:pt idx="722">
                  <c:v>3.6100000000000521E-2</c:v>
                </c:pt>
                <c:pt idx="723">
                  <c:v>3.6150000000000522E-2</c:v>
                </c:pt>
                <c:pt idx="724">
                  <c:v>3.6200000000000523E-2</c:v>
                </c:pt>
                <c:pt idx="725">
                  <c:v>3.6250000000000525E-2</c:v>
                </c:pt>
                <c:pt idx="726">
                  <c:v>3.6300000000000526E-2</c:v>
                </c:pt>
                <c:pt idx="727">
                  <c:v>3.6350000000000528E-2</c:v>
                </c:pt>
                <c:pt idx="728">
                  <c:v>3.6400000000000529E-2</c:v>
                </c:pt>
                <c:pt idx="729">
                  <c:v>3.6450000000000531E-2</c:v>
                </c:pt>
                <c:pt idx="730">
                  <c:v>3.6500000000000532E-2</c:v>
                </c:pt>
                <c:pt idx="731">
                  <c:v>3.6550000000000533E-2</c:v>
                </c:pt>
                <c:pt idx="732">
                  <c:v>3.6600000000000535E-2</c:v>
                </c:pt>
                <c:pt idx="733">
                  <c:v>3.6650000000000536E-2</c:v>
                </c:pt>
                <c:pt idx="734">
                  <c:v>3.6700000000000538E-2</c:v>
                </c:pt>
                <c:pt idx="735">
                  <c:v>3.6750000000000539E-2</c:v>
                </c:pt>
                <c:pt idx="736">
                  <c:v>3.6800000000000541E-2</c:v>
                </c:pt>
                <c:pt idx="737">
                  <c:v>3.6850000000000542E-2</c:v>
                </c:pt>
                <c:pt idx="738">
                  <c:v>3.6900000000000543E-2</c:v>
                </c:pt>
                <c:pt idx="739">
                  <c:v>3.6950000000000545E-2</c:v>
                </c:pt>
                <c:pt idx="740">
                  <c:v>3.7000000000000546E-2</c:v>
                </c:pt>
                <c:pt idx="741">
                  <c:v>3.7050000000000548E-2</c:v>
                </c:pt>
                <c:pt idx="742">
                  <c:v>3.7100000000000549E-2</c:v>
                </c:pt>
                <c:pt idx="743">
                  <c:v>3.7150000000000551E-2</c:v>
                </c:pt>
                <c:pt idx="744">
                  <c:v>3.7200000000000552E-2</c:v>
                </c:pt>
                <c:pt idx="745">
                  <c:v>3.7250000000000554E-2</c:v>
                </c:pt>
                <c:pt idx="746">
                  <c:v>3.7300000000000555E-2</c:v>
                </c:pt>
                <c:pt idx="747">
                  <c:v>3.7350000000000556E-2</c:v>
                </c:pt>
                <c:pt idx="748">
                  <c:v>3.7400000000000558E-2</c:v>
                </c:pt>
                <c:pt idx="749">
                  <c:v>3.7450000000000559E-2</c:v>
                </c:pt>
                <c:pt idx="750">
                  <c:v>3.7500000000000561E-2</c:v>
                </c:pt>
                <c:pt idx="751">
                  <c:v>3.7550000000000562E-2</c:v>
                </c:pt>
                <c:pt idx="752">
                  <c:v>3.7600000000000564E-2</c:v>
                </c:pt>
                <c:pt idx="753">
                  <c:v>3.7650000000000565E-2</c:v>
                </c:pt>
                <c:pt idx="754">
                  <c:v>3.7700000000000566E-2</c:v>
                </c:pt>
                <c:pt idx="755">
                  <c:v>3.7750000000000568E-2</c:v>
                </c:pt>
                <c:pt idx="756">
                  <c:v>3.7800000000000569E-2</c:v>
                </c:pt>
                <c:pt idx="757">
                  <c:v>3.7850000000000571E-2</c:v>
                </c:pt>
                <c:pt idx="758">
                  <c:v>3.7900000000000572E-2</c:v>
                </c:pt>
                <c:pt idx="759">
                  <c:v>3.7950000000000574E-2</c:v>
                </c:pt>
                <c:pt idx="760">
                  <c:v>3.8000000000000575E-2</c:v>
                </c:pt>
                <c:pt idx="761">
                  <c:v>3.8050000000000576E-2</c:v>
                </c:pt>
                <c:pt idx="762">
                  <c:v>3.8100000000000578E-2</c:v>
                </c:pt>
                <c:pt idx="763">
                  <c:v>3.8150000000000579E-2</c:v>
                </c:pt>
                <c:pt idx="764">
                  <c:v>3.8200000000000581E-2</c:v>
                </c:pt>
                <c:pt idx="765">
                  <c:v>3.8250000000000582E-2</c:v>
                </c:pt>
                <c:pt idx="766">
                  <c:v>3.8300000000000584E-2</c:v>
                </c:pt>
                <c:pt idx="767">
                  <c:v>3.8350000000000585E-2</c:v>
                </c:pt>
                <c:pt idx="768">
                  <c:v>3.8400000000000586E-2</c:v>
                </c:pt>
                <c:pt idx="769">
                  <c:v>3.8450000000000588E-2</c:v>
                </c:pt>
                <c:pt idx="770">
                  <c:v>3.8500000000000589E-2</c:v>
                </c:pt>
                <c:pt idx="771">
                  <c:v>3.8550000000000591E-2</c:v>
                </c:pt>
                <c:pt idx="772">
                  <c:v>3.8600000000000592E-2</c:v>
                </c:pt>
                <c:pt idx="773">
                  <c:v>3.8650000000000594E-2</c:v>
                </c:pt>
                <c:pt idx="774">
                  <c:v>3.8700000000000595E-2</c:v>
                </c:pt>
                <c:pt idx="775">
                  <c:v>3.8750000000000596E-2</c:v>
                </c:pt>
                <c:pt idx="776">
                  <c:v>3.8800000000000598E-2</c:v>
                </c:pt>
                <c:pt idx="777">
                  <c:v>3.8850000000000599E-2</c:v>
                </c:pt>
                <c:pt idx="778">
                  <c:v>3.8900000000000601E-2</c:v>
                </c:pt>
                <c:pt idx="779">
                  <c:v>3.8950000000000602E-2</c:v>
                </c:pt>
                <c:pt idx="780">
                  <c:v>3.9000000000000604E-2</c:v>
                </c:pt>
                <c:pt idx="781">
                  <c:v>3.9050000000000605E-2</c:v>
                </c:pt>
                <c:pt idx="782">
                  <c:v>3.9100000000000606E-2</c:v>
                </c:pt>
                <c:pt idx="783">
                  <c:v>3.9150000000000608E-2</c:v>
                </c:pt>
                <c:pt idx="784">
                  <c:v>3.9200000000000609E-2</c:v>
                </c:pt>
                <c:pt idx="785">
                  <c:v>3.9250000000000611E-2</c:v>
                </c:pt>
                <c:pt idx="786">
                  <c:v>3.9300000000000612E-2</c:v>
                </c:pt>
                <c:pt idx="787">
                  <c:v>3.9350000000000614E-2</c:v>
                </c:pt>
                <c:pt idx="788">
                  <c:v>3.9400000000000615E-2</c:v>
                </c:pt>
                <c:pt idx="789">
                  <c:v>3.9450000000000617E-2</c:v>
                </c:pt>
                <c:pt idx="790">
                  <c:v>3.9500000000000618E-2</c:v>
                </c:pt>
                <c:pt idx="791">
                  <c:v>3.9550000000000619E-2</c:v>
                </c:pt>
                <c:pt idx="792">
                  <c:v>3.9600000000000621E-2</c:v>
                </c:pt>
                <c:pt idx="793">
                  <c:v>3.9650000000000622E-2</c:v>
                </c:pt>
                <c:pt idx="794">
                  <c:v>3.9700000000000624E-2</c:v>
                </c:pt>
                <c:pt idx="795">
                  <c:v>3.9750000000000625E-2</c:v>
                </c:pt>
                <c:pt idx="796">
                  <c:v>3.9800000000000627E-2</c:v>
                </c:pt>
                <c:pt idx="797">
                  <c:v>3.9850000000000628E-2</c:v>
                </c:pt>
                <c:pt idx="798">
                  <c:v>3.9900000000000629E-2</c:v>
                </c:pt>
                <c:pt idx="799">
                  <c:v>3.9950000000000631E-2</c:v>
                </c:pt>
                <c:pt idx="800">
                  <c:v>4.0000000000000632E-2</c:v>
                </c:pt>
                <c:pt idx="801">
                  <c:v>4.0050000000000634E-2</c:v>
                </c:pt>
                <c:pt idx="802">
                  <c:v>4.0100000000000635E-2</c:v>
                </c:pt>
                <c:pt idx="803">
                  <c:v>4.0150000000000637E-2</c:v>
                </c:pt>
                <c:pt idx="804">
                  <c:v>4.0200000000000638E-2</c:v>
                </c:pt>
                <c:pt idx="805">
                  <c:v>4.0250000000000639E-2</c:v>
                </c:pt>
                <c:pt idx="806">
                  <c:v>4.0300000000000641E-2</c:v>
                </c:pt>
                <c:pt idx="807">
                  <c:v>4.0350000000000642E-2</c:v>
                </c:pt>
                <c:pt idx="808">
                  <c:v>4.0400000000000644E-2</c:v>
                </c:pt>
                <c:pt idx="809">
                  <c:v>4.0450000000000645E-2</c:v>
                </c:pt>
                <c:pt idx="810">
                  <c:v>4.0500000000000647E-2</c:v>
                </c:pt>
                <c:pt idx="811">
                  <c:v>4.0550000000000648E-2</c:v>
                </c:pt>
                <c:pt idx="812">
                  <c:v>4.0600000000000649E-2</c:v>
                </c:pt>
                <c:pt idx="813">
                  <c:v>4.0650000000000651E-2</c:v>
                </c:pt>
                <c:pt idx="814">
                  <c:v>4.0700000000000652E-2</c:v>
                </c:pt>
                <c:pt idx="815">
                  <c:v>4.0750000000000654E-2</c:v>
                </c:pt>
                <c:pt idx="816">
                  <c:v>4.0800000000000655E-2</c:v>
                </c:pt>
                <c:pt idx="817">
                  <c:v>4.0850000000000657E-2</c:v>
                </c:pt>
                <c:pt idx="818">
                  <c:v>4.0900000000000658E-2</c:v>
                </c:pt>
                <c:pt idx="819">
                  <c:v>4.0950000000000659E-2</c:v>
                </c:pt>
                <c:pt idx="820">
                  <c:v>4.1000000000000661E-2</c:v>
                </c:pt>
                <c:pt idx="821">
                  <c:v>4.1050000000000662E-2</c:v>
                </c:pt>
                <c:pt idx="822">
                  <c:v>4.1100000000000664E-2</c:v>
                </c:pt>
                <c:pt idx="823">
                  <c:v>4.1150000000000665E-2</c:v>
                </c:pt>
                <c:pt idx="824">
                  <c:v>4.1200000000000667E-2</c:v>
                </c:pt>
                <c:pt idx="825">
                  <c:v>4.1250000000000668E-2</c:v>
                </c:pt>
                <c:pt idx="826">
                  <c:v>4.130000000000067E-2</c:v>
                </c:pt>
                <c:pt idx="827">
                  <c:v>4.1350000000000671E-2</c:v>
                </c:pt>
                <c:pt idx="828">
                  <c:v>4.1400000000000672E-2</c:v>
                </c:pt>
                <c:pt idx="829">
                  <c:v>4.1450000000000674E-2</c:v>
                </c:pt>
                <c:pt idx="830">
                  <c:v>4.1500000000000675E-2</c:v>
                </c:pt>
                <c:pt idx="831">
                  <c:v>4.1550000000000677E-2</c:v>
                </c:pt>
                <c:pt idx="832">
                  <c:v>4.1600000000000678E-2</c:v>
                </c:pt>
                <c:pt idx="833">
                  <c:v>4.165000000000068E-2</c:v>
                </c:pt>
                <c:pt idx="834">
                  <c:v>4.1700000000000681E-2</c:v>
                </c:pt>
                <c:pt idx="835">
                  <c:v>4.1750000000000682E-2</c:v>
                </c:pt>
                <c:pt idx="836">
                  <c:v>4.1800000000000684E-2</c:v>
                </c:pt>
                <c:pt idx="837">
                  <c:v>4.1850000000000685E-2</c:v>
                </c:pt>
                <c:pt idx="838">
                  <c:v>4.1900000000000687E-2</c:v>
                </c:pt>
                <c:pt idx="839">
                  <c:v>4.1950000000000688E-2</c:v>
                </c:pt>
                <c:pt idx="840">
                  <c:v>4.200000000000069E-2</c:v>
                </c:pt>
                <c:pt idx="841">
                  <c:v>4.2050000000000691E-2</c:v>
                </c:pt>
                <c:pt idx="842">
                  <c:v>4.2100000000000692E-2</c:v>
                </c:pt>
                <c:pt idx="843">
                  <c:v>4.2150000000000694E-2</c:v>
                </c:pt>
                <c:pt idx="844">
                  <c:v>4.2200000000000695E-2</c:v>
                </c:pt>
                <c:pt idx="845">
                  <c:v>4.2250000000000697E-2</c:v>
                </c:pt>
                <c:pt idx="846">
                  <c:v>4.2300000000000698E-2</c:v>
                </c:pt>
                <c:pt idx="847">
                  <c:v>4.23500000000007E-2</c:v>
                </c:pt>
                <c:pt idx="848">
                  <c:v>4.2400000000000701E-2</c:v>
                </c:pt>
                <c:pt idx="849">
                  <c:v>4.2450000000000702E-2</c:v>
                </c:pt>
                <c:pt idx="850">
                  <c:v>4.2500000000000704E-2</c:v>
                </c:pt>
                <c:pt idx="851">
                  <c:v>4.2550000000000705E-2</c:v>
                </c:pt>
                <c:pt idx="852">
                  <c:v>4.2600000000000707E-2</c:v>
                </c:pt>
                <c:pt idx="853">
                  <c:v>4.2650000000000708E-2</c:v>
                </c:pt>
                <c:pt idx="854">
                  <c:v>4.270000000000071E-2</c:v>
                </c:pt>
                <c:pt idx="855">
                  <c:v>4.2750000000000711E-2</c:v>
                </c:pt>
                <c:pt idx="856">
                  <c:v>4.2800000000000712E-2</c:v>
                </c:pt>
                <c:pt idx="857">
                  <c:v>4.2850000000000714E-2</c:v>
                </c:pt>
                <c:pt idx="858">
                  <c:v>4.2900000000000715E-2</c:v>
                </c:pt>
                <c:pt idx="859">
                  <c:v>4.2950000000000717E-2</c:v>
                </c:pt>
                <c:pt idx="860">
                  <c:v>4.3000000000000718E-2</c:v>
                </c:pt>
                <c:pt idx="861">
                  <c:v>4.305000000000072E-2</c:v>
                </c:pt>
                <c:pt idx="862">
                  <c:v>4.3100000000000721E-2</c:v>
                </c:pt>
                <c:pt idx="863">
                  <c:v>4.3150000000000722E-2</c:v>
                </c:pt>
                <c:pt idx="864">
                  <c:v>4.3200000000000724E-2</c:v>
                </c:pt>
                <c:pt idx="865">
                  <c:v>4.3250000000000725E-2</c:v>
                </c:pt>
                <c:pt idx="866">
                  <c:v>4.3300000000000727E-2</c:v>
                </c:pt>
                <c:pt idx="867">
                  <c:v>4.3350000000000728E-2</c:v>
                </c:pt>
                <c:pt idx="868">
                  <c:v>4.340000000000073E-2</c:v>
                </c:pt>
                <c:pt idx="869">
                  <c:v>4.3450000000000731E-2</c:v>
                </c:pt>
                <c:pt idx="870">
                  <c:v>4.3500000000000733E-2</c:v>
                </c:pt>
                <c:pt idx="871">
                  <c:v>4.3550000000000734E-2</c:v>
                </c:pt>
                <c:pt idx="872">
                  <c:v>4.3600000000000735E-2</c:v>
                </c:pt>
                <c:pt idx="873">
                  <c:v>4.3650000000000737E-2</c:v>
                </c:pt>
                <c:pt idx="874">
                  <c:v>4.3700000000000738E-2</c:v>
                </c:pt>
                <c:pt idx="875">
                  <c:v>4.375000000000074E-2</c:v>
                </c:pt>
                <c:pt idx="876">
                  <c:v>4.3800000000000741E-2</c:v>
                </c:pt>
                <c:pt idx="877">
                  <c:v>4.3850000000000743E-2</c:v>
                </c:pt>
                <c:pt idx="878">
                  <c:v>4.3900000000000744E-2</c:v>
                </c:pt>
                <c:pt idx="879">
                  <c:v>4.3950000000000745E-2</c:v>
                </c:pt>
                <c:pt idx="880">
                  <c:v>4.4000000000000747E-2</c:v>
                </c:pt>
                <c:pt idx="881">
                  <c:v>4.4050000000000748E-2</c:v>
                </c:pt>
                <c:pt idx="882">
                  <c:v>4.410000000000075E-2</c:v>
                </c:pt>
                <c:pt idx="883">
                  <c:v>4.4150000000000751E-2</c:v>
                </c:pt>
                <c:pt idx="884">
                  <c:v>4.4200000000000753E-2</c:v>
                </c:pt>
                <c:pt idx="885">
                  <c:v>4.4250000000000754E-2</c:v>
                </c:pt>
                <c:pt idx="886">
                  <c:v>4.4300000000000755E-2</c:v>
                </c:pt>
                <c:pt idx="887">
                  <c:v>4.4350000000000757E-2</c:v>
                </c:pt>
                <c:pt idx="888">
                  <c:v>4.4400000000000758E-2</c:v>
                </c:pt>
                <c:pt idx="889">
                  <c:v>4.445000000000076E-2</c:v>
                </c:pt>
                <c:pt idx="890">
                  <c:v>4.4500000000000761E-2</c:v>
                </c:pt>
                <c:pt idx="891">
                  <c:v>4.4550000000000763E-2</c:v>
                </c:pt>
                <c:pt idx="892">
                  <c:v>4.4600000000000764E-2</c:v>
                </c:pt>
                <c:pt idx="893">
                  <c:v>4.4650000000000765E-2</c:v>
                </c:pt>
                <c:pt idx="894">
                  <c:v>4.4700000000000767E-2</c:v>
                </c:pt>
                <c:pt idx="895">
                  <c:v>4.4750000000000768E-2</c:v>
                </c:pt>
                <c:pt idx="896">
                  <c:v>4.480000000000077E-2</c:v>
                </c:pt>
                <c:pt idx="897">
                  <c:v>4.4850000000000771E-2</c:v>
                </c:pt>
                <c:pt idx="898">
                  <c:v>4.4900000000000773E-2</c:v>
                </c:pt>
                <c:pt idx="899">
                  <c:v>4.4950000000000774E-2</c:v>
                </c:pt>
                <c:pt idx="900">
                  <c:v>4.5000000000000775E-2</c:v>
                </c:pt>
                <c:pt idx="901">
                  <c:v>4.5050000000000777E-2</c:v>
                </c:pt>
                <c:pt idx="902">
                  <c:v>4.5100000000000778E-2</c:v>
                </c:pt>
                <c:pt idx="903">
                  <c:v>4.515000000000078E-2</c:v>
                </c:pt>
                <c:pt idx="904">
                  <c:v>4.5200000000000781E-2</c:v>
                </c:pt>
                <c:pt idx="905">
                  <c:v>4.5250000000000783E-2</c:v>
                </c:pt>
                <c:pt idx="906">
                  <c:v>4.5300000000000784E-2</c:v>
                </c:pt>
                <c:pt idx="907">
                  <c:v>4.5350000000000786E-2</c:v>
                </c:pt>
                <c:pt idx="908">
                  <c:v>4.5400000000000787E-2</c:v>
                </c:pt>
                <c:pt idx="909">
                  <c:v>4.5450000000000788E-2</c:v>
                </c:pt>
                <c:pt idx="910">
                  <c:v>4.550000000000079E-2</c:v>
                </c:pt>
                <c:pt idx="911">
                  <c:v>4.5550000000000791E-2</c:v>
                </c:pt>
                <c:pt idx="912">
                  <c:v>4.5600000000000793E-2</c:v>
                </c:pt>
                <c:pt idx="913">
                  <c:v>4.5650000000000794E-2</c:v>
                </c:pt>
                <c:pt idx="914">
                  <c:v>4.5700000000000796E-2</c:v>
                </c:pt>
                <c:pt idx="915">
                  <c:v>4.5750000000000797E-2</c:v>
                </c:pt>
                <c:pt idx="916">
                  <c:v>4.5800000000000798E-2</c:v>
                </c:pt>
                <c:pt idx="917">
                  <c:v>4.58500000000008E-2</c:v>
                </c:pt>
                <c:pt idx="918">
                  <c:v>4.5900000000000801E-2</c:v>
                </c:pt>
                <c:pt idx="919">
                  <c:v>4.5950000000000803E-2</c:v>
                </c:pt>
                <c:pt idx="920">
                  <c:v>4.6000000000000804E-2</c:v>
                </c:pt>
                <c:pt idx="921">
                  <c:v>4.6050000000000806E-2</c:v>
                </c:pt>
                <c:pt idx="922">
                  <c:v>4.6100000000000807E-2</c:v>
                </c:pt>
                <c:pt idx="923">
                  <c:v>4.6150000000000808E-2</c:v>
                </c:pt>
                <c:pt idx="924">
                  <c:v>4.620000000000081E-2</c:v>
                </c:pt>
                <c:pt idx="925">
                  <c:v>4.6250000000000811E-2</c:v>
                </c:pt>
                <c:pt idx="926">
                  <c:v>4.6300000000000813E-2</c:v>
                </c:pt>
                <c:pt idx="927">
                  <c:v>4.6350000000000814E-2</c:v>
                </c:pt>
                <c:pt idx="928">
                  <c:v>4.6400000000000816E-2</c:v>
                </c:pt>
                <c:pt idx="929">
                  <c:v>4.6450000000000817E-2</c:v>
                </c:pt>
                <c:pt idx="930">
                  <c:v>4.6500000000000818E-2</c:v>
                </c:pt>
                <c:pt idx="931">
                  <c:v>4.655000000000082E-2</c:v>
                </c:pt>
                <c:pt idx="932">
                  <c:v>4.6600000000000821E-2</c:v>
                </c:pt>
                <c:pt idx="933">
                  <c:v>4.6650000000000823E-2</c:v>
                </c:pt>
                <c:pt idx="934">
                  <c:v>4.6700000000000824E-2</c:v>
                </c:pt>
                <c:pt idx="935">
                  <c:v>4.6750000000000826E-2</c:v>
                </c:pt>
                <c:pt idx="936">
                  <c:v>4.6800000000000827E-2</c:v>
                </c:pt>
                <c:pt idx="937">
                  <c:v>4.6850000000000828E-2</c:v>
                </c:pt>
                <c:pt idx="938">
                  <c:v>4.690000000000083E-2</c:v>
                </c:pt>
                <c:pt idx="939">
                  <c:v>4.6950000000000831E-2</c:v>
                </c:pt>
                <c:pt idx="940">
                  <c:v>4.7000000000000833E-2</c:v>
                </c:pt>
                <c:pt idx="941">
                  <c:v>4.7050000000000834E-2</c:v>
                </c:pt>
                <c:pt idx="942">
                  <c:v>4.7100000000000836E-2</c:v>
                </c:pt>
                <c:pt idx="943">
                  <c:v>4.7150000000000837E-2</c:v>
                </c:pt>
                <c:pt idx="944">
                  <c:v>4.7200000000000839E-2</c:v>
                </c:pt>
                <c:pt idx="945">
                  <c:v>4.725000000000084E-2</c:v>
                </c:pt>
                <c:pt idx="946">
                  <c:v>4.7300000000000841E-2</c:v>
                </c:pt>
                <c:pt idx="947">
                  <c:v>4.7350000000000843E-2</c:v>
                </c:pt>
                <c:pt idx="948">
                  <c:v>4.7400000000000844E-2</c:v>
                </c:pt>
                <c:pt idx="949">
                  <c:v>4.7450000000000846E-2</c:v>
                </c:pt>
                <c:pt idx="950">
                  <c:v>4.7500000000000847E-2</c:v>
                </c:pt>
                <c:pt idx="951">
                  <c:v>4.7550000000000849E-2</c:v>
                </c:pt>
                <c:pt idx="952">
                  <c:v>4.760000000000085E-2</c:v>
                </c:pt>
                <c:pt idx="953">
                  <c:v>4.7650000000000851E-2</c:v>
                </c:pt>
                <c:pt idx="954">
                  <c:v>4.7700000000000853E-2</c:v>
                </c:pt>
                <c:pt idx="955">
                  <c:v>4.7750000000000854E-2</c:v>
                </c:pt>
                <c:pt idx="956">
                  <c:v>4.7800000000000856E-2</c:v>
                </c:pt>
                <c:pt idx="957">
                  <c:v>4.7850000000000857E-2</c:v>
                </c:pt>
                <c:pt idx="958">
                  <c:v>4.7900000000000859E-2</c:v>
                </c:pt>
                <c:pt idx="959">
                  <c:v>4.795000000000086E-2</c:v>
                </c:pt>
                <c:pt idx="960">
                  <c:v>4.8000000000000861E-2</c:v>
                </c:pt>
                <c:pt idx="961">
                  <c:v>4.8050000000000863E-2</c:v>
                </c:pt>
                <c:pt idx="962">
                  <c:v>4.8100000000000864E-2</c:v>
                </c:pt>
                <c:pt idx="963">
                  <c:v>4.8150000000000866E-2</c:v>
                </c:pt>
                <c:pt idx="964">
                  <c:v>4.8200000000000867E-2</c:v>
                </c:pt>
                <c:pt idx="965">
                  <c:v>4.8250000000000869E-2</c:v>
                </c:pt>
                <c:pt idx="966">
                  <c:v>4.830000000000087E-2</c:v>
                </c:pt>
                <c:pt idx="967">
                  <c:v>4.8350000000000871E-2</c:v>
                </c:pt>
                <c:pt idx="968">
                  <c:v>4.8400000000000873E-2</c:v>
                </c:pt>
                <c:pt idx="969">
                  <c:v>4.8450000000000874E-2</c:v>
                </c:pt>
                <c:pt idx="970">
                  <c:v>4.8500000000000876E-2</c:v>
                </c:pt>
                <c:pt idx="971">
                  <c:v>4.8550000000000877E-2</c:v>
                </c:pt>
                <c:pt idx="972">
                  <c:v>4.8600000000000879E-2</c:v>
                </c:pt>
                <c:pt idx="973">
                  <c:v>4.865000000000088E-2</c:v>
                </c:pt>
                <c:pt idx="974">
                  <c:v>4.8700000000000881E-2</c:v>
                </c:pt>
                <c:pt idx="975">
                  <c:v>4.8750000000000883E-2</c:v>
                </c:pt>
                <c:pt idx="976">
                  <c:v>4.8800000000000884E-2</c:v>
                </c:pt>
                <c:pt idx="977">
                  <c:v>4.8850000000000886E-2</c:v>
                </c:pt>
                <c:pt idx="978">
                  <c:v>4.8900000000000887E-2</c:v>
                </c:pt>
                <c:pt idx="979">
                  <c:v>4.8950000000000889E-2</c:v>
                </c:pt>
                <c:pt idx="980">
                  <c:v>4.900000000000089E-2</c:v>
                </c:pt>
                <c:pt idx="981">
                  <c:v>4.9050000000000891E-2</c:v>
                </c:pt>
                <c:pt idx="982">
                  <c:v>4.9100000000000893E-2</c:v>
                </c:pt>
                <c:pt idx="983">
                  <c:v>4.9150000000000894E-2</c:v>
                </c:pt>
                <c:pt idx="984">
                  <c:v>4.9200000000000896E-2</c:v>
                </c:pt>
                <c:pt idx="985">
                  <c:v>4.9250000000000897E-2</c:v>
                </c:pt>
                <c:pt idx="986">
                  <c:v>4.9300000000000899E-2</c:v>
                </c:pt>
                <c:pt idx="987">
                  <c:v>4.93500000000009E-2</c:v>
                </c:pt>
                <c:pt idx="988">
                  <c:v>4.9400000000000902E-2</c:v>
                </c:pt>
                <c:pt idx="989">
                  <c:v>4.9450000000000903E-2</c:v>
                </c:pt>
                <c:pt idx="990">
                  <c:v>4.9500000000000904E-2</c:v>
                </c:pt>
                <c:pt idx="991">
                  <c:v>4.9550000000000906E-2</c:v>
                </c:pt>
                <c:pt idx="992">
                  <c:v>4.9600000000000907E-2</c:v>
                </c:pt>
                <c:pt idx="993">
                  <c:v>4.9650000000000909E-2</c:v>
                </c:pt>
                <c:pt idx="994">
                  <c:v>4.970000000000091E-2</c:v>
                </c:pt>
                <c:pt idx="995">
                  <c:v>4.9750000000000912E-2</c:v>
                </c:pt>
                <c:pt idx="996">
                  <c:v>4.9800000000000913E-2</c:v>
                </c:pt>
                <c:pt idx="997">
                  <c:v>4.9850000000000914E-2</c:v>
                </c:pt>
                <c:pt idx="998">
                  <c:v>4.9900000000000916E-2</c:v>
                </c:pt>
                <c:pt idx="999">
                  <c:v>4.9950000000000917E-2</c:v>
                </c:pt>
                <c:pt idx="1000">
                  <c:v>5.0000000000000919E-2</c:v>
                </c:pt>
                <c:pt idx="1001">
                  <c:v>5.005000000000092E-2</c:v>
                </c:pt>
                <c:pt idx="1002">
                  <c:v>5.0100000000000922E-2</c:v>
                </c:pt>
                <c:pt idx="1003">
                  <c:v>5.0150000000000923E-2</c:v>
                </c:pt>
                <c:pt idx="1004">
                  <c:v>5.0200000000000924E-2</c:v>
                </c:pt>
                <c:pt idx="1005">
                  <c:v>5.0250000000000926E-2</c:v>
                </c:pt>
                <c:pt idx="1006">
                  <c:v>5.0300000000000927E-2</c:v>
                </c:pt>
                <c:pt idx="1007">
                  <c:v>5.0350000000000929E-2</c:v>
                </c:pt>
                <c:pt idx="1008">
                  <c:v>5.040000000000093E-2</c:v>
                </c:pt>
                <c:pt idx="1009">
                  <c:v>5.0450000000000932E-2</c:v>
                </c:pt>
                <c:pt idx="1010">
                  <c:v>5.0500000000000933E-2</c:v>
                </c:pt>
                <c:pt idx="1011">
                  <c:v>5.0550000000000934E-2</c:v>
                </c:pt>
                <c:pt idx="1012">
                  <c:v>5.0600000000000936E-2</c:v>
                </c:pt>
                <c:pt idx="1013">
                  <c:v>5.0650000000000937E-2</c:v>
                </c:pt>
                <c:pt idx="1014">
                  <c:v>5.0700000000000939E-2</c:v>
                </c:pt>
                <c:pt idx="1015">
                  <c:v>5.075000000000094E-2</c:v>
                </c:pt>
                <c:pt idx="1016">
                  <c:v>5.0800000000000942E-2</c:v>
                </c:pt>
                <c:pt idx="1017">
                  <c:v>5.0850000000000943E-2</c:v>
                </c:pt>
                <c:pt idx="1018">
                  <c:v>5.0900000000000944E-2</c:v>
                </c:pt>
                <c:pt idx="1019">
                  <c:v>5.0950000000000946E-2</c:v>
                </c:pt>
                <c:pt idx="1020">
                  <c:v>5.1000000000000947E-2</c:v>
                </c:pt>
                <c:pt idx="1021">
                  <c:v>5.1050000000000949E-2</c:v>
                </c:pt>
                <c:pt idx="1022">
                  <c:v>5.110000000000095E-2</c:v>
                </c:pt>
                <c:pt idx="1023">
                  <c:v>5.1150000000000952E-2</c:v>
                </c:pt>
                <c:pt idx="1024">
                  <c:v>5.1200000000000953E-2</c:v>
                </c:pt>
                <c:pt idx="1025">
                  <c:v>5.1250000000000955E-2</c:v>
                </c:pt>
                <c:pt idx="1026">
                  <c:v>5.1300000000000956E-2</c:v>
                </c:pt>
                <c:pt idx="1027">
                  <c:v>5.1350000000000957E-2</c:v>
                </c:pt>
                <c:pt idx="1028">
                  <c:v>5.1400000000000959E-2</c:v>
                </c:pt>
                <c:pt idx="1029">
                  <c:v>5.145000000000096E-2</c:v>
                </c:pt>
                <c:pt idx="1030">
                  <c:v>5.1500000000000962E-2</c:v>
                </c:pt>
                <c:pt idx="1031">
                  <c:v>5.1550000000000963E-2</c:v>
                </c:pt>
                <c:pt idx="1032">
                  <c:v>5.1600000000000965E-2</c:v>
                </c:pt>
                <c:pt idx="1033">
                  <c:v>5.1650000000000966E-2</c:v>
                </c:pt>
                <c:pt idx="1034">
                  <c:v>5.1700000000000967E-2</c:v>
                </c:pt>
                <c:pt idx="1035">
                  <c:v>5.1750000000000969E-2</c:v>
                </c:pt>
                <c:pt idx="1036">
                  <c:v>5.180000000000097E-2</c:v>
                </c:pt>
                <c:pt idx="1037">
                  <c:v>5.1850000000000972E-2</c:v>
                </c:pt>
                <c:pt idx="1038">
                  <c:v>5.1900000000000973E-2</c:v>
                </c:pt>
                <c:pt idx="1039">
                  <c:v>5.1950000000000975E-2</c:v>
                </c:pt>
                <c:pt idx="1040">
                  <c:v>5.2000000000000976E-2</c:v>
                </c:pt>
                <c:pt idx="1041">
                  <c:v>5.2050000000000977E-2</c:v>
                </c:pt>
                <c:pt idx="1042">
                  <c:v>5.2100000000000979E-2</c:v>
                </c:pt>
                <c:pt idx="1043">
                  <c:v>5.215000000000098E-2</c:v>
                </c:pt>
                <c:pt idx="1044">
                  <c:v>5.2200000000000982E-2</c:v>
                </c:pt>
                <c:pt idx="1045">
                  <c:v>5.2250000000000983E-2</c:v>
                </c:pt>
                <c:pt idx="1046">
                  <c:v>5.2300000000000985E-2</c:v>
                </c:pt>
                <c:pt idx="1047">
                  <c:v>5.2350000000000986E-2</c:v>
                </c:pt>
                <c:pt idx="1048">
                  <c:v>5.2400000000000987E-2</c:v>
                </c:pt>
                <c:pt idx="1049">
                  <c:v>5.2450000000000989E-2</c:v>
                </c:pt>
                <c:pt idx="1050">
                  <c:v>5.250000000000099E-2</c:v>
                </c:pt>
                <c:pt idx="1051">
                  <c:v>5.2550000000000992E-2</c:v>
                </c:pt>
                <c:pt idx="1052">
                  <c:v>5.2600000000000993E-2</c:v>
                </c:pt>
                <c:pt idx="1053">
                  <c:v>5.2650000000000995E-2</c:v>
                </c:pt>
                <c:pt idx="1054">
                  <c:v>5.2700000000000996E-2</c:v>
                </c:pt>
                <c:pt idx="1055">
                  <c:v>5.2750000000000997E-2</c:v>
                </c:pt>
                <c:pt idx="1056">
                  <c:v>5.2800000000000999E-2</c:v>
                </c:pt>
                <c:pt idx="1057">
                  <c:v>5.2850000000001E-2</c:v>
                </c:pt>
                <c:pt idx="1058">
                  <c:v>5.2900000000001002E-2</c:v>
                </c:pt>
                <c:pt idx="1059">
                  <c:v>5.2950000000001003E-2</c:v>
                </c:pt>
                <c:pt idx="1060">
                  <c:v>5.3000000000001005E-2</c:v>
                </c:pt>
                <c:pt idx="1061">
                  <c:v>5.3050000000001006E-2</c:v>
                </c:pt>
                <c:pt idx="1062">
                  <c:v>5.3100000000001008E-2</c:v>
                </c:pt>
                <c:pt idx="1063">
                  <c:v>5.3150000000001009E-2</c:v>
                </c:pt>
                <c:pt idx="1064">
                  <c:v>5.320000000000101E-2</c:v>
                </c:pt>
                <c:pt idx="1065">
                  <c:v>5.3250000000001012E-2</c:v>
                </c:pt>
                <c:pt idx="1066">
                  <c:v>5.3300000000001013E-2</c:v>
                </c:pt>
                <c:pt idx="1067">
                  <c:v>5.3350000000001015E-2</c:v>
                </c:pt>
                <c:pt idx="1068">
                  <c:v>5.3400000000001016E-2</c:v>
                </c:pt>
                <c:pt idx="1069">
                  <c:v>5.3450000000001018E-2</c:v>
                </c:pt>
                <c:pt idx="1070">
                  <c:v>5.3500000000001019E-2</c:v>
                </c:pt>
                <c:pt idx="1071">
                  <c:v>5.355000000000102E-2</c:v>
                </c:pt>
                <c:pt idx="1072">
                  <c:v>5.3600000000001022E-2</c:v>
                </c:pt>
                <c:pt idx="1073">
                  <c:v>5.3650000000001023E-2</c:v>
                </c:pt>
                <c:pt idx="1074">
                  <c:v>5.3700000000001025E-2</c:v>
                </c:pt>
                <c:pt idx="1075">
                  <c:v>5.3750000000001026E-2</c:v>
                </c:pt>
                <c:pt idx="1076">
                  <c:v>5.3800000000001028E-2</c:v>
                </c:pt>
                <c:pt idx="1077">
                  <c:v>5.3850000000001029E-2</c:v>
                </c:pt>
                <c:pt idx="1078">
                  <c:v>5.390000000000103E-2</c:v>
                </c:pt>
                <c:pt idx="1079">
                  <c:v>5.3950000000001032E-2</c:v>
                </c:pt>
                <c:pt idx="1080">
                  <c:v>5.4000000000001033E-2</c:v>
                </c:pt>
                <c:pt idx="1081">
                  <c:v>5.4050000000001035E-2</c:v>
                </c:pt>
                <c:pt idx="1082">
                  <c:v>5.4100000000001036E-2</c:v>
                </c:pt>
                <c:pt idx="1083">
                  <c:v>5.4150000000001038E-2</c:v>
                </c:pt>
                <c:pt idx="1084">
                  <c:v>5.4200000000001039E-2</c:v>
                </c:pt>
                <c:pt idx="1085">
                  <c:v>5.425000000000104E-2</c:v>
                </c:pt>
                <c:pt idx="1086">
                  <c:v>5.4300000000001042E-2</c:v>
                </c:pt>
                <c:pt idx="1087">
                  <c:v>5.4350000000001043E-2</c:v>
                </c:pt>
                <c:pt idx="1088">
                  <c:v>5.4400000000001045E-2</c:v>
                </c:pt>
                <c:pt idx="1089">
                  <c:v>5.4450000000001046E-2</c:v>
                </c:pt>
                <c:pt idx="1090">
                  <c:v>5.4500000000001048E-2</c:v>
                </c:pt>
                <c:pt idx="1091">
                  <c:v>5.4550000000001049E-2</c:v>
                </c:pt>
                <c:pt idx="1092">
                  <c:v>5.460000000000105E-2</c:v>
                </c:pt>
                <c:pt idx="1093">
                  <c:v>5.4650000000001052E-2</c:v>
                </c:pt>
                <c:pt idx="1094">
                  <c:v>5.4700000000001053E-2</c:v>
                </c:pt>
                <c:pt idx="1095">
                  <c:v>5.4750000000001055E-2</c:v>
                </c:pt>
                <c:pt idx="1096">
                  <c:v>5.4800000000001056E-2</c:v>
                </c:pt>
                <c:pt idx="1097">
                  <c:v>5.4850000000001058E-2</c:v>
                </c:pt>
                <c:pt idx="1098">
                  <c:v>5.4900000000001059E-2</c:v>
                </c:pt>
                <c:pt idx="1099">
                  <c:v>5.495000000000106E-2</c:v>
                </c:pt>
                <c:pt idx="1100">
                  <c:v>5.5000000000001062E-2</c:v>
                </c:pt>
                <c:pt idx="1101">
                  <c:v>5.5050000000001063E-2</c:v>
                </c:pt>
                <c:pt idx="1102">
                  <c:v>5.5100000000001065E-2</c:v>
                </c:pt>
                <c:pt idx="1103">
                  <c:v>5.5150000000001066E-2</c:v>
                </c:pt>
                <c:pt idx="1104">
                  <c:v>5.5200000000001068E-2</c:v>
                </c:pt>
                <c:pt idx="1105">
                  <c:v>5.5250000000001069E-2</c:v>
                </c:pt>
                <c:pt idx="1106">
                  <c:v>5.5300000000001071E-2</c:v>
                </c:pt>
                <c:pt idx="1107">
                  <c:v>5.5350000000001072E-2</c:v>
                </c:pt>
                <c:pt idx="1108">
                  <c:v>5.5400000000001073E-2</c:v>
                </c:pt>
                <c:pt idx="1109">
                  <c:v>5.5450000000001075E-2</c:v>
                </c:pt>
                <c:pt idx="1110">
                  <c:v>5.5500000000001076E-2</c:v>
                </c:pt>
                <c:pt idx="1111">
                  <c:v>5.5550000000001078E-2</c:v>
                </c:pt>
                <c:pt idx="1112">
                  <c:v>5.5600000000001079E-2</c:v>
                </c:pt>
                <c:pt idx="1113">
                  <c:v>5.5650000000001081E-2</c:v>
                </c:pt>
                <c:pt idx="1114">
                  <c:v>5.5700000000001082E-2</c:v>
                </c:pt>
                <c:pt idx="1115">
                  <c:v>5.5750000000001083E-2</c:v>
                </c:pt>
                <c:pt idx="1116">
                  <c:v>5.5800000000001085E-2</c:v>
                </c:pt>
                <c:pt idx="1117">
                  <c:v>5.5850000000001086E-2</c:v>
                </c:pt>
                <c:pt idx="1118">
                  <c:v>5.5900000000001088E-2</c:v>
                </c:pt>
                <c:pt idx="1119">
                  <c:v>5.5950000000001089E-2</c:v>
                </c:pt>
                <c:pt idx="1120">
                  <c:v>5.6000000000001091E-2</c:v>
                </c:pt>
                <c:pt idx="1121">
                  <c:v>5.6050000000001092E-2</c:v>
                </c:pt>
                <c:pt idx="1122">
                  <c:v>5.6100000000001093E-2</c:v>
                </c:pt>
                <c:pt idx="1123">
                  <c:v>5.6150000000001095E-2</c:v>
                </c:pt>
                <c:pt idx="1124">
                  <c:v>5.6200000000001096E-2</c:v>
                </c:pt>
                <c:pt idx="1125">
                  <c:v>5.6250000000001098E-2</c:v>
                </c:pt>
                <c:pt idx="1126">
                  <c:v>5.6300000000001099E-2</c:v>
                </c:pt>
                <c:pt idx="1127">
                  <c:v>5.6350000000001101E-2</c:v>
                </c:pt>
                <c:pt idx="1128">
                  <c:v>5.6400000000001102E-2</c:v>
                </c:pt>
                <c:pt idx="1129">
                  <c:v>5.6450000000001103E-2</c:v>
                </c:pt>
                <c:pt idx="1130">
                  <c:v>5.6500000000001105E-2</c:v>
                </c:pt>
                <c:pt idx="1131">
                  <c:v>5.6550000000001106E-2</c:v>
                </c:pt>
                <c:pt idx="1132">
                  <c:v>5.6600000000001108E-2</c:v>
                </c:pt>
                <c:pt idx="1133">
                  <c:v>5.6650000000001109E-2</c:v>
                </c:pt>
                <c:pt idx="1134">
                  <c:v>5.6700000000001111E-2</c:v>
                </c:pt>
                <c:pt idx="1135">
                  <c:v>5.6750000000001112E-2</c:v>
                </c:pt>
                <c:pt idx="1136">
                  <c:v>5.6800000000001113E-2</c:v>
                </c:pt>
                <c:pt idx="1137">
                  <c:v>5.6850000000001115E-2</c:v>
                </c:pt>
                <c:pt idx="1138">
                  <c:v>5.6900000000001116E-2</c:v>
                </c:pt>
                <c:pt idx="1139">
                  <c:v>5.6950000000001118E-2</c:v>
                </c:pt>
                <c:pt idx="1140">
                  <c:v>5.7000000000001119E-2</c:v>
                </c:pt>
                <c:pt idx="1141">
                  <c:v>5.7050000000001121E-2</c:v>
                </c:pt>
                <c:pt idx="1142">
                  <c:v>5.7100000000001122E-2</c:v>
                </c:pt>
                <c:pt idx="1143">
                  <c:v>5.7150000000001124E-2</c:v>
                </c:pt>
                <c:pt idx="1144">
                  <c:v>5.7200000000001125E-2</c:v>
                </c:pt>
                <c:pt idx="1145">
                  <c:v>5.7250000000001126E-2</c:v>
                </c:pt>
                <c:pt idx="1146">
                  <c:v>5.7300000000001128E-2</c:v>
                </c:pt>
                <c:pt idx="1147">
                  <c:v>5.7350000000001129E-2</c:v>
                </c:pt>
                <c:pt idx="1148">
                  <c:v>5.7400000000001131E-2</c:v>
                </c:pt>
                <c:pt idx="1149">
                  <c:v>5.7450000000001132E-2</c:v>
                </c:pt>
                <c:pt idx="1150">
                  <c:v>5.7500000000001134E-2</c:v>
                </c:pt>
                <c:pt idx="1151">
                  <c:v>5.7550000000001135E-2</c:v>
                </c:pt>
                <c:pt idx="1152">
                  <c:v>5.7600000000001136E-2</c:v>
                </c:pt>
                <c:pt idx="1153">
                  <c:v>5.7650000000001138E-2</c:v>
                </c:pt>
                <c:pt idx="1154">
                  <c:v>5.7700000000001139E-2</c:v>
                </c:pt>
                <c:pt idx="1155">
                  <c:v>5.7750000000001141E-2</c:v>
                </c:pt>
                <c:pt idx="1156">
                  <c:v>5.7800000000001142E-2</c:v>
                </c:pt>
                <c:pt idx="1157">
                  <c:v>5.7850000000001144E-2</c:v>
                </c:pt>
                <c:pt idx="1158">
                  <c:v>5.7900000000001145E-2</c:v>
                </c:pt>
                <c:pt idx="1159">
                  <c:v>5.7950000000001146E-2</c:v>
                </c:pt>
                <c:pt idx="1160">
                  <c:v>5.8000000000001148E-2</c:v>
                </c:pt>
                <c:pt idx="1161">
                  <c:v>5.8050000000001149E-2</c:v>
                </c:pt>
                <c:pt idx="1162">
                  <c:v>5.8100000000001151E-2</c:v>
                </c:pt>
                <c:pt idx="1163">
                  <c:v>5.8150000000001152E-2</c:v>
                </c:pt>
                <c:pt idx="1164">
                  <c:v>5.8200000000001154E-2</c:v>
                </c:pt>
                <c:pt idx="1165">
                  <c:v>5.8250000000001155E-2</c:v>
                </c:pt>
                <c:pt idx="1166">
                  <c:v>5.8300000000001156E-2</c:v>
                </c:pt>
                <c:pt idx="1167">
                  <c:v>5.8350000000001158E-2</c:v>
                </c:pt>
                <c:pt idx="1168">
                  <c:v>5.8400000000001159E-2</c:v>
                </c:pt>
                <c:pt idx="1169">
                  <c:v>5.8450000000001161E-2</c:v>
                </c:pt>
                <c:pt idx="1170">
                  <c:v>5.8500000000001162E-2</c:v>
                </c:pt>
                <c:pt idx="1171">
                  <c:v>5.8550000000001164E-2</c:v>
                </c:pt>
                <c:pt idx="1172">
                  <c:v>5.8600000000001165E-2</c:v>
                </c:pt>
                <c:pt idx="1173">
                  <c:v>5.8650000000001166E-2</c:v>
                </c:pt>
                <c:pt idx="1174">
                  <c:v>5.8700000000001168E-2</c:v>
                </c:pt>
                <c:pt idx="1175">
                  <c:v>5.8750000000001169E-2</c:v>
                </c:pt>
                <c:pt idx="1176">
                  <c:v>5.8800000000001171E-2</c:v>
                </c:pt>
                <c:pt idx="1177">
                  <c:v>5.8850000000001172E-2</c:v>
                </c:pt>
                <c:pt idx="1178">
                  <c:v>5.8900000000001174E-2</c:v>
                </c:pt>
                <c:pt idx="1179">
                  <c:v>5.8950000000001175E-2</c:v>
                </c:pt>
                <c:pt idx="1180">
                  <c:v>5.9000000000001177E-2</c:v>
                </c:pt>
                <c:pt idx="1181">
                  <c:v>5.9050000000001178E-2</c:v>
                </c:pt>
                <c:pt idx="1182">
                  <c:v>5.9100000000001179E-2</c:v>
                </c:pt>
                <c:pt idx="1183">
                  <c:v>5.9150000000001181E-2</c:v>
                </c:pt>
                <c:pt idx="1184">
                  <c:v>5.9200000000001182E-2</c:v>
                </c:pt>
                <c:pt idx="1185">
                  <c:v>5.9250000000001184E-2</c:v>
                </c:pt>
                <c:pt idx="1186">
                  <c:v>5.9300000000001185E-2</c:v>
                </c:pt>
                <c:pt idx="1187">
                  <c:v>5.9350000000001187E-2</c:v>
                </c:pt>
                <c:pt idx="1188">
                  <c:v>5.9400000000001188E-2</c:v>
                </c:pt>
                <c:pt idx="1189">
                  <c:v>5.9450000000001189E-2</c:v>
                </c:pt>
                <c:pt idx="1190">
                  <c:v>5.9500000000001191E-2</c:v>
                </c:pt>
                <c:pt idx="1191">
                  <c:v>5.9550000000001192E-2</c:v>
                </c:pt>
                <c:pt idx="1192">
                  <c:v>5.9600000000001194E-2</c:v>
                </c:pt>
                <c:pt idx="1193">
                  <c:v>5.9650000000001195E-2</c:v>
                </c:pt>
                <c:pt idx="1194">
                  <c:v>5.9700000000001197E-2</c:v>
                </c:pt>
                <c:pt idx="1195">
                  <c:v>5.9750000000001198E-2</c:v>
                </c:pt>
                <c:pt idx="1196">
                  <c:v>5.9800000000001199E-2</c:v>
                </c:pt>
                <c:pt idx="1197">
                  <c:v>5.9850000000001201E-2</c:v>
                </c:pt>
                <c:pt idx="1198">
                  <c:v>5.9900000000001202E-2</c:v>
                </c:pt>
                <c:pt idx="1199">
                  <c:v>5.9950000000001204E-2</c:v>
                </c:pt>
                <c:pt idx="1200">
                  <c:v>6.0000000000001205E-2</c:v>
                </c:pt>
                <c:pt idx="1201">
                  <c:v>6.0050000000001207E-2</c:v>
                </c:pt>
                <c:pt idx="1202">
                  <c:v>6.0100000000001208E-2</c:v>
                </c:pt>
                <c:pt idx="1203">
                  <c:v>6.0150000000001209E-2</c:v>
                </c:pt>
                <c:pt idx="1204">
                  <c:v>6.0200000000001211E-2</c:v>
                </c:pt>
                <c:pt idx="1205">
                  <c:v>6.0250000000001212E-2</c:v>
                </c:pt>
                <c:pt idx="1206">
                  <c:v>6.0300000000001214E-2</c:v>
                </c:pt>
                <c:pt idx="1207">
                  <c:v>6.0350000000001215E-2</c:v>
                </c:pt>
                <c:pt idx="1208">
                  <c:v>6.0400000000001217E-2</c:v>
                </c:pt>
                <c:pt idx="1209">
                  <c:v>6.0450000000001218E-2</c:v>
                </c:pt>
                <c:pt idx="1210">
                  <c:v>6.0500000000001219E-2</c:v>
                </c:pt>
                <c:pt idx="1211">
                  <c:v>6.0550000000001221E-2</c:v>
                </c:pt>
                <c:pt idx="1212">
                  <c:v>6.0600000000001222E-2</c:v>
                </c:pt>
                <c:pt idx="1213">
                  <c:v>6.0650000000001224E-2</c:v>
                </c:pt>
                <c:pt idx="1214">
                  <c:v>6.0700000000001225E-2</c:v>
                </c:pt>
                <c:pt idx="1215">
                  <c:v>6.0750000000001227E-2</c:v>
                </c:pt>
                <c:pt idx="1216">
                  <c:v>6.0800000000001228E-2</c:v>
                </c:pt>
                <c:pt idx="1217">
                  <c:v>6.0850000000001229E-2</c:v>
                </c:pt>
                <c:pt idx="1218">
                  <c:v>6.0900000000001231E-2</c:v>
                </c:pt>
                <c:pt idx="1219">
                  <c:v>6.0950000000001232E-2</c:v>
                </c:pt>
                <c:pt idx="1220">
                  <c:v>6.1000000000001234E-2</c:v>
                </c:pt>
                <c:pt idx="1221">
                  <c:v>6.1050000000001235E-2</c:v>
                </c:pt>
                <c:pt idx="1222">
                  <c:v>6.1100000000001237E-2</c:v>
                </c:pt>
                <c:pt idx="1223">
                  <c:v>6.1150000000001238E-2</c:v>
                </c:pt>
                <c:pt idx="1224">
                  <c:v>6.120000000000124E-2</c:v>
                </c:pt>
                <c:pt idx="1225">
                  <c:v>6.1250000000001241E-2</c:v>
                </c:pt>
                <c:pt idx="1226">
                  <c:v>6.1300000000001242E-2</c:v>
                </c:pt>
                <c:pt idx="1227">
                  <c:v>6.1350000000001244E-2</c:v>
                </c:pt>
                <c:pt idx="1228">
                  <c:v>6.1400000000001245E-2</c:v>
                </c:pt>
                <c:pt idx="1229">
                  <c:v>6.1450000000001247E-2</c:v>
                </c:pt>
                <c:pt idx="1230">
                  <c:v>6.1500000000001248E-2</c:v>
                </c:pt>
                <c:pt idx="1231">
                  <c:v>6.155000000000125E-2</c:v>
                </c:pt>
                <c:pt idx="1232">
                  <c:v>6.1600000000001251E-2</c:v>
                </c:pt>
                <c:pt idx="1233">
                  <c:v>6.1650000000001252E-2</c:v>
                </c:pt>
                <c:pt idx="1234">
                  <c:v>6.1700000000001254E-2</c:v>
                </c:pt>
                <c:pt idx="1235">
                  <c:v>6.1750000000001255E-2</c:v>
                </c:pt>
                <c:pt idx="1236">
                  <c:v>6.1800000000001257E-2</c:v>
                </c:pt>
                <c:pt idx="1237">
                  <c:v>6.1850000000001258E-2</c:v>
                </c:pt>
                <c:pt idx="1238">
                  <c:v>6.190000000000126E-2</c:v>
                </c:pt>
                <c:pt idx="1239">
                  <c:v>6.1950000000001261E-2</c:v>
                </c:pt>
                <c:pt idx="1240">
                  <c:v>6.2000000000001262E-2</c:v>
                </c:pt>
                <c:pt idx="1241">
                  <c:v>6.2050000000001264E-2</c:v>
                </c:pt>
                <c:pt idx="1242">
                  <c:v>6.2100000000001265E-2</c:v>
                </c:pt>
                <c:pt idx="1243">
                  <c:v>6.2150000000001267E-2</c:v>
                </c:pt>
                <c:pt idx="1244">
                  <c:v>6.2200000000001268E-2</c:v>
                </c:pt>
                <c:pt idx="1245">
                  <c:v>6.225000000000127E-2</c:v>
                </c:pt>
                <c:pt idx="1246">
                  <c:v>6.2300000000001271E-2</c:v>
                </c:pt>
                <c:pt idx="1247">
                  <c:v>6.2350000000001272E-2</c:v>
                </c:pt>
                <c:pt idx="1248">
                  <c:v>6.2400000000001274E-2</c:v>
                </c:pt>
                <c:pt idx="1249">
                  <c:v>6.2450000000001275E-2</c:v>
                </c:pt>
                <c:pt idx="1250">
                  <c:v>6.2500000000001277E-2</c:v>
                </c:pt>
                <c:pt idx="1251">
                  <c:v>6.2550000000001271E-2</c:v>
                </c:pt>
                <c:pt idx="1252">
                  <c:v>6.2600000000001266E-2</c:v>
                </c:pt>
                <c:pt idx="1253">
                  <c:v>6.265000000000126E-2</c:v>
                </c:pt>
                <c:pt idx="1254">
                  <c:v>6.2700000000001255E-2</c:v>
                </c:pt>
                <c:pt idx="1255">
                  <c:v>6.2750000000001249E-2</c:v>
                </c:pt>
                <c:pt idx="1256">
                  <c:v>6.2800000000001244E-2</c:v>
                </c:pt>
                <c:pt idx="1257">
                  <c:v>6.2850000000001238E-2</c:v>
                </c:pt>
                <c:pt idx="1258">
                  <c:v>6.2900000000001233E-2</c:v>
                </c:pt>
                <c:pt idx="1259">
                  <c:v>6.2950000000001227E-2</c:v>
                </c:pt>
                <c:pt idx="1260">
                  <c:v>6.3000000000001222E-2</c:v>
                </c:pt>
                <c:pt idx="1261">
                  <c:v>6.3050000000001216E-2</c:v>
                </c:pt>
                <c:pt idx="1262">
                  <c:v>6.3100000000001211E-2</c:v>
                </c:pt>
                <c:pt idx="1263">
                  <c:v>6.3150000000001205E-2</c:v>
                </c:pt>
                <c:pt idx="1264">
                  <c:v>6.32000000000012E-2</c:v>
                </c:pt>
                <c:pt idx="1265">
                  <c:v>6.3250000000001194E-2</c:v>
                </c:pt>
                <c:pt idx="1266">
                  <c:v>6.3300000000001189E-2</c:v>
                </c:pt>
                <c:pt idx="1267">
                  <c:v>6.3350000000001183E-2</c:v>
                </c:pt>
                <c:pt idx="1268">
                  <c:v>6.3400000000001178E-2</c:v>
                </c:pt>
                <c:pt idx="1269">
                  <c:v>6.3450000000001172E-2</c:v>
                </c:pt>
                <c:pt idx="1270">
                  <c:v>6.3500000000001167E-2</c:v>
                </c:pt>
                <c:pt idx="1271">
                  <c:v>6.3550000000001161E-2</c:v>
                </c:pt>
                <c:pt idx="1272">
                  <c:v>6.3600000000001156E-2</c:v>
                </c:pt>
                <c:pt idx="1273">
                  <c:v>6.365000000000115E-2</c:v>
                </c:pt>
                <c:pt idx="1274">
                  <c:v>6.3700000000001145E-2</c:v>
                </c:pt>
                <c:pt idx="1275">
                  <c:v>6.3750000000001139E-2</c:v>
                </c:pt>
                <c:pt idx="1276">
                  <c:v>6.3800000000001134E-2</c:v>
                </c:pt>
                <c:pt idx="1277">
                  <c:v>6.3850000000001128E-2</c:v>
                </c:pt>
                <c:pt idx="1278">
                  <c:v>6.3900000000001123E-2</c:v>
                </c:pt>
                <c:pt idx="1279">
                  <c:v>6.3950000000001117E-2</c:v>
                </c:pt>
                <c:pt idx="1280">
                  <c:v>6.4000000000001112E-2</c:v>
                </c:pt>
                <c:pt idx="1281">
                  <c:v>6.4050000000001106E-2</c:v>
                </c:pt>
                <c:pt idx="1282">
                  <c:v>6.4100000000001101E-2</c:v>
                </c:pt>
                <c:pt idx="1283">
                  <c:v>6.4150000000001095E-2</c:v>
                </c:pt>
                <c:pt idx="1284">
                  <c:v>6.420000000000109E-2</c:v>
                </c:pt>
                <c:pt idx="1285">
                  <c:v>6.4250000000001084E-2</c:v>
                </c:pt>
                <c:pt idx="1286">
                  <c:v>6.4300000000001079E-2</c:v>
                </c:pt>
                <c:pt idx="1287">
                  <c:v>6.4350000000001073E-2</c:v>
                </c:pt>
                <c:pt idx="1288">
                  <c:v>6.4400000000001068E-2</c:v>
                </c:pt>
                <c:pt idx="1289">
                  <c:v>6.4450000000001062E-2</c:v>
                </c:pt>
                <c:pt idx="1290">
                  <c:v>6.4500000000001056E-2</c:v>
                </c:pt>
                <c:pt idx="1291">
                  <c:v>6.4550000000001051E-2</c:v>
                </c:pt>
                <c:pt idx="1292">
                  <c:v>6.4600000000001045E-2</c:v>
                </c:pt>
                <c:pt idx="1293">
                  <c:v>6.465000000000104E-2</c:v>
                </c:pt>
                <c:pt idx="1294">
                  <c:v>6.4700000000001034E-2</c:v>
                </c:pt>
                <c:pt idx="1295">
                  <c:v>6.4750000000001029E-2</c:v>
                </c:pt>
                <c:pt idx="1296">
                  <c:v>6.4800000000001023E-2</c:v>
                </c:pt>
                <c:pt idx="1297">
                  <c:v>6.4850000000001018E-2</c:v>
                </c:pt>
                <c:pt idx="1298">
                  <c:v>6.4900000000001012E-2</c:v>
                </c:pt>
                <c:pt idx="1299">
                  <c:v>6.4950000000001007E-2</c:v>
                </c:pt>
                <c:pt idx="1300">
                  <c:v>6.5000000000001001E-2</c:v>
                </c:pt>
                <c:pt idx="1301">
                  <c:v>6.5050000000000996E-2</c:v>
                </c:pt>
                <c:pt idx="1302">
                  <c:v>6.510000000000099E-2</c:v>
                </c:pt>
                <c:pt idx="1303">
                  <c:v>6.5150000000000985E-2</c:v>
                </c:pt>
                <c:pt idx="1304">
                  <c:v>6.5200000000000979E-2</c:v>
                </c:pt>
                <c:pt idx="1305">
                  <c:v>6.5250000000000974E-2</c:v>
                </c:pt>
                <c:pt idx="1306">
                  <c:v>6.5300000000000968E-2</c:v>
                </c:pt>
                <c:pt idx="1307">
                  <c:v>6.5350000000000963E-2</c:v>
                </c:pt>
                <c:pt idx="1308">
                  <c:v>6.5400000000000957E-2</c:v>
                </c:pt>
                <c:pt idx="1309">
                  <c:v>6.5450000000000952E-2</c:v>
                </c:pt>
                <c:pt idx="1310">
                  <c:v>6.5500000000000946E-2</c:v>
                </c:pt>
                <c:pt idx="1311">
                  <c:v>6.5550000000000941E-2</c:v>
                </c:pt>
                <c:pt idx="1312">
                  <c:v>6.5600000000000935E-2</c:v>
                </c:pt>
                <c:pt idx="1313">
                  <c:v>6.565000000000093E-2</c:v>
                </c:pt>
                <c:pt idx="1314">
                  <c:v>6.5700000000000924E-2</c:v>
                </c:pt>
                <c:pt idx="1315">
                  <c:v>6.5750000000000919E-2</c:v>
                </c:pt>
                <c:pt idx="1316">
                  <c:v>6.5800000000000913E-2</c:v>
                </c:pt>
                <c:pt idx="1317">
                  <c:v>6.5850000000000908E-2</c:v>
                </c:pt>
                <c:pt idx="1318">
                  <c:v>6.5900000000000902E-2</c:v>
                </c:pt>
                <c:pt idx="1319">
                  <c:v>6.5950000000000897E-2</c:v>
                </c:pt>
                <c:pt idx="1320">
                  <c:v>6.6000000000000891E-2</c:v>
                </c:pt>
                <c:pt idx="1321">
                  <c:v>6.6050000000000886E-2</c:v>
                </c:pt>
                <c:pt idx="1322">
                  <c:v>6.610000000000088E-2</c:v>
                </c:pt>
                <c:pt idx="1323">
                  <c:v>6.6150000000000875E-2</c:v>
                </c:pt>
                <c:pt idx="1324">
                  <c:v>6.6200000000000869E-2</c:v>
                </c:pt>
                <c:pt idx="1325">
                  <c:v>6.6250000000000864E-2</c:v>
                </c:pt>
                <c:pt idx="1326">
                  <c:v>6.6300000000000858E-2</c:v>
                </c:pt>
                <c:pt idx="1327">
                  <c:v>6.6350000000000853E-2</c:v>
                </c:pt>
                <c:pt idx="1328">
                  <c:v>6.6400000000000847E-2</c:v>
                </c:pt>
                <c:pt idx="1329">
                  <c:v>6.6450000000000842E-2</c:v>
                </c:pt>
                <c:pt idx="1330">
                  <c:v>6.6500000000000836E-2</c:v>
                </c:pt>
                <c:pt idx="1331">
                  <c:v>6.6550000000000831E-2</c:v>
                </c:pt>
                <c:pt idx="1332">
                  <c:v>6.6600000000000825E-2</c:v>
                </c:pt>
                <c:pt idx="1333">
                  <c:v>6.665000000000082E-2</c:v>
                </c:pt>
                <c:pt idx="1334">
                  <c:v>6.6700000000000814E-2</c:v>
                </c:pt>
                <c:pt idx="1335">
                  <c:v>6.6750000000000809E-2</c:v>
                </c:pt>
                <c:pt idx="1336">
                  <c:v>6.6800000000000803E-2</c:v>
                </c:pt>
                <c:pt idx="1337">
                  <c:v>6.6850000000000798E-2</c:v>
                </c:pt>
                <c:pt idx="1338">
                  <c:v>6.6900000000000792E-2</c:v>
                </c:pt>
                <c:pt idx="1339">
                  <c:v>6.6950000000000787E-2</c:v>
                </c:pt>
                <c:pt idx="1340">
                  <c:v>6.7000000000000781E-2</c:v>
                </c:pt>
                <c:pt idx="1341">
                  <c:v>6.7050000000000776E-2</c:v>
                </c:pt>
                <c:pt idx="1342">
                  <c:v>6.710000000000077E-2</c:v>
                </c:pt>
                <c:pt idx="1343">
                  <c:v>6.7150000000000765E-2</c:v>
                </c:pt>
                <c:pt idx="1344">
                  <c:v>6.7200000000000759E-2</c:v>
                </c:pt>
                <c:pt idx="1345">
                  <c:v>6.7250000000000754E-2</c:v>
                </c:pt>
                <c:pt idx="1346">
                  <c:v>6.7300000000000748E-2</c:v>
                </c:pt>
                <c:pt idx="1347">
                  <c:v>6.7350000000000743E-2</c:v>
                </c:pt>
                <c:pt idx="1348">
                  <c:v>6.7400000000000737E-2</c:v>
                </c:pt>
                <c:pt idx="1349">
                  <c:v>6.7450000000000732E-2</c:v>
                </c:pt>
                <c:pt idx="1350">
                  <c:v>6.7500000000000726E-2</c:v>
                </c:pt>
                <c:pt idx="1351">
                  <c:v>6.7550000000000721E-2</c:v>
                </c:pt>
                <c:pt idx="1352">
                  <c:v>6.7600000000000715E-2</c:v>
                </c:pt>
                <c:pt idx="1353">
                  <c:v>6.765000000000071E-2</c:v>
                </c:pt>
                <c:pt idx="1354">
                  <c:v>6.7700000000000704E-2</c:v>
                </c:pt>
                <c:pt idx="1355">
                  <c:v>6.7750000000000699E-2</c:v>
                </c:pt>
                <c:pt idx="1356">
                  <c:v>6.7800000000000693E-2</c:v>
                </c:pt>
                <c:pt idx="1357">
                  <c:v>6.7850000000000688E-2</c:v>
                </c:pt>
                <c:pt idx="1358">
                  <c:v>6.7900000000000682E-2</c:v>
                </c:pt>
                <c:pt idx="1359">
                  <c:v>6.7950000000000677E-2</c:v>
                </c:pt>
                <c:pt idx="1360">
                  <c:v>6.8000000000000671E-2</c:v>
                </c:pt>
                <c:pt idx="1361">
                  <c:v>6.8050000000000666E-2</c:v>
                </c:pt>
                <c:pt idx="1362">
                  <c:v>6.810000000000066E-2</c:v>
                </c:pt>
                <c:pt idx="1363">
                  <c:v>6.8150000000000654E-2</c:v>
                </c:pt>
                <c:pt idx="1364">
                  <c:v>6.8200000000000649E-2</c:v>
                </c:pt>
                <c:pt idx="1365">
                  <c:v>6.8250000000000643E-2</c:v>
                </c:pt>
                <c:pt idx="1366">
                  <c:v>6.8300000000000638E-2</c:v>
                </c:pt>
                <c:pt idx="1367">
                  <c:v>6.8350000000000632E-2</c:v>
                </c:pt>
                <c:pt idx="1368">
                  <c:v>6.8400000000000627E-2</c:v>
                </c:pt>
                <c:pt idx="1369">
                  <c:v>6.8450000000000621E-2</c:v>
                </c:pt>
                <c:pt idx="1370">
                  <c:v>6.8500000000000616E-2</c:v>
                </c:pt>
                <c:pt idx="1371">
                  <c:v>6.855000000000061E-2</c:v>
                </c:pt>
                <c:pt idx="1372">
                  <c:v>6.8600000000000605E-2</c:v>
                </c:pt>
                <c:pt idx="1373">
                  <c:v>6.8650000000000599E-2</c:v>
                </c:pt>
                <c:pt idx="1374">
                  <c:v>6.8700000000000594E-2</c:v>
                </c:pt>
                <c:pt idx="1375">
                  <c:v>6.8750000000000588E-2</c:v>
                </c:pt>
                <c:pt idx="1376">
                  <c:v>6.8800000000000583E-2</c:v>
                </c:pt>
                <c:pt idx="1377">
                  <c:v>6.8850000000000577E-2</c:v>
                </c:pt>
                <c:pt idx="1378">
                  <c:v>6.8900000000000572E-2</c:v>
                </c:pt>
                <c:pt idx="1379">
                  <c:v>6.8950000000000566E-2</c:v>
                </c:pt>
                <c:pt idx="1380">
                  <c:v>6.9000000000000561E-2</c:v>
                </c:pt>
                <c:pt idx="1381">
                  <c:v>6.9050000000000555E-2</c:v>
                </c:pt>
                <c:pt idx="1382">
                  <c:v>6.910000000000055E-2</c:v>
                </c:pt>
                <c:pt idx="1383">
                  <c:v>6.9150000000000544E-2</c:v>
                </c:pt>
                <c:pt idx="1384">
                  <c:v>6.9200000000000539E-2</c:v>
                </c:pt>
                <c:pt idx="1385">
                  <c:v>6.9250000000000533E-2</c:v>
                </c:pt>
                <c:pt idx="1386">
                  <c:v>6.9300000000000528E-2</c:v>
                </c:pt>
                <c:pt idx="1387">
                  <c:v>6.9350000000000522E-2</c:v>
                </c:pt>
                <c:pt idx="1388">
                  <c:v>6.9400000000000517E-2</c:v>
                </c:pt>
                <c:pt idx="1389">
                  <c:v>6.9450000000000511E-2</c:v>
                </c:pt>
                <c:pt idx="1390">
                  <c:v>6.9500000000000506E-2</c:v>
                </c:pt>
                <c:pt idx="1391">
                  <c:v>6.95500000000005E-2</c:v>
                </c:pt>
                <c:pt idx="1392">
                  <c:v>6.9600000000000495E-2</c:v>
                </c:pt>
                <c:pt idx="1393">
                  <c:v>6.9650000000000489E-2</c:v>
                </c:pt>
                <c:pt idx="1394">
                  <c:v>6.9700000000000484E-2</c:v>
                </c:pt>
                <c:pt idx="1395">
                  <c:v>6.9750000000000478E-2</c:v>
                </c:pt>
                <c:pt idx="1396">
                  <c:v>6.9800000000000473E-2</c:v>
                </c:pt>
                <c:pt idx="1397">
                  <c:v>6.9850000000000467E-2</c:v>
                </c:pt>
                <c:pt idx="1398">
                  <c:v>6.9900000000000462E-2</c:v>
                </c:pt>
                <c:pt idx="1399">
                  <c:v>6.9950000000000456E-2</c:v>
                </c:pt>
                <c:pt idx="1400">
                  <c:v>7.0000000000000451E-2</c:v>
                </c:pt>
                <c:pt idx="1401">
                  <c:v>7.0050000000000445E-2</c:v>
                </c:pt>
                <c:pt idx="1402">
                  <c:v>7.010000000000044E-2</c:v>
                </c:pt>
                <c:pt idx="1403">
                  <c:v>7.0150000000000434E-2</c:v>
                </c:pt>
                <c:pt idx="1404">
                  <c:v>7.0200000000000429E-2</c:v>
                </c:pt>
                <c:pt idx="1405">
                  <c:v>7.0250000000000423E-2</c:v>
                </c:pt>
                <c:pt idx="1406">
                  <c:v>7.0300000000000418E-2</c:v>
                </c:pt>
                <c:pt idx="1407">
                  <c:v>7.0350000000000412E-2</c:v>
                </c:pt>
                <c:pt idx="1408">
                  <c:v>7.0400000000000407E-2</c:v>
                </c:pt>
                <c:pt idx="1409">
                  <c:v>7.0450000000000401E-2</c:v>
                </c:pt>
                <c:pt idx="1410">
                  <c:v>7.0500000000000396E-2</c:v>
                </c:pt>
                <c:pt idx="1411">
                  <c:v>7.055000000000039E-2</c:v>
                </c:pt>
                <c:pt idx="1412">
                  <c:v>7.0600000000000385E-2</c:v>
                </c:pt>
                <c:pt idx="1413">
                  <c:v>7.0650000000000379E-2</c:v>
                </c:pt>
                <c:pt idx="1414">
                  <c:v>7.0700000000000374E-2</c:v>
                </c:pt>
                <c:pt idx="1415">
                  <c:v>7.0750000000000368E-2</c:v>
                </c:pt>
                <c:pt idx="1416">
                  <c:v>7.0800000000000363E-2</c:v>
                </c:pt>
                <c:pt idx="1417">
                  <c:v>7.0850000000000357E-2</c:v>
                </c:pt>
                <c:pt idx="1418">
                  <c:v>7.0900000000000352E-2</c:v>
                </c:pt>
                <c:pt idx="1419">
                  <c:v>7.0950000000000346E-2</c:v>
                </c:pt>
                <c:pt idx="1420">
                  <c:v>7.1000000000000341E-2</c:v>
                </c:pt>
                <c:pt idx="1421">
                  <c:v>7.1050000000000335E-2</c:v>
                </c:pt>
                <c:pt idx="1422">
                  <c:v>7.110000000000033E-2</c:v>
                </c:pt>
                <c:pt idx="1423">
                  <c:v>7.1150000000000324E-2</c:v>
                </c:pt>
                <c:pt idx="1424">
                  <c:v>7.1200000000000319E-2</c:v>
                </c:pt>
                <c:pt idx="1425">
                  <c:v>7.1250000000000313E-2</c:v>
                </c:pt>
                <c:pt idx="1426">
                  <c:v>7.1300000000000308E-2</c:v>
                </c:pt>
                <c:pt idx="1427">
                  <c:v>7.1350000000000302E-2</c:v>
                </c:pt>
                <c:pt idx="1428">
                  <c:v>7.1400000000000297E-2</c:v>
                </c:pt>
                <c:pt idx="1429">
                  <c:v>7.1450000000000291E-2</c:v>
                </c:pt>
                <c:pt idx="1430">
                  <c:v>7.1500000000000286E-2</c:v>
                </c:pt>
                <c:pt idx="1431">
                  <c:v>7.155000000000028E-2</c:v>
                </c:pt>
                <c:pt idx="1432">
                  <c:v>7.1600000000000275E-2</c:v>
                </c:pt>
                <c:pt idx="1433">
                  <c:v>7.1650000000000269E-2</c:v>
                </c:pt>
                <c:pt idx="1434">
                  <c:v>7.1700000000000264E-2</c:v>
                </c:pt>
                <c:pt idx="1435">
                  <c:v>7.1750000000000258E-2</c:v>
                </c:pt>
                <c:pt idx="1436">
                  <c:v>7.1800000000000253E-2</c:v>
                </c:pt>
                <c:pt idx="1437">
                  <c:v>7.1850000000000247E-2</c:v>
                </c:pt>
                <c:pt idx="1438">
                  <c:v>7.1900000000000241E-2</c:v>
                </c:pt>
                <c:pt idx="1439">
                  <c:v>7.1950000000000236E-2</c:v>
                </c:pt>
                <c:pt idx="1440">
                  <c:v>7.200000000000023E-2</c:v>
                </c:pt>
                <c:pt idx="1441">
                  <c:v>7.2050000000000225E-2</c:v>
                </c:pt>
                <c:pt idx="1442">
                  <c:v>7.2100000000000219E-2</c:v>
                </c:pt>
                <c:pt idx="1443">
                  <c:v>7.2150000000000214E-2</c:v>
                </c:pt>
                <c:pt idx="1444">
                  <c:v>7.2200000000000208E-2</c:v>
                </c:pt>
                <c:pt idx="1445">
                  <c:v>7.2250000000000203E-2</c:v>
                </c:pt>
                <c:pt idx="1446">
                  <c:v>7.2300000000000197E-2</c:v>
                </c:pt>
                <c:pt idx="1447">
                  <c:v>7.2350000000000192E-2</c:v>
                </c:pt>
                <c:pt idx="1448">
                  <c:v>7.2400000000000186E-2</c:v>
                </c:pt>
                <c:pt idx="1449">
                  <c:v>7.2450000000000181E-2</c:v>
                </c:pt>
                <c:pt idx="1450">
                  <c:v>7.2500000000000175E-2</c:v>
                </c:pt>
                <c:pt idx="1451">
                  <c:v>7.255000000000017E-2</c:v>
                </c:pt>
                <c:pt idx="1452">
                  <c:v>7.2600000000000164E-2</c:v>
                </c:pt>
                <c:pt idx="1453">
                  <c:v>7.2650000000000159E-2</c:v>
                </c:pt>
                <c:pt idx="1454">
                  <c:v>7.2700000000000153E-2</c:v>
                </c:pt>
                <c:pt idx="1455">
                  <c:v>7.2750000000000148E-2</c:v>
                </c:pt>
                <c:pt idx="1456">
                  <c:v>7.2800000000000142E-2</c:v>
                </c:pt>
                <c:pt idx="1457">
                  <c:v>7.2850000000000137E-2</c:v>
                </c:pt>
                <c:pt idx="1458">
                  <c:v>7.2900000000000131E-2</c:v>
                </c:pt>
                <c:pt idx="1459">
                  <c:v>7.2950000000000126E-2</c:v>
                </c:pt>
                <c:pt idx="1460">
                  <c:v>7.300000000000012E-2</c:v>
                </c:pt>
                <c:pt idx="1461">
                  <c:v>7.3050000000000115E-2</c:v>
                </c:pt>
                <c:pt idx="1462">
                  <c:v>7.3100000000000109E-2</c:v>
                </c:pt>
                <c:pt idx="1463">
                  <c:v>7.3150000000000104E-2</c:v>
                </c:pt>
                <c:pt idx="1464">
                  <c:v>7.3200000000000098E-2</c:v>
                </c:pt>
                <c:pt idx="1465">
                  <c:v>7.3250000000000093E-2</c:v>
                </c:pt>
                <c:pt idx="1466">
                  <c:v>7.3300000000000087E-2</c:v>
                </c:pt>
                <c:pt idx="1467">
                  <c:v>7.3350000000000082E-2</c:v>
                </c:pt>
                <c:pt idx="1468">
                  <c:v>7.3400000000000076E-2</c:v>
                </c:pt>
                <c:pt idx="1469">
                  <c:v>7.3450000000000071E-2</c:v>
                </c:pt>
                <c:pt idx="1470">
                  <c:v>7.3500000000000065E-2</c:v>
                </c:pt>
                <c:pt idx="1471">
                  <c:v>7.355000000000006E-2</c:v>
                </c:pt>
                <c:pt idx="1472">
                  <c:v>7.3600000000000054E-2</c:v>
                </c:pt>
                <c:pt idx="1473">
                  <c:v>7.3650000000000049E-2</c:v>
                </c:pt>
                <c:pt idx="1474">
                  <c:v>7.3700000000000043E-2</c:v>
                </c:pt>
                <c:pt idx="1475">
                  <c:v>7.3750000000000038E-2</c:v>
                </c:pt>
                <c:pt idx="1476">
                  <c:v>7.3800000000000032E-2</c:v>
                </c:pt>
                <c:pt idx="1477">
                  <c:v>7.3850000000000027E-2</c:v>
                </c:pt>
                <c:pt idx="1478">
                  <c:v>7.3900000000000021E-2</c:v>
                </c:pt>
                <c:pt idx="1479">
                  <c:v>7.3950000000000016E-2</c:v>
                </c:pt>
                <c:pt idx="1480">
                  <c:v>7.400000000000001E-2</c:v>
                </c:pt>
                <c:pt idx="1481">
                  <c:v>7.4050000000000005E-2</c:v>
                </c:pt>
                <c:pt idx="1482">
                  <c:v>7.4099999999999999E-2</c:v>
                </c:pt>
                <c:pt idx="1483">
                  <c:v>7.4149999999999994E-2</c:v>
                </c:pt>
                <c:pt idx="1484">
                  <c:v>7.4199999999999988E-2</c:v>
                </c:pt>
                <c:pt idx="1485">
                  <c:v>7.4249999999999983E-2</c:v>
                </c:pt>
                <c:pt idx="1486">
                  <c:v>7.4299999999999977E-2</c:v>
                </c:pt>
                <c:pt idx="1487">
                  <c:v>7.4349999999999972E-2</c:v>
                </c:pt>
                <c:pt idx="1488">
                  <c:v>7.4399999999999966E-2</c:v>
                </c:pt>
                <c:pt idx="1489">
                  <c:v>7.4449999999999961E-2</c:v>
                </c:pt>
                <c:pt idx="1490">
                  <c:v>7.4499999999999955E-2</c:v>
                </c:pt>
                <c:pt idx="1491">
                  <c:v>7.454999999999995E-2</c:v>
                </c:pt>
                <c:pt idx="1492">
                  <c:v>7.4599999999999944E-2</c:v>
                </c:pt>
                <c:pt idx="1493">
                  <c:v>7.4649999999999939E-2</c:v>
                </c:pt>
                <c:pt idx="1494">
                  <c:v>7.4699999999999933E-2</c:v>
                </c:pt>
                <c:pt idx="1495">
                  <c:v>7.4749999999999928E-2</c:v>
                </c:pt>
                <c:pt idx="1496">
                  <c:v>7.4799999999999922E-2</c:v>
                </c:pt>
                <c:pt idx="1497">
                  <c:v>7.4849999999999917E-2</c:v>
                </c:pt>
                <c:pt idx="1498">
                  <c:v>7.4899999999999911E-2</c:v>
                </c:pt>
                <c:pt idx="1499">
                  <c:v>7.4949999999999906E-2</c:v>
                </c:pt>
                <c:pt idx="1500">
                  <c:v>7.49999999999999E-2</c:v>
                </c:pt>
                <c:pt idx="1501">
                  <c:v>7.5049999999999895E-2</c:v>
                </c:pt>
                <c:pt idx="1502">
                  <c:v>7.5099999999999889E-2</c:v>
                </c:pt>
                <c:pt idx="1503">
                  <c:v>7.5149999999999884E-2</c:v>
                </c:pt>
                <c:pt idx="1504">
                  <c:v>7.5199999999999878E-2</c:v>
                </c:pt>
                <c:pt idx="1505">
                  <c:v>7.5249999999999873E-2</c:v>
                </c:pt>
                <c:pt idx="1506">
                  <c:v>7.5299999999999867E-2</c:v>
                </c:pt>
                <c:pt idx="1507">
                  <c:v>7.5349999999999862E-2</c:v>
                </c:pt>
                <c:pt idx="1508">
                  <c:v>7.5399999999999856E-2</c:v>
                </c:pt>
                <c:pt idx="1509">
                  <c:v>7.5449999999999851E-2</c:v>
                </c:pt>
                <c:pt idx="1510">
                  <c:v>7.5499999999999845E-2</c:v>
                </c:pt>
                <c:pt idx="1511">
                  <c:v>7.554999999999984E-2</c:v>
                </c:pt>
                <c:pt idx="1512">
                  <c:v>7.5599999999999834E-2</c:v>
                </c:pt>
                <c:pt idx="1513">
                  <c:v>7.5649999999999828E-2</c:v>
                </c:pt>
                <c:pt idx="1514">
                  <c:v>7.5699999999999823E-2</c:v>
                </c:pt>
                <c:pt idx="1515">
                  <c:v>7.5749999999999817E-2</c:v>
                </c:pt>
                <c:pt idx="1516">
                  <c:v>7.5799999999999812E-2</c:v>
                </c:pt>
                <c:pt idx="1517">
                  <c:v>7.5849999999999806E-2</c:v>
                </c:pt>
                <c:pt idx="1518">
                  <c:v>7.5899999999999801E-2</c:v>
                </c:pt>
                <c:pt idx="1519">
                  <c:v>7.5949999999999795E-2</c:v>
                </c:pt>
                <c:pt idx="1520">
                  <c:v>7.599999999999979E-2</c:v>
                </c:pt>
                <c:pt idx="1521">
                  <c:v>7.6049999999999784E-2</c:v>
                </c:pt>
                <c:pt idx="1522">
                  <c:v>7.6099999999999779E-2</c:v>
                </c:pt>
                <c:pt idx="1523">
                  <c:v>7.6149999999999773E-2</c:v>
                </c:pt>
                <c:pt idx="1524">
                  <c:v>7.6199999999999768E-2</c:v>
                </c:pt>
                <c:pt idx="1525">
                  <c:v>7.6249999999999762E-2</c:v>
                </c:pt>
                <c:pt idx="1526">
                  <c:v>7.6299999999999757E-2</c:v>
                </c:pt>
                <c:pt idx="1527">
                  <c:v>7.6349999999999751E-2</c:v>
                </c:pt>
                <c:pt idx="1528">
                  <c:v>7.6399999999999746E-2</c:v>
                </c:pt>
                <c:pt idx="1529">
                  <c:v>7.644999999999974E-2</c:v>
                </c:pt>
                <c:pt idx="1530">
                  <c:v>7.6499999999999735E-2</c:v>
                </c:pt>
                <c:pt idx="1531">
                  <c:v>7.6549999999999729E-2</c:v>
                </c:pt>
                <c:pt idx="1532">
                  <c:v>7.6599999999999724E-2</c:v>
                </c:pt>
                <c:pt idx="1533">
                  <c:v>7.6649999999999718E-2</c:v>
                </c:pt>
                <c:pt idx="1534">
                  <c:v>7.6699999999999713E-2</c:v>
                </c:pt>
                <c:pt idx="1535">
                  <c:v>7.6749999999999707E-2</c:v>
                </c:pt>
                <c:pt idx="1536">
                  <c:v>7.6799999999999702E-2</c:v>
                </c:pt>
                <c:pt idx="1537">
                  <c:v>7.6849999999999696E-2</c:v>
                </c:pt>
                <c:pt idx="1538">
                  <c:v>7.6899999999999691E-2</c:v>
                </c:pt>
                <c:pt idx="1539">
                  <c:v>7.6949999999999685E-2</c:v>
                </c:pt>
                <c:pt idx="1540">
                  <c:v>7.699999999999968E-2</c:v>
                </c:pt>
                <c:pt idx="1541">
                  <c:v>7.7049999999999674E-2</c:v>
                </c:pt>
                <c:pt idx="1542">
                  <c:v>7.7099999999999669E-2</c:v>
                </c:pt>
                <c:pt idx="1543">
                  <c:v>7.7149999999999663E-2</c:v>
                </c:pt>
                <c:pt idx="1544">
                  <c:v>7.7199999999999658E-2</c:v>
                </c:pt>
                <c:pt idx="1545">
                  <c:v>7.7249999999999652E-2</c:v>
                </c:pt>
                <c:pt idx="1546">
                  <c:v>7.7299999999999647E-2</c:v>
                </c:pt>
                <c:pt idx="1547">
                  <c:v>7.7349999999999641E-2</c:v>
                </c:pt>
                <c:pt idx="1548">
                  <c:v>7.7399999999999636E-2</c:v>
                </c:pt>
                <c:pt idx="1549">
                  <c:v>7.744999999999963E-2</c:v>
                </c:pt>
                <c:pt idx="1550">
                  <c:v>7.7499999999999625E-2</c:v>
                </c:pt>
                <c:pt idx="1551">
                  <c:v>7.7549999999999619E-2</c:v>
                </c:pt>
                <c:pt idx="1552">
                  <c:v>7.7599999999999614E-2</c:v>
                </c:pt>
                <c:pt idx="1553">
                  <c:v>7.7649999999999608E-2</c:v>
                </c:pt>
                <c:pt idx="1554">
                  <c:v>7.7699999999999603E-2</c:v>
                </c:pt>
                <c:pt idx="1555">
                  <c:v>7.7749999999999597E-2</c:v>
                </c:pt>
                <c:pt idx="1556">
                  <c:v>7.7799999999999592E-2</c:v>
                </c:pt>
                <c:pt idx="1557">
                  <c:v>7.7849999999999586E-2</c:v>
                </c:pt>
                <c:pt idx="1558">
                  <c:v>7.7899999999999581E-2</c:v>
                </c:pt>
                <c:pt idx="1559">
                  <c:v>7.7949999999999575E-2</c:v>
                </c:pt>
                <c:pt idx="1560">
                  <c:v>7.799999999999957E-2</c:v>
                </c:pt>
                <c:pt idx="1561">
                  <c:v>7.8049999999999564E-2</c:v>
                </c:pt>
                <c:pt idx="1562">
                  <c:v>7.8099999999999559E-2</c:v>
                </c:pt>
                <c:pt idx="1563">
                  <c:v>7.8149999999999553E-2</c:v>
                </c:pt>
                <c:pt idx="1564">
                  <c:v>7.8199999999999548E-2</c:v>
                </c:pt>
                <c:pt idx="1565">
                  <c:v>7.8249999999999542E-2</c:v>
                </c:pt>
                <c:pt idx="1566">
                  <c:v>7.8299999999999537E-2</c:v>
                </c:pt>
                <c:pt idx="1567">
                  <c:v>7.8349999999999531E-2</c:v>
                </c:pt>
                <c:pt idx="1568">
                  <c:v>7.8399999999999526E-2</c:v>
                </c:pt>
                <c:pt idx="1569">
                  <c:v>7.844999999999952E-2</c:v>
                </c:pt>
                <c:pt idx="1570">
                  <c:v>7.8499999999999515E-2</c:v>
                </c:pt>
                <c:pt idx="1571">
                  <c:v>7.8549999999999509E-2</c:v>
                </c:pt>
                <c:pt idx="1572">
                  <c:v>7.8599999999999504E-2</c:v>
                </c:pt>
                <c:pt idx="1573">
                  <c:v>7.8649999999999498E-2</c:v>
                </c:pt>
                <c:pt idx="1574">
                  <c:v>7.8699999999999493E-2</c:v>
                </c:pt>
                <c:pt idx="1575">
                  <c:v>7.8749999999999487E-2</c:v>
                </c:pt>
                <c:pt idx="1576">
                  <c:v>7.8799999999999482E-2</c:v>
                </c:pt>
                <c:pt idx="1577">
                  <c:v>7.8849999999999476E-2</c:v>
                </c:pt>
                <c:pt idx="1578">
                  <c:v>7.8899999999999471E-2</c:v>
                </c:pt>
                <c:pt idx="1579">
                  <c:v>7.8949999999999465E-2</c:v>
                </c:pt>
                <c:pt idx="1580">
                  <c:v>7.899999999999946E-2</c:v>
                </c:pt>
                <c:pt idx="1581">
                  <c:v>7.9049999999999454E-2</c:v>
                </c:pt>
                <c:pt idx="1582">
                  <c:v>7.9099999999999449E-2</c:v>
                </c:pt>
                <c:pt idx="1583">
                  <c:v>7.9149999999999443E-2</c:v>
                </c:pt>
                <c:pt idx="1584">
                  <c:v>7.9199999999999438E-2</c:v>
                </c:pt>
                <c:pt idx="1585">
                  <c:v>7.9249999999999432E-2</c:v>
                </c:pt>
                <c:pt idx="1586">
                  <c:v>7.9299999999999427E-2</c:v>
                </c:pt>
                <c:pt idx="1587">
                  <c:v>7.9349999999999421E-2</c:v>
                </c:pt>
                <c:pt idx="1588">
                  <c:v>7.9399999999999415E-2</c:v>
                </c:pt>
                <c:pt idx="1589">
                  <c:v>7.944999999999941E-2</c:v>
                </c:pt>
                <c:pt idx="1590">
                  <c:v>7.9499999999999404E-2</c:v>
                </c:pt>
                <c:pt idx="1591">
                  <c:v>7.9549999999999399E-2</c:v>
                </c:pt>
                <c:pt idx="1592">
                  <c:v>7.9599999999999393E-2</c:v>
                </c:pt>
                <c:pt idx="1593">
                  <c:v>7.9649999999999388E-2</c:v>
                </c:pt>
                <c:pt idx="1594">
                  <c:v>7.9699999999999382E-2</c:v>
                </c:pt>
                <c:pt idx="1595">
                  <c:v>7.9749999999999377E-2</c:v>
                </c:pt>
                <c:pt idx="1596">
                  <c:v>7.9799999999999371E-2</c:v>
                </c:pt>
                <c:pt idx="1597">
                  <c:v>7.9849999999999366E-2</c:v>
                </c:pt>
                <c:pt idx="1598">
                  <c:v>7.989999999999936E-2</c:v>
                </c:pt>
                <c:pt idx="1599">
                  <c:v>7.9949999999999355E-2</c:v>
                </c:pt>
                <c:pt idx="1600">
                  <c:v>7.9999999999999349E-2</c:v>
                </c:pt>
                <c:pt idx="1601">
                  <c:v>8.0049999999999344E-2</c:v>
                </c:pt>
                <c:pt idx="1602">
                  <c:v>8.0099999999999338E-2</c:v>
                </c:pt>
                <c:pt idx="1603">
                  <c:v>8.0149999999999333E-2</c:v>
                </c:pt>
                <c:pt idx="1604">
                  <c:v>8.0199999999999327E-2</c:v>
                </c:pt>
                <c:pt idx="1605">
                  <c:v>8.0249999999999322E-2</c:v>
                </c:pt>
                <c:pt idx="1606">
                  <c:v>8.0299999999999316E-2</c:v>
                </c:pt>
                <c:pt idx="1607">
                  <c:v>8.0349999999999311E-2</c:v>
                </c:pt>
                <c:pt idx="1608">
                  <c:v>8.0399999999999305E-2</c:v>
                </c:pt>
                <c:pt idx="1609">
                  <c:v>8.04499999999993E-2</c:v>
                </c:pt>
                <c:pt idx="1610">
                  <c:v>8.0499999999999294E-2</c:v>
                </c:pt>
                <c:pt idx="1611">
                  <c:v>8.0549999999999289E-2</c:v>
                </c:pt>
                <c:pt idx="1612">
                  <c:v>8.0599999999999283E-2</c:v>
                </c:pt>
                <c:pt idx="1613">
                  <c:v>8.0649999999999278E-2</c:v>
                </c:pt>
                <c:pt idx="1614">
                  <c:v>8.0699999999999272E-2</c:v>
                </c:pt>
                <c:pt idx="1615">
                  <c:v>8.0749999999999267E-2</c:v>
                </c:pt>
                <c:pt idx="1616">
                  <c:v>8.0799999999999261E-2</c:v>
                </c:pt>
                <c:pt idx="1617">
                  <c:v>8.0849999999999256E-2</c:v>
                </c:pt>
                <c:pt idx="1618">
                  <c:v>8.089999999999925E-2</c:v>
                </c:pt>
                <c:pt idx="1619">
                  <c:v>8.0949999999999245E-2</c:v>
                </c:pt>
                <c:pt idx="1620">
                  <c:v>8.0999999999999239E-2</c:v>
                </c:pt>
                <c:pt idx="1621">
                  <c:v>8.1049999999999234E-2</c:v>
                </c:pt>
                <c:pt idx="1622">
                  <c:v>8.1099999999999228E-2</c:v>
                </c:pt>
                <c:pt idx="1623">
                  <c:v>8.1149999999999223E-2</c:v>
                </c:pt>
                <c:pt idx="1624">
                  <c:v>8.1199999999999217E-2</c:v>
                </c:pt>
                <c:pt idx="1625">
                  <c:v>8.1249999999999212E-2</c:v>
                </c:pt>
                <c:pt idx="1626">
                  <c:v>8.1299999999999206E-2</c:v>
                </c:pt>
                <c:pt idx="1627">
                  <c:v>8.1349999999999201E-2</c:v>
                </c:pt>
                <c:pt idx="1628">
                  <c:v>8.1399999999999195E-2</c:v>
                </c:pt>
                <c:pt idx="1629">
                  <c:v>8.144999999999919E-2</c:v>
                </c:pt>
                <c:pt idx="1630">
                  <c:v>8.1499999999999184E-2</c:v>
                </c:pt>
                <c:pt idx="1631">
                  <c:v>8.1549999999999179E-2</c:v>
                </c:pt>
                <c:pt idx="1632">
                  <c:v>8.1599999999999173E-2</c:v>
                </c:pt>
                <c:pt idx="1633">
                  <c:v>8.1649999999999168E-2</c:v>
                </c:pt>
                <c:pt idx="1634">
                  <c:v>8.1699999999999162E-2</c:v>
                </c:pt>
                <c:pt idx="1635">
                  <c:v>8.1749999999999157E-2</c:v>
                </c:pt>
                <c:pt idx="1636">
                  <c:v>8.1799999999999151E-2</c:v>
                </c:pt>
                <c:pt idx="1637">
                  <c:v>8.1849999999999146E-2</c:v>
                </c:pt>
                <c:pt idx="1638">
                  <c:v>8.189999999999914E-2</c:v>
                </c:pt>
                <c:pt idx="1639">
                  <c:v>8.1949999999999135E-2</c:v>
                </c:pt>
                <c:pt idx="1640">
                  <c:v>8.1999999999999129E-2</c:v>
                </c:pt>
                <c:pt idx="1641">
                  <c:v>8.2049999999999124E-2</c:v>
                </c:pt>
                <c:pt idx="1642">
                  <c:v>8.2099999999999118E-2</c:v>
                </c:pt>
                <c:pt idx="1643">
                  <c:v>8.2149999999999113E-2</c:v>
                </c:pt>
                <c:pt idx="1644">
                  <c:v>8.2199999999999107E-2</c:v>
                </c:pt>
                <c:pt idx="1645">
                  <c:v>8.2249999999999102E-2</c:v>
                </c:pt>
                <c:pt idx="1646">
                  <c:v>8.2299999999999096E-2</c:v>
                </c:pt>
                <c:pt idx="1647">
                  <c:v>8.2349999999999091E-2</c:v>
                </c:pt>
                <c:pt idx="1648">
                  <c:v>8.2399999999999085E-2</c:v>
                </c:pt>
                <c:pt idx="1649">
                  <c:v>8.244999999999908E-2</c:v>
                </c:pt>
                <c:pt idx="1650">
                  <c:v>8.2499999999999074E-2</c:v>
                </c:pt>
                <c:pt idx="1651">
                  <c:v>8.2549999999999069E-2</c:v>
                </c:pt>
                <c:pt idx="1652">
                  <c:v>8.2599999999999063E-2</c:v>
                </c:pt>
                <c:pt idx="1653">
                  <c:v>8.2649999999999058E-2</c:v>
                </c:pt>
                <c:pt idx="1654">
                  <c:v>8.2699999999999052E-2</c:v>
                </c:pt>
                <c:pt idx="1655">
                  <c:v>8.2749999999999047E-2</c:v>
                </c:pt>
                <c:pt idx="1656">
                  <c:v>8.2799999999999041E-2</c:v>
                </c:pt>
                <c:pt idx="1657">
                  <c:v>8.2849999999999036E-2</c:v>
                </c:pt>
                <c:pt idx="1658">
                  <c:v>8.289999999999903E-2</c:v>
                </c:pt>
                <c:pt idx="1659">
                  <c:v>8.2949999999999025E-2</c:v>
                </c:pt>
                <c:pt idx="1660">
                  <c:v>8.2999999999999019E-2</c:v>
                </c:pt>
                <c:pt idx="1661">
                  <c:v>8.3049999999999014E-2</c:v>
                </c:pt>
                <c:pt idx="1662">
                  <c:v>8.3099999999999008E-2</c:v>
                </c:pt>
                <c:pt idx="1663">
                  <c:v>8.3149999999999002E-2</c:v>
                </c:pt>
                <c:pt idx="1664">
                  <c:v>8.3199999999998997E-2</c:v>
                </c:pt>
                <c:pt idx="1665">
                  <c:v>8.3249999999998991E-2</c:v>
                </c:pt>
                <c:pt idx="1666">
                  <c:v>8.3299999999998986E-2</c:v>
                </c:pt>
                <c:pt idx="1667">
                  <c:v>8.334999999999898E-2</c:v>
                </c:pt>
                <c:pt idx="1668">
                  <c:v>8.3399999999998975E-2</c:v>
                </c:pt>
                <c:pt idx="1669">
                  <c:v>8.3449999999998969E-2</c:v>
                </c:pt>
                <c:pt idx="1670">
                  <c:v>8.3499999999998964E-2</c:v>
                </c:pt>
                <c:pt idx="1671">
                  <c:v>8.3549999999998958E-2</c:v>
                </c:pt>
                <c:pt idx="1672">
                  <c:v>8.3599999999998953E-2</c:v>
                </c:pt>
                <c:pt idx="1673">
                  <c:v>8.3649999999998947E-2</c:v>
                </c:pt>
                <c:pt idx="1674">
                  <c:v>8.3699999999998942E-2</c:v>
                </c:pt>
                <c:pt idx="1675">
                  <c:v>8.3749999999998936E-2</c:v>
                </c:pt>
                <c:pt idx="1676">
                  <c:v>8.3799999999998931E-2</c:v>
                </c:pt>
                <c:pt idx="1677">
                  <c:v>8.3849999999998925E-2</c:v>
                </c:pt>
                <c:pt idx="1678">
                  <c:v>8.389999999999892E-2</c:v>
                </c:pt>
                <c:pt idx="1679">
                  <c:v>8.3949999999998914E-2</c:v>
                </c:pt>
                <c:pt idx="1680">
                  <c:v>8.3999999999998909E-2</c:v>
                </c:pt>
                <c:pt idx="1681">
                  <c:v>8.4049999999998903E-2</c:v>
                </c:pt>
                <c:pt idx="1682">
                  <c:v>8.4099999999998898E-2</c:v>
                </c:pt>
                <c:pt idx="1683">
                  <c:v>8.4149999999998892E-2</c:v>
                </c:pt>
                <c:pt idx="1684">
                  <c:v>8.4199999999998887E-2</c:v>
                </c:pt>
                <c:pt idx="1685">
                  <c:v>8.4249999999998881E-2</c:v>
                </c:pt>
                <c:pt idx="1686">
                  <c:v>8.4299999999998876E-2</c:v>
                </c:pt>
                <c:pt idx="1687">
                  <c:v>8.434999999999887E-2</c:v>
                </c:pt>
                <c:pt idx="1688">
                  <c:v>8.4399999999998865E-2</c:v>
                </c:pt>
                <c:pt idx="1689">
                  <c:v>8.4449999999998859E-2</c:v>
                </c:pt>
                <c:pt idx="1690">
                  <c:v>8.4499999999998854E-2</c:v>
                </c:pt>
                <c:pt idx="1691">
                  <c:v>8.4549999999998848E-2</c:v>
                </c:pt>
                <c:pt idx="1692">
                  <c:v>8.4599999999998843E-2</c:v>
                </c:pt>
                <c:pt idx="1693">
                  <c:v>8.4649999999998837E-2</c:v>
                </c:pt>
                <c:pt idx="1694">
                  <c:v>8.4699999999998832E-2</c:v>
                </c:pt>
                <c:pt idx="1695">
                  <c:v>8.4749999999998826E-2</c:v>
                </c:pt>
                <c:pt idx="1696">
                  <c:v>8.4799999999998821E-2</c:v>
                </c:pt>
                <c:pt idx="1697">
                  <c:v>8.4849999999998815E-2</c:v>
                </c:pt>
                <c:pt idx="1698">
                  <c:v>8.489999999999881E-2</c:v>
                </c:pt>
                <c:pt idx="1699">
                  <c:v>8.4949999999998804E-2</c:v>
                </c:pt>
                <c:pt idx="1700">
                  <c:v>8.4999999999998799E-2</c:v>
                </c:pt>
                <c:pt idx="1701">
                  <c:v>8.5049999999998793E-2</c:v>
                </c:pt>
                <c:pt idx="1702">
                  <c:v>8.5099999999998788E-2</c:v>
                </c:pt>
                <c:pt idx="1703">
                  <c:v>8.5149999999998782E-2</c:v>
                </c:pt>
                <c:pt idx="1704">
                  <c:v>8.5199999999998777E-2</c:v>
                </c:pt>
                <c:pt idx="1705">
                  <c:v>8.5249999999998771E-2</c:v>
                </c:pt>
                <c:pt idx="1706">
                  <c:v>8.5299999999998766E-2</c:v>
                </c:pt>
                <c:pt idx="1707">
                  <c:v>8.534999999999876E-2</c:v>
                </c:pt>
                <c:pt idx="1708">
                  <c:v>8.5399999999998755E-2</c:v>
                </c:pt>
                <c:pt idx="1709">
                  <c:v>8.5449999999998749E-2</c:v>
                </c:pt>
                <c:pt idx="1710">
                  <c:v>8.5499999999998744E-2</c:v>
                </c:pt>
                <c:pt idx="1711">
                  <c:v>8.5549999999998738E-2</c:v>
                </c:pt>
                <c:pt idx="1712">
                  <c:v>8.5599999999998733E-2</c:v>
                </c:pt>
                <c:pt idx="1713">
                  <c:v>8.5649999999998727E-2</c:v>
                </c:pt>
                <c:pt idx="1714">
                  <c:v>8.5699999999998722E-2</c:v>
                </c:pt>
                <c:pt idx="1715">
                  <c:v>8.5749999999998716E-2</c:v>
                </c:pt>
                <c:pt idx="1716">
                  <c:v>8.5799999999998711E-2</c:v>
                </c:pt>
                <c:pt idx="1717">
                  <c:v>8.5849999999998705E-2</c:v>
                </c:pt>
                <c:pt idx="1718">
                  <c:v>8.58999999999987E-2</c:v>
                </c:pt>
                <c:pt idx="1719">
                  <c:v>8.5949999999998694E-2</c:v>
                </c:pt>
                <c:pt idx="1720">
                  <c:v>8.5999999999998689E-2</c:v>
                </c:pt>
                <c:pt idx="1721">
                  <c:v>8.6049999999998683E-2</c:v>
                </c:pt>
                <c:pt idx="1722">
                  <c:v>8.6099999999998678E-2</c:v>
                </c:pt>
                <c:pt idx="1723">
                  <c:v>8.6149999999998672E-2</c:v>
                </c:pt>
                <c:pt idx="1724">
                  <c:v>8.6199999999998667E-2</c:v>
                </c:pt>
                <c:pt idx="1725">
                  <c:v>8.6249999999998661E-2</c:v>
                </c:pt>
                <c:pt idx="1726">
                  <c:v>8.6299999999998656E-2</c:v>
                </c:pt>
                <c:pt idx="1727">
                  <c:v>8.634999999999865E-2</c:v>
                </c:pt>
                <c:pt idx="1728">
                  <c:v>8.6399999999998645E-2</c:v>
                </c:pt>
                <c:pt idx="1729">
                  <c:v>8.6449999999998639E-2</c:v>
                </c:pt>
                <c:pt idx="1730">
                  <c:v>8.6499999999998634E-2</c:v>
                </c:pt>
                <c:pt idx="1731">
                  <c:v>8.6549999999998628E-2</c:v>
                </c:pt>
                <c:pt idx="1732">
                  <c:v>8.6599999999998623E-2</c:v>
                </c:pt>
                <c:pt idx="1733">
                  <c:v>8.6649999999998617E-2</c:v>
                </c:pt>
                <c:pt idx="1734">
                  <c:v>8.6699999999998612E-2</c:v>
                </c:pt>
                <c:pt idx="1735">
                  <c:v>8.6749999999998606E-2</c:v>
                </c:pt>
                <c:pt idx="1736">
                  <c:v>8.67999999999986E-2</c:v>
                </c:pt>
                <c:pt idx="1737">
                  <c:v>8.6849999999998595E-2</c:v>
                </c:pt>
                <c:pt idx="1738">
                  <c:v>8.6899999999998589E-2</c:v>
                </c:pt>
                <c:pt idx="1739">
                  <c:v>8.6949999999998584E-2</c:v>
                </c:pt>
                <c:pt idx="1740">
                  <c:v>8.6999999999998578E-2</c:v>
                </c:pt>
                <c:pt idx="1741">
                  <c:v>8.7049999999998573E-2</c:v>
                </c:pt>
                <c:pt idx="1742">
                  <c:v>8.7099999999998567E-2</c:v>
                </c:pt>
                <c:pt idx="1743">
                  <c:v>8.7149999999998562E-2</c:v>
                </c:pt>
                <c:pt idx="1744">
                  <c:v>8.7199999999998556E-2</c:v>
                </c:pt>
                <c:pt idx="1745">
                  <c:v>8.7249999999998551E-2</c:v>
                </c:pt>
                <c:pt idx="1746">
                  <c:v>8.7299999999998545E-2</c:v>
                </c:pt>
                <c:pt idx="1747">
                  <c:v>8.734999999999854E-2</c:v>
                </c:pt>
                <c:pt idx="1748">
                  <c:v>8.7399999999998534E-2</c:v>
                </c:pt>
                <c:pt idx="1749">
                  <c:v>8.7449999999998529E-2</c:v>
                </c:pt>
                <c:pt idx="1750">
                  <c:v>8.7499999999998523E-2</c:v>
                </c:pt>
                <c:pt idx="1751">
                  <c:v>8.7549999999998518E-2</c:v>
                </c:pt>
                <c:pt idx="1752">
                  <c:v>8.7599999999998512E-2</c:v>
                </c:pt>
                <c:pt idx="1753">
                  <c:v>8.7649999999998507E-2</c:v>
                </c:pt>
                <c:pt idx="1754">
                  <c:v>8.7699999999998501E-2</c:v>
                </c:pt>
                <c:pt idx="1755">
                  <c:v>8.7749999999998496E-2</c:v>
                </c:pt>
                <c:pt idx="1756">
                  <c:v>8.779999999999849E-2</c:v>
                </c:pt>
                <c:pt idx="1757">
                  <c:v>8.7849999999998485E-2</c:v>
                </c:pt>
                <c:pt idx="1758">
                  <c:v>8.7899999999998479E-2</c:v>
                </c:pt>
                <c:pt idx="1759">
                  <c:v>8.7949999999998474E-2</c:v>
                </c:pt>
                <c:pt idx="1760">
                  <c:v>8.7999999999998468E-2</c:v>
                </c:pt>
                <c:pt idx="1761">
                  <c:v>8.8049999999998463E-2</c:v>
                </c:pt>
                <c:pt idx="1762">
                  <c:v>8.8099999999998457E-2</c:v>
                </c:pt>
                <c:pt idx="1763">
                  <c:v>8.8149999999998452E-2</c:v>
                </c:pt>
                <c:pt idx="1764">
                  <c:v>8.8199999999998446E-2</c:v>
                </c:pt>
                <c:pt idx="1765">
                  <c:v>8.8249999999998441E-2</c:v>
                </c:pt>
                <c:pt idx="1766">
                  <c:v>8.8299999999998435E-2</c:v>
                </c:pt>
                <c:pt idx="1767">
                  <c:v>8.834999999999843E-2</c:v>
                </c:pt>
                <c:pt idx="1768">
                  <c:v>8.8399999999998424E-2</c:v>
                </c:pt>
                <c:pt idx="1769">
                  <c:v>8.8449999999998419E-2</c:v>
                </c:pt>
                <c:pt idx="1770">
                  <c:v>8.8499999999998413E-2</c:v>
                </c:pt>
                <c:pt idx="1771">
                  <c:v>8.8549999999998408E-2</c:v>
                </c:pt>
                <c:pt idx="1772">
                  <c:v>8.8599999999998402E-2</c:v>
                </c:pt>
                <c:pt idx="1773">
                  <c:v>8.8649999999998397E-2</c:v>
                </c:pt>
                <c:pt idx="1774">
                  <c:v>8.8699999999998391E-2</c:v>
                </c:pt>
                <c:pt idx="1775">
                  <c:v>8.8749999999998386E-2</c:v>
                </c:pt>
                <c:pt idx="1776">
                  <c:v>8.879999999999838E-2</c:v>
                </c:pt>
                <c:pt idx="1777">
                  <c:v>8.8849999999998375E-2</c:v>
                </c:pt>
                <c:pt idx="1778">
                  <c:v>8.8899999999998369E-2</c:v>
                </c:pt>
                <c:pt idx="1779">
                  <c:v>8.8949999999998364E-2</c:v>
                </c:pt>
                <c:pt idx="1780">
                  <c:v>8.8999999999998358E-2</c:v>
                </c:pt>
                <c:pt idx="1781">
                  <c:v>8.9049999999998353E-2</c:v>
                </c:pt>
                <c:pt idx="1782">
                  <c:v>8.9099999999998347E-2</c:v>
                </c:pt>
                <c:pt idx="1783">
                  <c:v>8.9149999999998342E-2</c:v>
                </c:pt>
                <c:pt idx="1784">
                  <c:v>8.9199999999998336E-2</c:v>
                </c:pt>
                <c:pt idx="1785">
                  <c:v>8.9249999999998331E-2</c:v>
                </c:pt>
                <c:pt idx="1786">
                  <c:v>8.9299999999998325E-2</c:v>
                </c:pt>
                <c:pt idx="1787">
                  <c:v>8.934999999999832E-2</c:v>
                </c:pt>
                <c:pt idx="1788">
                  <c:v>8.9399999999998314E-2</c:v>
                </c:pt>
                <c:pt idx="1789">
                  <c:v>8.9449999999998309E-2</c:v>
                </c:pt>
                <c:pt idx="1790">
                  <c:v>8.9499999999998303E-2</c:v>
                </c:pt>
                <c:pt idx="1791">
                  <c:v>8.9549999999998298E-2</c:v>
                </c:pt>
                <c:pt idx="1792">
                  <c:v>8.9599999999998292E-2</c:v>
                </c:pt>
                <c:pt idx="1793">
                  <c:v>8.9649999999998287E-2</c:v>
                </c:pt>
                <c:pt idx="1794">
                  <c:v>8.9699999999998281E-2</c:v>
                </c:pt>
                <c:pt idx="1795">
                  <c:v>8.9749999999998276E-2</c:v>
                </c:pt>
                <c:pt idx="1796">
                  <c:v>8.979999999999827E-2</c:v>
                </c:pt>
                <c:pt idx="1797">
                  <c:v>8.9849999999998265E-2</c:v>
                </c:pt>
                <c:pt idx="1798">
                  <c:v>8.9899999999998259E-2</c:v>
                </c:pt>
                <c:pt idx="1799">
                  <c:v>8.9949999999998254E-2</c:v>
                </c:pt>
                <c:pt idx="1800">
                  <c:v>8.9999999999998248E-2</c:v>
                </c:pt>
                <c:pt idx="1801">
                  <c:v>9.0049999999998243E-2</c:v>
                </c:pt>
                <c:pt idx="1802">
                  <c:v>9.0099999999998237E-2</c:v>
                </c:pt>
                <c:pt idx="1803">
                  <c:v>9.0149999999998232E-2</c:v>
                </c:pt>
                <c:pt idx="1804">
                  <c:v>9.0199999999998226E-2</c:v>
                </c:pt>
                <c:pt idx="1805">
                  <c:v>9.0249999999998221E-2</c:v>
                </c:pt>
                <c:pt idx="1806">
                  <c:v>9.0299999999998215E-2</c:v>
                </c:pt>
                <c:pt idx="1807">
                  <c:v>9.034999999999821E-2</c:v>
                </c:pt>
                <c:pt idx="1808">
                  <c:v>9.0399999999998204E-2</c:v>
                </c:pt>
                <c:pt idx="1809">
                  <c:v>9.0449999999998199E-2</c:v>
                </c:pt>
                <c:pt idx="1810">
                  <c:v>9.0499999999998193E-2</c:v>
                </c:pt>
                <c:pt idx="1811">
                  <c:v>9.0549999999998187E-2</c:v>
                </c:pt>
                <c:pt idx="1812">
                  <c:v>9.0599999999998182E-2</c:v>
                </c:pt>
                <c:pt idx="1813">
                  <c:v>9.0649999999998176E-2</c:v>
                </c:pt>
                <c:pt idx="1814">
                  <c:v>9.0699999999998171E-2</c:v>
                </c:pt>
                <c:pt idx="1815">
                  <c:v>9.0749999999998165E-2</c:v>
                </c:pt>
                <c:pt idx="1816">
                  <c:v>9.079999999999816E-2</c:v>
                </c:pt>
                <c:pt idx="1817">
                  <c:v>9.0849999999998154E-2</c:v>
                </c:pt>
                <c:pt idx="1818">
                  <c:v>9.0899999999998149E-2</c:v>
                </c:pt>
                <c:pt idx="1819">
                  <c:v>9.0949999999998143E-2</c:v>
                </c:pt>
                <c:pt idx="1820">
                  <c:v>9.0999999999998138E-2</c:v>
                </c:pt>
                <c:pt idx="1821">
                  <c:v>9.1049999999998132E-2</c:v>
                </c:pt>
                <c:pt idx="1822">
                  <c:v>9.1099999999998127E-2</c:v>
                </c:pt>
                <c:pt idx="1823">
                  <c:v>9.1149999999998121E-2</c:v>
                </c:pt>
                <c:pt idx="1824">
                  <c:v>9.1199999999998116E-2</c:v>
                </c:pt>
                <c:pt idx="1825">
                  <c:v>9.124999999999811E-2</c:v>
                </c:pt>
                <c:pt idx="1826">
                  <c:v>9.1299999999998105E-2</c:v>
                </c:pt>
                <c:pt idx="1827">
                  <c:v>9.1349999999998099E-2</c:v>
                </c:pt>
                <c:pt idx="1828">
                  <c:v>9.1399999999998094E-2</c:v>
                </c:pt>
                <c:pt idx="1829">
                  <c:v>9.1449999999998088E-2</c:v>
                </c:pt>
                <c:pt idx="1830">
                  <c:v>9.1499999999998083E-2</c:v>
                </c:pt>
                <c:pt idx="1831">
                  <c:v>9.1549999999998077E-2</c:v>
                </c:pt>
                <c:pt idx="1832">
                  <c:v>9.1599999999998072E-2</c:v>
                </c:pt>
                <c:pt idx="1833">
                  <c:v>9.1649999999998066E-2</c:v>
                </c:pt>
                <c:pt idx="1834">
                  <c:v>9.1699999999998061E-2</c:v>
                </c:pt>
                <c:pt idx="1835">
                  <c:v>9.1749999999998055E-2</c:v>
                </c:pt>
                <c:pt idx="1836">
                  <c:v>9.179999999999805E-2</c:v>
                </c:pt>
                <c:pt idx="1837">
                  <c:v>9.1849999999998044E-2</c:v>
                </c:pt>
                <c:pt idx="1838">
                  <c:v>9.1899999999998039E-2</c:v>
                </c:pt>
                <c:pt idx="1839">
                  <c:v>9.1949999999998033E-2</c:v>
                </c:pt>
                <c:pt idx="1840">
                  <c:v>9.1999999999998028E-2</c:v>
                </c:pt>
                <c:pt idx="1841">
                  <c:v>9.2049999999998022E-2</c:v>
                </c:pt>
                <c:pt idx="1842">
                  <c:v>9.2099999999998017E-2</c:v>
                </c:pt>
                <c:pt idx="1843">
                  <c:v>9.2149999999998011E-2</c:v>
                </c:pt>
                <c:pt idx="1844">
                  <c:v>9.2199999999998006E-2</c:v>
                </c:pt>
                <c:pt idx="1845">
                  <c:v>9.2249999999998E-2</c:v>
                </c:pt>
                <c:pt idx="1846">
                  <c:v>9.2299999999997995E-2</c:v>
                </c:pt>
                <c:pt idx="1847">
                  <c:v>9.2349999999997989E-2</c:v>
                </c:pt>
                <c:pt idx="1848">
                  <c:v>9.2399999999997984E-2</c:v>
                </c:pt>
                <c:pt idx="1849">
                  <c:v>9.2449999999997978E-2</c:v>
                </c:pt>
                <c:pt idx="1850">
                  <c:v>9.2499999999997973E-2</c:v>
                </c:pt>
                <c:pt idx="1851">
                  <c:v>9.2549999999997967E-2</c:v>
                </c:pt>
                <c:pt idx="1852">
                  <c:v>9.2599999999997962E-2</c:v>
                </c:pt>
                <c:pt idx="1853">
                  <c:v>9.2649999999997956E-2</c:v>
                </c:pt>
                <c:pt idx="1854">
                  <c:v>9.2699999999997951E-2</c:v>
                </c:pt>
                <c:pt idx="1855">
                  <c:v>9.2749999999997945E-2</c:v>
                </c:pt>
                <c:pt idx="1856">
                  <c:v>9.279999999999794E-2</c:v>
                </c:pt>
                <c:pt idx="1857">
                  <c:v>9.2849999999997934E-2</c:v>
                </c:pt>
                <c:pt idx="1858">
                  <c:v>9.2899999999997929E-2</c:v>
                </c:pt>
                <c:pt idx="1859">
                  <c:v>9.2949999999997923E-2</c:v>
                </c:pt>
                <c:pt idx="1860">
                  <c:v>9.2999999999997918E-2</c:v>
                </c:pt>
                <c:pt idx="1861">
                  <c:v>9.3049999999997912E-2</c:v>
                </c:pt>
                <c:pt idx="1862">
                  <c:v>9.3099999999997907E-2</c:v>
                </c:pt>
                <c:pt idx="1863">
                  <c:v>9.3149999999997901E-2</c:v>
                </c:pt>
                <c:pt idx="1864">
                  <c:v>9.3199999999997896E-2</c:v>
                </c:pt>
                <c:pt idx="1865">
                  <c:v>9.324999999999789E-2</c:v>
                </c:pt>
                <c:pt idx="1866">
                  <c:v>9.3299999999997885E-2</c:v>
                </c:pt>
                <c:pt idx="1867">
                  <c:v>9.3349999999997879E-2</c:v>
                </c:pt>
                <c:pt idx="1868">
                  <c:v>9.3399999999997874E-2</c:v>
                </c:pt>
                <c:pt idx="1869">
                  <c:v>9.3449999999997868E-2</c:v>
                </c:pt>
                <c:pt idx="1870">
                  <c:v>9.3499999999997863E-2</c:v>
                </c:pt>
                <c:pt idx="1871">
                  <c:v>9.3549999999997857E-2</c:v>
                </c:pt>
                <c:pt idx="1872">
                  <c:v>9.3599999999997852E-2</c:v>
                </c:pt>
                <c:pt idx="1873">
                  <c:v>9.3649999999997846E-2</c:v>
                </c:pt>
                <c:pt idx="1874">
                  <c:v>9.3699999999997841E-2</c:v>
                </c:pt>
                <c:pt idx="1875">
                  <c:v>9.3749999999997835E-2</c:v>
                </c:pt>
                <c:pt idx="1876">
                  <c:v>9.379999999999783E-2</c:v>
                </c:pt>
                <c:pt idx="1877">
                  <c:v>9.3849999999997824E-2</c:v>
                </c:pt>
                <c:pt idx="1878">
                  <c:v>9.3899999999997819E-2</c:v>
                </c:pt>
                <c:pt idx="1879">
                  <c:v>9.3949999999997813E-2</c:v>
                </c:pt>
                <c:pt idx="1880">
                  <c:v>9.3999999999997808E-2</c:v>
                </c:pt>
                <c:pt idx="1881">
                  <c:v>9.4049999999997802E-2</c:v>
                </c:pt>
                <c:pt idx="1882">
                  <c:v>9.4099999999997797E-2</c:v>
                </c:pt>
                <c:pt idx="1883">
                  <c:v>9.4149999999997791E-2</c:v>
                </c:pt>
                <c:pt idx="1884">
                  <c:v>9.4199999999997786E-2</c:v>
                </c:pt>
                <c:pt idx="1885">
                  <c:v>9.424999999999778E-2</c:v>
                </c:pt>
                <c:pt idx="1886">
                  <c:v>9.4299999999997774E-2</c:v>
                </c:pt>
                <c:pt idx="1887">
                  <c:v>9.4349999999997769E-2</c:v>
                </c:pt>
                <c:pt idx="1888">
                  <c:v>9.4399999999997763E-2</c:v>
                </c:pt>
                <c:pt idx="1889">
                  <c:v>9.4449999999997758E-2</c:v>
                </c:pt>
                <c:pt idx="1890">
                  <c:v>9.4499999999997752E-2</c:v>
                </c:pt>
                <c:pt idx="1891">
                  <c:v>9.4549999999997747E-2</c:v>
                </c:pt>
                <c:pt idx="1892">
                  <c:v>9.4599999999997741E-2</c:v>
                </c:pt>
                <c:pt idx="1893">
                  <c:v>9.4649999999997736E-2</c:v>
                </c:pt>
                <c:pt idx="1894">
                  <c:v>9.469999999999773E-2</c:v>
                </c:pt>
                <c:pt idx="1895">
                  <c:v>9.4749999999997725E-2</c:v>
                </c:pt>
                <c:pt idx="1896">
                  <c:v>9.4799999999997719E-2</c:v>
                </c:pt>
                <c:pt idx="1897">
                  <c:v>9.4849999999997714E-2</c:v>
                </c:pt>
                <c:pt idx="1898">
                  <c:v>9.4899999999997708E-2</c:v>
                </c:pt>
                <c:pt idx="1899">
                  <c:v>9.4949999999997703E-2</c:v>
                </c:pt>
                <c:pt idx="1900">
                  <c:v>9.4999999999997697E-2</c:v>
                </c:pt>
                <c:pt idx="1901">
                  <c:v>9.5049999999997692E-2</c:v>
                </c:pt>
                <c:pt idx="1902">
                  <c:v>9.5099999999997686E-2</c:v>
                </c:pt>
                <c:pt idx="1903">
                  <c:v>9.5149999999997681E-2</c:v>
                </c:pt>
                <c:pt idx="1904">
                  <c:v>9.5199999999997675E-2</c:v>
                </c:pt>
                <c:pt idx="1905">
                  <c:v>9.524999999999767E-2</c:v>
                </c:pt>
                <c:pt idx="1906">
                  <c:v>9.5299999999997664E-2</c:v>
                </c:pt>
                <c:pt idx="1907">
                  <c:v>9.5349999999997659E-2</c:v>
                </c:pt>
                <c:pt idx="1908">
                  <c:v>9.5399999999997653E-2</c:v>
                </c:pt>
                <c:pt idx="1909">
                  <c:v>9.5449999999997648E-2</c:v>
                </c:pt>
                <c:pt idx="1910">
                  <c:v>9.5499999999997642E-2</c:v>
                </c:pt>
                <c:pt idx="1911">
                  <c:v>9.5549999999997637E-2</c:v>
                </c:pt>
                <c:pt idx="1912">
                  <c:v>9.5599999999997631E-2</c:v>
                </c:pt>
                <c:pt idx="1913">
                  <c:v>9.5649999999997626E-2</c:v>
                </c:pt>
                <c:pt idx="1914">
                  <c:v>9.569999999999762E-2</c:v>
                </c:pt>
                <c:pt idx="1915">
                  <c:v>9.5749999999997615E-2</c:v>
                </c:pt>
                <c:pt idx="1916">
                  <c:v>9.5799999999997609E-2</c:v>
                </c:pt>
                <c:pt idx="1917">
                  <c:v>9.5849999999997604E-2</c:v>
                </c:pt>
                <c:pt idx="1918">
                  <c:v>9.5899999999997598E-2</c:v>
                </c:pt>
                <c:pt idx="1919">
                  <c:v>9.5949999999997593E-2</c:v>
                </c:pt>
                <c:pt idx="1920">
                  <c:v>9.5999999999997587E-2</c:v>
                </c:pt>
                <c:pt idx="1921">
                  <c:v>9.6049999999997582E-2</c:v>
                </c:pt>
                <c:pt idx="1922">
                  <c:v>9.6099999999997576E-2</c:v>
                </c:pt>
                <c:pt idx="1923">
                  <c:v>9.6149999999997571E-2</c:v>
                </c:pt>
                <c:pt idx="1924">
                  <c:v>9.6199999999997565E-2</c:v>
                </c:pt>
                <c:pt idx="1925">
                  <c:v>9.624999999999756E-2</c:v>
                </c:pt>
                <c:pt idx="1926">
                  <c:v>9.6299999999997554E-2</c:v>
                </c:pt>
                <c:pt idx="1927">
                  <c:v>9.6349999999997549E-2</c:v>
                </c:pt>
                <c:pt idx="1928">
                  <c:v>9.6399999999997543E-2</c:v>
                </c:pt>
                <c:pt idx="1929">
                  <c:v>9.6449999999997538E-2</c:v>
                </c:pt>
                <c:pt idx="1930">
                  <c:v>9.6499999999997532E-2</c:v>
                </c:pt>
                <c:pt idx="1931">
                  <c:v>9.6549999999997527E-2</c:v>
                </c:pt>
                <c:pt idx="1932">
                  <c:v>9.6599999999997521E-2</c:v>
                </c:pt>
                <c:pt idx="1933">
                  <c:v>9.6649999999997516E-2</c:v>
                </c:pt>
                <c:pt idx="1934">
                  <c:v>9.669999999999751E-2</c:v>
                </c:pt>
                <c:pt idx="1935">
                  <c:v>9.6749999999997505E-2</c:v>
                </c:pt>
                <c:pt idx="1936">
                  <c:v>9.6799999999997499E-2</c:v>
                </c:pt>
                <c:pt idx="1937">
                  <c:v>9.6849999999997494E-2</c:v>
                </c:pt>
                <c:pt idx="1938">
                  <c:v>9.6899999999997488E-2</c:v>
                </c:pt>
                <c:pt idx="1939">
                  <c:v>9.6949999999997483E-2</c:v>
                </c:pt>
                <c:pt idx="1940">
                  <c:v>9.6999999999997477E-2</c:v>
                </c:pt>
                <c:pt idx="1941">
                  <c:v>9.7049999999997472E-2</c:v>
                </c:pt>
                <c:pt idx="1942">
                  <c:v>9.7099999999997466E-2</c:v>
                </c:pt>
                <c:pt idx="1943">
                  <c:v>9.7149999999997461E-2</c:v>
                </c:pt>
                <c:pt idx="1944">
                  <c:v>9.7199999999997455E-2</c:v>
                </c:pt>
                <c:pt idx="1945">
                  <c:v>9.724999999999745E-2</c:v>
                </c:pt>
                <c:pt idx="1946">
                  <c:v>9.7299999999997444E-2</c:v>
                </c:pt>
                <c:pt idx="1947">
                  <c:v>9.7349999999997439E-2</c:v>
                </c:pt>
                <c:pt idx="1948">
                  <c:v>9.7399999999997433E-2</c:v>
                </c:pt>
                <c:pt idx="1949">
                  <c:v>9.7449999999997428E-2</c:v>
                </c:pt>
                <c:pt idx="1950">
                  <c:v>9.7499999999997422E-2</c:v>
                </c:pt>
                <c:pt idx="1951">
                  <c:v>9.7549999999997417E-2</c:v>
                </c:pt>
                <c:pt idx="1952">
                  <c:v>9.7599999999997411E-2</c:v>
                </c:pt>
                <c:pt idx="1953">
                  <c:v>9.7649999999997406E-2</c:v>
                </c:pt>
                <c:pt idx="1954">
                  <c:v>9.76999999999974E-2</c:v>
                </c:pt>
                <c:pt idx="1955">
                  <c:v>9.7749999999997395E-2</c:v>
                </c:pt>
                <c:pt idx="1956">
                  <c:v>9.7799999999997389E-2</c:v>
                </c:pt>
                <c:pt idx="1957">
                  <c:v>9.7849999999997384E-2</c:v>
                </c:pt>
                <c:pt idx="1958">
                  <c:v>9.7899999999997378E-2</c:v>
                </c:pt>
                <c:pt idx="1959">
                  <c:v>9.7949999999997373E-2</c:v>
                </c:pt>
                <c:pt idx="1960">
                  <c:v>9.7999999999997367E-2</c:v>
                </c:pt>
                <c:pt idx="1961">
                  <c:v>9.8049999999997361E-2</c:v>
                </c:pt>
                <c:pt idx="1962">
                  <c:v>9.8099999999997356E-2</c:v>
                </c:pt>
                <c:pt idx="1963">
                  <c:v>9.814999999999735E-2</c:v>
                </c:pt>
                <c:pt idx="1964">
                  <c:v>9.8199999999997345E-2</c:v>
                </c:pt>
                <c:pt idx="1965">
                  <c:v>9.8249999999997339E-2</c:v>
                </c:pt>
                <c:pt idx="1966">
                  <c:v>9.8299999999997334E-2</c:v>
                </c:pt>
                <c:pt idx="1967">
                  <c:v>9.8349999999997328E-2</c:v>
                </c:pt>
                <c:pt idx="1968">
                  <c:v>9.8399999999997323E-2</c:v>
                </c:pt>
                <c:pt idx="1969">
                  <c:v>9.8449999999997317E-2</c:v>
                </c:pt>
                <c:pt idx="1970">
                  <c:v>9.8499999999997312E-2</c:v>
                </c:pt>
                <c:pt idx="1971">
                  <c:v>9.8549999999997306E-2</c:v>
                </c:pt>
                <c:pt idx="1972">
                  <c:v>9.8599999999997301E-2</c:v>
                </c:pt>
                <c:pt idx="1973">
                  <c:v>9.8649999999997295E-2</c:v>
                </c:pt>
                <c:pt idx="1974">
                  <c:v>9.869999999999729E-2</c:v>
                </c:pt>
                <c:pt idx="1975">
                  <c:v>9.8749999999997284E-2</c:v>
                </c:pt>
                <c:pt idx="1976">
                  <c:v>9.8799999999997279E-2</c:v>
                </c:pt>
                <c:pt idx="1977">
                  <c:v>9.8849999999997273E-2</c:v>
                </c:pt>
                <c:pt idx="1978">
                  <c:v>9.8899999999997268E-2</c:v>
                </c:pt>
                <c:pt idx="1979">
                  <c:v>9.8949999999997262E-2</c:v>
                </c:pt>
                <c:pt idx="1980">
                  <c:v>9.8999999999997257E-2</c:v>
                </c:pt>
                <c:pt idx="1981">
                  <c:v>9.9049999999997251E-2</c:v>
                </c:pt>
                <c:pt idx="1982">
                  <c:v>9.9099999999997246E-2</c:v>
                </c:pt>
                <c:pt idx="1983">
                  <c:v>9.914999999999724E-2</c:v>
                </c:pt>
                <c:pt idx="1984">
                  <c:v>9.9199999999997235E-2</c:v>
                </c:pt>
                <c:pt idx="1985">
                  <c:v>9.9249999999997229E-2</c:v>
                </c:pt>
                <c:pt idx="1986">
                  <c:v>9.9299999999997224E-2</c:v>
                </c:pt>
                <c:pt idx="1987">
                  <c:v>9.9349999999997218E-2</c:v>
                </c:pt>
                <c:pt idx="1988">
                  <c:v>9.9399999999997213E-2</c:v>
                </c:pt>
                <c:pt idx="1989">
                  <c:v>9.9449999999997207E-2</c:v>
                </c:pt>
                <c:pt idx="1990">
                  <c:v>9.9499999999997202E-2</c:v>
                </c:pt>
                <c:pt idx="1991">
                  <c:v>9.9549999999997196E-2</c:v>
                </c:pt>
                <c:pt idx="1992">
                  <c:v>9.9599999999997191E-2</c:v>
                </c:pt>
                <c:pt idx="1993">
                  <c:v>9.9649999999997185E-2</c:v>
                </c:pt>
                <c:pt idx="1994">
                  <c:v>9.969999999999718E-2</c:v>
                </c:pt>
                <c:pt idx="1995">
                  <c:v>9.9749999999997174E-2</c:v>
                </c:pt>
                <c:pt idx="1996">
                  <c:v>9.9799999999997169E-2</c:v>
                </c:pt>
                <c:pt idx="1997">
                  <c:v>9.9849999999997163E-2</c:v>
                </c:pt>
                <c:pt idx="1998">
                  <c:v>9.9899999999997158E-2</c:v>
                </c:pt>
                <c:pt idx="1999">
                  <c:v>9.9949999999997152E-2</c:v>
                </c:pt>
                <c:pt idx="2000">
                  <c:v>9.9999999999997147E-2</c:v>
                </c:pt>
                <c:pt idx="2001">
                  <c:v>0.10004999999999714</c:v>
                </c:pt>
                <c:pt idx="2002">
                  <c:v>0.10009999999999714</c:v>
                </c:pt>
                <c:pt idx="2003">
                  <c:v>0.10014999999999713</c:v>
                </c:pt>
                <c:pt idx="2004">
                  <c:v>0.10019999999999712</c:v>
                </c:pt>
                <c:pt idx="2005">
                  <c:v>0.10024999999999712</c:v>
                </c:pt>
                <c:pt idx="2006">
                  <c:v>0.10029999999999711</c:v>
                </c:pt>
                <c:pt idx="2007">
                  <c:v>0.10034999999999711</c:v>
                </c:pt>
                <c:pt idx="2008">
                  <c:v>0.1003999999999971</c:v>
                </c:pt>
                <c:pt idx="2009">
                  <c:v>0.1004499999999971</c:v>
                </c:pt>
                <c:pt idx="2010">
                  <c:v>0.10049999999999709</c:v>
                </c:pt>
                <c:pt idx="2011">
                  <c:v>0.10054999999999709</c:v>
                </c:pt>
                <c:pt idx="2012">
                  <c:v>0.10059999999999708</c:v>
                </c:pt>
                <c:pt idx="2013">
                  <c:v>0.10064999999999708</c:v>
                </c:pt>
                <c:pt idx="2014">
                  <c:v>0.10069999999999707</c:v>
                </c:pt>
                <c:pt idx="2015">
                  <c:v>0.10074999999999706</c:v>
                </c:pt>
                <c:pt idx="2016">
                  <c:v>0.10079999999999706</c:v>
                </c:pt>
                <c:pt idx="2017">
                  <c:v>0.10084999999999705</c:v>
                </c:pt>
                <c:pt idx="2018">
                  <c:v>0.10089999999999705</c:v>
                </c:pt>
                <c:pt idx="2019">
                  <c:v>0.10094999999999704</c:v>
                </c:pt>
                <c:pt idx="2020">
                  <c:v>0.10099999999999704</c:v>
                </c:pt>
                <c:pt idx="2021">
                  <c:v>0.10104999999999703</c:v>
                </c:pt>
                <c:pt idx="2022">
                  <c:v>0.10109999999999703</c:v>
                </c:pt>
                <c:pt idx="2023">
                  <c:v>0.10114999999999702</c:v>
                </c:pt>
                <c:pt idx="2024">
                  <c:v>0.10119999999999701</c:v>
                </c:pt>
                <c:pt idx="2025">
                  <c:v>0.10124999999999701</c:v>
                </c:pt>
                <c:pt idx="2026">
                  <c:v>0.101299999999997</c:v>
                </c:pt>
                <c:pt idx="2027">
                  <c:v>0.101349999999997</c:v>
                </c:pt>
                <c:pt idx="2028">
                  <c:v>0.10139999999999699</c:v>
                </c:pt>
                <c:pt idx="2029">
                  <c:v>0.10144999999999699</c:v>
                </c:pt>
                <c:pt idx="2030">
                  <c:v>0.10149999999999698</c:v>
                </c:pt>
                <c:pt idx="2031">
                  <c:v>0.10154999999999698</c:v>
                </c:pt>
                <c:pt idx="2032">
                  <c:v>0.10159999999999697</c:v>
                </c:pt>
                <c:pt idx="2033">
                  <c:v>0.10164999999999697</c:v>
                </c:pt>
                <c:pt idx="2034">
                  <c:v>0.10169999999999696</c:v>
                </c:pt>
                <c:pt idx="2035">
                  <c:v>0.10174999999999695</c:v>
                </c:pt>
                <c:pt idx="2036">
                  <c:v>0.10179999999999695</c:v>
                </c:pt>
                <c:pt idx="2037">
                  <c:v>0.10184999999999694</c:v>
                </c:pt>
                <c:pt idx="2038">
                  <c:v>0.10189999999999694</c:v>
                </c:pt>
                <c:pt idx="2039">
                  <c:v>0.10194999999999693</c:v>
                </c:pt>
                <c:pt idx="2040">
                  <c:v>0.10199999999999693</c:v>
                </c:pt>
                <c:pt idx="2041">
                  <c:v>0.10204999999999692</c:v>
                </c:pt>
                <c:pt idx="2042">
                  <c:v>0.10209999999999692</c:v>
                </c:pt>
                <c:pt idx="2043">
                  <c:v>0.10214999999999691</c:v>
                </c:pt>
                <c:pt idx="2044">
                  <c:v>0.1021999999999969</c:v>
                </c:pt>
                <c:pt idx="2045">
                  <c:v>0.1022499999999969</c:v>
                </c:pt>
                <c:pt idx="2046">
                  <c:v>0.10229999999999689</c:v>
                </c:pt>
                <c:pt idx="2047">
                  <c:v>0.10234999999999689</c:v>
                </c:pt>
                <c:pt idx="2048">
                  <c:v>0.10239999999999688</c:v>
                </c:pt>
                <c:pt idx="2049">
                  <c:v>0.10244999999999688</c:v>
                </c:pt>
                <c:pt idx="2050">
                  <c:v>0.10249999999999687</c:v>
                </c:pt>
                <c:pt idx="2051">
                  <c:v>0.10254999999999687</c:v>
                </c:pt>
                <c:pt idx="2052">
                  <c:v>0.10259999999999686</c:v>
                </c:pt>
                <c:pt idx="2053">
                  <c:v>0.10264999999999685</c:v>
                </c:pt>
                <c:pt idx="2054">
                  <c:v>0.10269999999999685</c:v>
                </c:pt>
                <c:pt idx="2055">
                  <c:v>0.10274999999999684</c:v>
                </c:pt>
                <c:pt idx="2056">
                  <c:v>0.10279999999999684</c:v>
                </c:pt>
                <c:pt idx="2057">
                  <c:v>0.10284999999999683</c:v>
                </c:pt>
                <c:pt idx="2058">
                  <c:v>0.10289999999999683</c:v>
                </c:pt>
                <c:pt idx="2059">
                  <c:v>0.10294999999999682</c:v>
                </c:pt>
                <c:pt idx="2060">
                  <c:v>0.10299999999999682</c:v>
                </c:pt>
                <c:pt idx="2061">
                  <c:v>0.10304999999999681</c:v>
                </c:pt>
                <c:pt idx="2062">
                  <c:v>0.10309999999999681</c:v>
                </c:pt>
                <c:pt idx="2063">
                  <c:v>0.1031499999999968</c:v>
                </c:pt>
                <c:pt idx="2064">
                  <c:v>0.10319999999999679</c:v>
                </c:pt>
                <c:pt idx="2065">
                  <c:v>0.10324999999999679</c:v>
                </c:pt>
                <c:pt idx="2066">
                  <c:v>0.10329999999999678</c:v>
                </c:pt>
                <c:pt idx="2067">
                  <c:v>0.10334999999999678</c:v>
                </c:pt>
                <c:pt idx="2068">
                  <c:v>0.10339999999999677</c:v>
                </c:pt>
                <c:pt idx="2069">
                  <c:v>0.10344999999999677</c:v>
                </c:pt>
                <c:pt idx="2070">
                  <c:v>0.10349999999999676</c:v>
                </c:pt>
                <c:pt idx="2071">
                  <c:v>0.10354999999999676</c:v>
                </c:pt>
                <c:pt idx="2072">
                  <c:v>0.10359999999999675</c:v>
                </c:pt>
                <c:pt idx="2073">
                  <c:v>0.10364999999999674</c:v>
                </c:pt>
                <c:pt idx="2074">
                  <c:v>0.10369999999999674</c:v>
                </c:pt>
                <c:pt idx="2075">
                  <c:v>0.10374999999999673</c:v>
                </c:pt>
                <c:pt idx="2076">
                  <c:v>0.10379999999999673</c:v>
                </c:pt>
                <c:pt idx="2077">
                  <c:v>0.10384999999999672</c:v>
                </c:pt>
                <c:pt idx="2078">
                  <c:v>0.10389999999999672</c:v>
                </c:pt>
                <c:pt idx="2079">
                  <c:v>0.10394999999999671</c:v>
                </c:pt>
                <c:pt idx="2080">
                  <c:v>0.10399999999999671</c:v>
                </c:pt>
                <c:pt idx="2081">
                  <c:v>0.1040499999999967</c:v>
                </c:pt>
                <c:pt idx="2082">
                  <c:v>0.1040999999999967</c:v>
                </c:pt>
                <c:pt idx="2083">
                  <c:v>0.10414999999999669</c:v>
                </c:pt>
                <c:pt idx="2084">
                  <c:v>0.10419999999999668</c:v>
                </c:pt>
                <c:pt idx="2085">
                  <c:v>0.10424999999999668</c:v>
                </c:pt>
                <c:pt idx="2086">
                  <c:v>0.10429999999999667</c:v>
                </c:pt>
                <c:pt idx="2087">
                  <c:v>0.10434999999999667</c:v>
                </c:pt>
                <c:pt idx="2088">
                  <c:v>0.10439999999999666</c:v>
                </c:pt>
                <c:pt idx="2089">
                  <c:v>0.10444999999999666</c:v>
                </c:pt>
                <c:pt idx="2090">
                  <c:v>0.10449999999999665</c:v>
                </c:pt>
                <c:pt idx="2091">
                  <c:v>0.10454999999999665</c:v>
                </c:pt>
                <c:pt idx="2092">
                  <c:v>0.10459999999999664</c:v>
                </c:pt>
                <c:pt idx="2093">
                  <c:v>0.10464999999999663</c:v>
                </c:pt>
                <c:pt idx="2094">
                  <c:v>0.10469999999999663</c:v>
                </c:pt>
                <c:pt idx="2095">
                  <c:v>0.10474999999999662</c:v>
                </c:pt>
                <c:pt idx="2096">
                  <c:v>0.10479999999999662</c:v>
                </c:pt>
                <c:pt idx="2097">
                  <c:v>0.10484999999999661</c:v>
                </c:pt>
                <c:pt idx="2098">
                  <c:v>0.10489999999999661</c:v>
                </c:pt>
                <c:pt idx="2099">
                  <c:v>0.1049499999999966</c:v>
                </c:pt>
                <c:pt idx="2100">
                  <c:v>0.1049999999999966</c:v>
                </c:pt>
                <c:pt idx="2101">
                  <c:v>0.10504999999999659</c:v>
                </c:pt>
                <c:pt idx="2102">
                  <c:v>0.10509999999999659</c:v>
                </c:pt>
                <c:pt idx="2103">
                  <c:v>0.10514999999999658</c:v>
                </c:pt>
                <c:pt idx="2104">
                  <c:v>0.10519999999999657</c:v>
                </c:pt>
                <c:pt idx="2105">
                  <c:v>0.10524999999999657</c:v>
                </c:pt>
                <c:pt idx="2106">
                  <c:v>0.10529999999999656</c:v>
                </c:pt>
                <c:pt idx="2107">
                  <c:v>0.10534999999999656</c:v>
                </c:pt>
                <c:pt idx="2108">
                  <c:v>0.10539999999999655</c:v>
                </c:pt>
                <c:pt idx="2109">
                  <c:v>0.10544999999999655</c:v>
                </c:pt>
                <c:pt idx="2110">
                  <c:v>0.10549999999999654</c:v>
                </c:pt>
                <c:pt idx="2111">
                  <c:v>0.10554999999999654</c:v>
                </c:pt>
                <c:pt idx="2112">
                  <c:v>0.10559999999999653</c:v>
                </c:pt>
                <c:pt idx="2113">
                  <c:v>0.10564999999999652</c:v>
                </c:pt>
                <c:pt idx="2114">
                  <c:v>0.10569999999999652</c:v>
                </c:pt>
                <c:pt idx="2115">
                  <c:v>0.10574999999999651</c:v>
                </c:pt>
                <c:pt idx="2116">
                  <c:v>0.10579999999999651</c:v>
                </c:pt>
                <c:pt idx="2117">
                  <c:v>0.1058499999999965</c:v>
                </c:pt>
                <c:pt idx="2118">
                  <c:v>0.1058999999999965</c:v>
                </c:pt>
                <c:pt idx="2119">
                  <c:v>0.10594999999999649</c:v>
                </c:pt>
                <c:pt idx="2120">
                  <c:v>0.10599999999999649</c:v>
                </c:pt>
                <c:pt idx="2121">
                  <c:v>0.10604999999999648</c:v>
                </c:pt>
                <c:pt idx="2122">
                  <c:v>0.10609999999999647</c:v>
                </c:pt>
                <c:pt idx="2123">
                  <c:v>0.10614999999999647</c:v>
                </c:pt>
                <c:pt idx="2124">
                  <c:v>0.10619999999999646</c:v>
                </c:pt>
                <c:pt idx="2125">
                  <c:v>0.10624999999999646</c:v>
                </c:pt>
                <c:pt idx="2126">
                  <c:v>0.10629999999999645</c:v>
                </c:pt>
                <c:pt idx="2127">
                  <c:v>0.10634999999999645</c:v>
                </c:pt>
                <c:pt idx="2128">
                  <c:v>0.10639999999999644</c:v>
                </c:pt>
                <c:pt idx="2129">
                  <c:v>0.10644999999999644</c:v>
                </c:pt>
                <c:pt idx="2130">
                  <c:v>0.10649999999999643</c:v>
                </c:pt>
                <c:pt idx="2131">
                  <c:v>0.10654999999999643</c:v>
                </c:pt>
                <c:pt idx="2132">
                  <c:v>0.10659999999999642</c:v>
                </c:pt>
                <c:pt idx="2133">
                  <c:v>0.10664999999999641</c:v>
                </c:pt>
                <c:pt idx="2134">
                  <c:v>0.10669999999999641</c:v>
                </c:pt>
                <c:pt idx="2135">
                  <c:v>0.1067499999999964</c:v>
                </c:pt>
                <c:pt idx="2136">
                  <c:v>0.1067999999999964</c:v>
                </c:pt>
                <c:pt idx="2137">
                  <c:v>0.10684999999999639</c:v>
                </c:pt>
                <c:pt idx="2138">
                  <c:v>0.10689999999999639</c:v>
                </c:pt>
                <c:pt idx="2139">
                  <c:v>0.10694999999999638</c:v>
                </c:pt>
                <c:pt idx="2140">
                  <c:v>0.10699999999999638</c:v>
                </c:pt>
                <c:pt idx="2141">
                  <c:v>0.10704999999999637</c:v>
                </c:pt>
                <c:pt idx="2142">
                  <c:v>0.10709999999999636</c:v>
                </c:pt>
                <c:pt idx="2143">
                  <c:v>0.10714999999999636</c:v>
                </c:pt>
                <c:pt idx="2144">
                  <c:v>0.10719999999999635</c:v>
                </c:pt>
                <c:pt idx="2145">
                  <c:v>0.10724999999999635</c:v>
                </c:pt>
                <c:pt idx="2146">
                  <c:v>0.10729999999999634</c:v>
                </c:pt>
                <c:pt idx="2147">
                  <c:v>0.10734999999999634</c:v>
                </c:pt>
                <c:pt idx="2148">
                  <c:v>0.10739999999999633</c:v>
                </c:pt>
                <c:pt idx="2149">
                  <c:v>0.10744999999999633</c:v>
                </c:pt>
                <c:pt idx="2150">
                  <c:v>0.10749999999999632</c:v>
                </c:pt>
                <c:pt idx="2151">
                  <c:v>0.10754999999999632</c:v>
                </c:pt>
                <c:pt idx="2152">
                  <c:v>0.10759999999999631</c:v>
                </c:pt>
                <c:pt idx="2153">
                  <c:v>0.1076499999999963</c:v>
                </c:pt>
                <c:pt idx="2154">
                  <c:v>0.1076999999999963</c:v>
                </c:pt>
                <c:pt idx="2155">
                  <c:v>0.10774999999999629</c:v>
                </c:pt>
                <c:pt idx="2156">
                  <c:v>0.10779999999999629</c:v>
                </c:pt>
                <c:pt idx="2157">
                  <c:v>0.10784999999999628</c:v>
                </c:pt>
                <c:pt idx="2158">
                  <c:v>0.10789999999999628</c:v>
                </c:pt>
                <c:pt idx="2159">
                  <c:v>0.10794999999999627</c:v>
                </c:pt>
                <c:pt idx="2160">
                  <c:v>0.10799999999999627</c:v>
                </c:pt>
                <c:pt idx="2161">
                  <c:v>0.10804999999999626</c:v>
                </c:pt>
                <c:pt idx="2162">
                  <c:v>0.10809999999999625</c:v>
                </c:pt>
                <c:pt idx="2163">
                  <c:v>0.10814999999999625</c:v>
                </c:pt>
                <c:pt idx="2164">
                  <c:v>0.10819999999999624</c:v>
                </c:pt>
                <c:pt idx="2165">
                  <c:v>0.10824999999999624</c:v>
                </c:pt>
                <c:pt idx="2166">
                  <c:v>0.10829999999999623</c:v>
                </c:pt>
                <c:pt idx="2167">
                  <c:v>0.10834999999999623</c:v>
                </c:pt>
                <c:pt idx="2168">
                  <c:v>0.10839999999999622</c:v>
                </c:pt>
                <c:pt idx="2169">
                  <c:v>0.10844999999999622</c:v>
                </c:pt>
                <c:pt idx="2170">
                  <c:v>0.10849999999999621</c:v>
                </c:pt>
                <c:pt idx="2171">
                  <c:v>0.10854999999999621</c:v>
                </c:pt>
                <c:pt idx="2172">
                  <c:v>0.1085999999999962</c:v>
                </c:pt>
                <c:pt idx="2173">
                  <c:v>0.10864999999999619</c:v>
                </c:pt>
                <c:pt idx="2174">
                  <c:v>0.10869999999999619</c:v>
                </c:pt>
                <c:pt idx="2175">
                  <c:v>0.10874999999999618</c:v>
                </c:pt>
                <c:pt idx="2176">
                  <c:v>0.10879999999999618</c:v>
                </c:pt>
                <c:pt idx="2177">
                  <c:v>0.10884999999999617</c:v>
                </c:pt>
                <c:pt idx="2178">
                  <c:v>0.10889999999999617</c:v>
                </c:pt>
                <c:pt idx="2179">
                  <c:v>0.10894999999999616</c:v>
                </c:pt>
                <c:pt idx="2180">
                  <c:v>0.10899999999999616</c:v>
                </c:pt>
                <c:pt idx="2181">
                  <c:v>0.10904999999999615</c:v>
                </c:pt>
                <c:pt idx="2182">
                  <c:v>0.10909999999999614</c:v>
                </c:pt>
                <c:pt idx="2183">
                  <c:v>0.10914999999999614</c:v>
                </c:pt>
                <c:pt idx="2184">
                  <c:v>0.10919999999999613</c:v>
                </c:pt>
                <c:pt idx="2185">
                  <c:v>0.10924999999999613</c:v>
                </c:pt>
                <c:pt idx="2186">
                  <c:v>0.10929999999999612</c:v>
                </c:pt>
                <c:pt idx="2187">
                  <c:v>0.10934999999999612</c:v>
                </c:pt>
                <c:pt idx="2188">
                  <c:v>0.10939999999999611</c:v>
                </c:pt>
                <c:pt idx="2189">
                  <c:v>0.10944999999999611</c:v>
                </c:pt>
                <c:pt idx="2190">
                  <c:v>0.1094999999999961</c:v>
                </c:pt>
                <c:pt idx="2191">
                  <c:v>0.10954999999999609</c:v>
                </c:pt>
                <c:pt idx="2192">
                  <c:v>0.10959999999999609</c:v>
                </c:pt>
                <c:pt idx="2193">
                  <c:v>0.10964999999999608</c:v>
                </c:pt>
                <c:pt idx="2194">
                  <c:v>0.10969999999999608</c:v>
                </c:pt>
                <c:pt idx="2195">
                  <c:v>0.10974999999999607</c:v>
                </c:pt>
                <c:pt idx="2196">
                  <c:v>0.10979999999999607</c:v>
                </c:pt>
                <c:pt idx="2197">
                  <c:v>0.10984999999999606</c:v>
                </c:pt>
                <c:pt idx="2198">
                  <c:v>0.10989999999999606</c:v>
                </c:pt>
                <c:pt idx="2199">
                  <c:v>0.10994999999999605</c:v>
                </c:pt>
                <c:pt idx="2200">
                  <c:v>0.10999999999999605</c:v>
                </c:pt>
                <c:pt idx="2201">
                  <c:v>0.11004999999999604</c:v>
                </c:pt>
                <c:pt idx="2202">
                  <c:v>0.11009999999999603</c:v>
                </c:pt>
                <c:pt idx="2203">
                  <c:v>0.11014999999999603</c:v>
                </c:pt>
                <c:pt idx="2204">
                  <c:v>0.11019999999999602</c:v>
                </c:pt>
                <c:pt idx="2205">
                  <c:v>0.11024999999999602</c:v>
                </c:pt>
                <c:pt idx="2206">
                  <c:v>0.11029999999999601</c:v>
                </c:pt>
                <c:pt idx="2207">
                  <c:v>0.11034999999999601</c:v>
                </c:pt>
                <c:pt idx="2208">
                  <c:v>0.110399999999996</c:v>
                </c:pt>
                <c:pt idx="2209">
                  <c:v>0.110449999999996</c:v>
                </c:pt>
                <c:pt idx="2210">
                  <c:v>0.11049999999999599</c:v>
                </c:pt>
                <c:pt idx="2211">
                  <c:v>0.11054999999999598</c:v>
                </c:pt>
                <c:pt idx="2212">
                  <c:v>0.11059999999999598</c:v>
                </c:pt>
                <c:pt idx="2213">
                  <c:v>0.11064999999999597</c:v>
                </c:pt>
                <c:pt idx="2214">
                  <c:v>0.11069999999999597</c:v>
                </c:pt>
                <c:pt idx="2215">
                  <c:v>0.11074999999999596</c:v>
                </c:pt>
                <c:pt idx="2216">
                  <c:v>0.11079999999999596</c:v>
                </c:pt>
                <c:pt idx="2217">
                  <c:v>0.11084999999999595</c:v>
                </c:pt>
                <c:pt idx="2218">
                  <c:v>0.11089999999999595</c:v>
                </c:pt>
                <c:pt idx="2219">
                  <c:v>0.11094999999999594</c:v>
                </c:pt>
                <c:pt idx="2220">
                  <c:v>0.11099999999999594</c:v>
                </c:pt>
                <c:pt idx="2221">
                  <c:v>0.11104999999999593</c:v>
                </c:pt>
                <c:pt idx="2222">
                  <c:v>0.11109999999999592</c:v>
                </c:pt>
                <c:pt idx="2223">
                  <c:v>0.11114999999999592</c:v>
                </c:pt>
                <c:pt idx="2224">
                  <c:v>0.11119999999999591</c:v>
                </c:pt>
                <c:pt idx="2225">
                  <c:v>0.11124999999999591</c:v>
                </c:pt>
                <c:pt idx="2226">
                  <c:v>0.1112999999999959</c:v>
                </c:pt>
                <c:pt idx="2227">
                  <c:v>0.1113499999999959</c:v>
                </c:pt>
                <c:pt idx="2228">
                  <c:v>0.11139999999999589</c:v>
                </c:pt>
                <c:pt idx="2229">
                  <c:v>0.11144999999999589</c:v>
                </c:pt>
                <c:pt idx="2230">
                  <c:v>0.11149999999999588</c:v>
                </c:pt>
                <c:pt idx="2231">
                  <c:v>0.11154999999999587</c:v>
                </c:pt>
                <c:pt idx="2232">
                  <c:v>0.11159999999999587</c:v>
                </c:pt>
                <c:pt idx="2233">
                  <c:v>0.11164999999999586</c:v>
                </c:pt>
                <c:pt idx="2234">
                  <c:v>0.11169999999999586</c:v>
                </c:pt>
                <c:pt idx="2235">
                  <c:v>0.11174999999999585</c:v>
                </c:pt>
                <c:pt idx="2236">
                  <c:v>0.11179999999999585</c:v>
                </c:pt>
                <c:pt idx="2237">
                  <c:v>0.11184999999999584</c:v>
                </c:pt>
                <c:pt idx="2238">
                  <c:v>0.11189999999999584</c:v>
                </c:pt>
                <c:pt idx="2239">
                  <c:v>0.11194999999999583</c:v>
                </c:pt>
                <c:pt idx="2240">
                  <c:v>0.11199999999999583</c:v>
                </c:pt>
                <c:pt idx="2241">
                  <c:v>0.11204999999999582</c:v>
                </c:pt>
                <c:pt idx="2242">
                  <c:v>0.11209999999999581</c:v>
                </c:pt>
                <c:pt idx="2243">
                  <c:v>0.11214999999999581</c:v>
                </c:pt>
                <c:pt idx="2244">
                  <c:v>0.1121999999999958</c:v>
                </c:pt>
                <c:pt idx="2245">
                  <c:v>0.1122499999999958</c:v>
                </c:pt>
                <c:pt idx="2246">
                  <c:v>0.11229999999999579</c:v>
                </c:pt>
                <c:pt idx="2247">
                  <c:v>0.11234999999999579</c:v>
                </c:pt>
                <c:pt idx="2248">
                  <c:v>0.11239999999999578</c:v>
                </c:pt>
                <c:pt idx="2249">
                  <c:v>0.11244999999999578</c:v>
                </c:pt>
                <c:pt idx="2250">
                  <c:v>0.11249999999999577</c:v>
                </c:pt>
                <c:pt idx="2251">
                  <c:v>0.11254999999999576</c:v>
                </c:pt>
                <c:pt idx="2252">
                  <c:v>0.11259999999999576</c:v>
                </c:pt>
                <c:pt idx="2253">
                  <c:v>0.11264999999999575</c:v>
                </c:pt>
                <c:pt idx="2254">
                  <c:v>0.11269999999999575</c:v>
                </c:pt>
                <c:pt idx="2255">
                  <c:v>0.11274999999999574</c:v>
                </c:pt>
                <c:pt idx="2256">
                  <c:v>0.11279999999999574</c:v>
                </c:pt>
                <c:pt idx="2257">
                  <c:v>0.11284999999999573</c:v>
                </c:pt>
                <c:pt idx="2258">
                  <c:v>0.11289999999999573</c:v>
                </c:pt>
                <c:pt idx="2259">
                  <c:v>0.11294999999999572</c:v>
                </c:pt>
                <c:pt idx="2260">
                  <c:v>0.11299999999999571</c:v>
                </c:pt>
                <c:pt idx="2261">
                  <c:v>0.11304999999999571</c:v>
                </c:pt>
                <c:pt idx="2262">
                  <c:v>0.1130999999999957</c:v>
                </c:pt>
                <c:pt idx="2263">
                  <c:v>0.1131499999999957</c:v>
                </c:pt>
                <c:pt idx="2264">
                  <c:v>0.11319999999999569</c:v>
                </c:pt>
                <c:pt idx="2265">
                  <c:v>0.11324999999999569</c:v>
                </c:pt>
                <c:pt idx="2266">
                  <c:v>0.11329999999999568</c:v>
                </c:pt>
                <c:pt idx="2267">
                  <c:v>0.11334999999999568</c:v>
                </c:pt>
                <c:pt idx="2268">
                  <c:v>0.11339999999999567</c:v>
                </c:pt>
                <c:pt idx="2269">
                  <c:v>0.11344999999999567</c:v>
                </c:pt>
                <c:pt idx="2270">
                  <c:v>0.11349999999999566</c:v>
                </c:pt>
                <c:pt idx="2271">
                  <c:v>0.11354999999999565</c:v>
                </c:pt>
                <c:pt idx="2272">
                  <c:v>0.11359999999999565</c:v>
                </c:pt>
                <c:pt idx="2273">
                  <c:v>0.11364999999999564</c:v>
                </c:pt>
                <c:pt idx="2274">
                  <c:v>0.11369999999999564</c:v>
                </c:pt>
                <c:pt idx="2275">
                  <c:v>0.11374999999999563</c:v>
                </c:pt>
                <c:pt idx="2276">
                  <c:v>0.11379999999999563</c:v>
                </c:pt>
                <c:pt idx="2277">
                  <c:v>0.11384999999999562</c:v>
                </c:pt>
                <c:pt idx="2278">
                  <c:v>0.11389999999999562</c:v>
                </c:pt>
                <c:pt idx="2279">
                  <c:v>0.11394999999999561</c:v>
                </c:pt>
                <c:pt idx="2280">
                  <c:v>0.1139999999999956</c:v>
                </c:pt>
                <c:pt idx="2281">
                  <c:v>0.1140499999999956</c:v>
                </c:pt>
                <c:pt idx="2282">
                  <c:v>0.11409999999999559</c:v>
                </c:pt>
                <c:pt idx="2283">
                  <c:v>0.11414999999999559</c:v>
                </c:pt>
                <c:pt idx="2284">
                  <c:v>0.11419999999999558</c:v>
                </c:pt>
                <c:pt idx="2285">
                  <c:v>0.11424999999999558</c:v>
                </c:pt>
                <c:pt idx="2286">
                  <c:v>0.11429999999999557</c:v>
                </c:pt>
                <c:pt idx="2287">
                  <c:v>0.11434999999999557</c:v>
                </c:pt>
                <c:pt idx="2288">
                  <c:v>0.11439999999999556</c:v>
                </c:pt>
                <c:pt idx="2289">
                  <c:v>0.11444999999999556</c:v>
                </c:pt>
                <c:pt idx="2290">
                  <c:v>0.11449999999999555</c:v>
                </c:pt>
                <c:pt idx="2291">
                  <c:v>0.11454999999999554</c:v>
                </c:pt>
                <c:pt idx="2292">
                  <c:v>0.11459999999999554</c:v>
                </c:pt>
                <c:pt idx="2293">
                  <c:v>0.11464999999999553</c:v>
                </c:pt>
                <c:pt idx="2294">
                  <c:v>0.11469999999999553</c:v>
                </c:pt>
                <c:pt idx="2295">
                  <c:v>0.11474999999999552</c:v>
                </c:pt>
                <c:pt idx="2296">
                  <c:v>0.11479999999999552</c:v>
                </c:pt>
                <c:pt idx="2297">
                  <c:v>0.11484999999999551</c:v>
                </c:pt>
                <c:pt idx="2298">
                  <c:v>0.11489999999999551</c:v>
                </c:pt>
                <c:pt idx="2299">
                  <c:v>0.1149499999999955</c:v>
                </c:pt>
                <c:pt idx="2300">
                  <c:v>0.11499999999999549</c:v>
                </c:pt>
                <c:pt idx="2301">
                  <c:v>0.11504999999999549</c:v>
                </c:pt>
                <c:pt idx="2302">
                  <c:v>0.11509999999999548</c:v>
                </c:pt>
                <c:pt idx="2303">
                  <c:v>0.11514999999999548</c:v>
                </c:pt>
                <c:pt idx="2304">
                  <c:v>0.11519999999999547</c:v>
                </c:pt>
                <c:pt idx="2305">
                  <c:v>0.11524999999999547</c:v>
                </c:pt>
                <c:pt idx="2306">
                  <c:v>0.11529999999999546</c:v>
                </c:pt>
                <c:pt idx="2307">
                  <c:v>0.11534999999999546</c:v>
                </c:pt>
                <c:pt idx="2308">
                  <c:v>0.11539999999999545</c:v>
                </c:pt>
                <c:pt idx="2309">
                  <c:v>0.11544999999999545</c:v>
                </c:pt>
                <c:pt idx="2310">
                  <c:v>0.11549999999999544</c:v>
                </c:pt>
                <c:pt idx="2311">
                  <c:v>0.11554999999999543</c:v>
                </c:pt>
                <c:pt idx="2312">
                  <c:v>0.11559999999999543</c:v>
                </c:pt>
                <c:pt idx="2313">
                  <c:v>0.11564999999999542</c:v>
                </c:pt>
                <c:pt idx="2314">
                  <c:v>0.11569999999999542</c:v>
                </c:pt>
                <c:pt idx="2315">
                  <c:v>0.11574999999999541</c:v>
                </c:pt>
                <c:pt idx="2316">
                  <c:v>0.11579999999999541</c:v>
                </c:pt>
                <c:pt idx="2317">
                  <c:v>0.1158499999999954</c:v>
                </c:pt>
                <c:pt idx="2318">
                  <c:v>0.1158999999999954</c:v>
                </c:pt>
                <c:pt idx="2319">
                  <c:v>0.11594999999999539</c:v>
                </c:pt>
                <c:pt idx="2320">
                  <c:v>0.11599999999999538</c:v>
                </c:pt>
                <c:pt idx="2321">
                  <c:v>0.11604999999999538</c:v>
                </c:pt>
                <c:pt idx="2322">
                  <c:v>0.11609999999999537</c:v>
                </c:pt>
                <c:pt idx="2323">
                  <c:v>0.11614999999999537</c:v>
                </c:pt>
                <c:pt idx="2324">
                  <c:v>0.11619999999999536</c:v>
                </c:pt>
                <c:pt idx="2325">
                  <c:v>0.11624999999999536</c:v>
                </c:pt>
                <c:pt idx="2326">
                  <c:v>0.11629999999999535</c:v>
                </c:pt>
                <c:pt idx="2327">
                  <c:v>0.11634999999999535</c:v>
                </c:pt>
                <c:pt idx="2328">
                  <c:v>0.11639999999999534</c:v>
                </c:pt>
                <c:pt idx="2329">
                  <c:v>0.11644999999999534</c:v>
                </c:pt>
                <c:pt idx="2330">
                  <c:v>0.11649999999999533</c:v>
                </c:pt>
                <c:pt idx="2331">
                  <c:v>0.11654999999999532</c:v>
                </c:pt>
                <c:pt idx="2332">
                  <c:v>0.11659999999999532</c:v>
                </c:pt>
                <c:pt idx="2333">
                  <c:v>0.11664999999999531</c:v>
                </c:pt>
                <c:pt idx="2334">
                  <c:v>0.11669999999999531</c:v>
                </c:pt>
                <c:pt idx="2335">
                  <c:v>0.1167499999999953</c:v>
                </c:pt>
                <c:pt idx="2336">
                  <c:v>0.1167999999999953</c:v>
                </c:pt>
                <c:pt idx="2337">
                  <c:v>0.11684999999999529</c:v>
                </c:pt>
                <c:pt idx="2338">
                  <c:v>0.11689999999999529</c:v>
                </c:pt>
                <c:pt idx="2339">
                  <c:v>0.11694999999999528</c:v>
                </c:pt>
                <c:pt idx="2340">
                  <c:v>0.11699999999999527</c:v>
                </c:pt>
                <c:pt idx="2341">
                  <c:v>0.11704999999999527</c:v>
                </c:pt>
                <c:pt idx="2342">
                  <c:v>0.11709999999999526</c:v>
                </c:pt>
                <c:pt idx="2343">
                  <c:v>0.11714999999999526</c:v>
                </c:pt>
                <c:pt idx="2344">
                  <c:v>0.11719999999999525</c:v>
                </c:pt>
                <c:pt idx="2345">
                  <c:v>0.11724999999999525</c:v>
                </c:pt>
                <c:pt idx="2346">
                  <c:v>0.11729999999999524</c:v>
                </c:pt>
                <c:pt idx="2347">
                  <c:v>0.11734999999999524</c:v>
                </c:pt>
                <c:pt idx="2348">
                  <c:v>0.11739999999999523</c:v>
                </c:pt>
                <c:pt idx="2349">
                  <c:v>0.11744999999999522</c:v>
                </c:pt>
                <c:pt idx="2350">
                  <c:v>0.11749999999999522</c:v>
                </c:pt>
                <c:pt idx="2351">
                  <c:v>0.11754999999999521</c:v>
                </c:pt>
                <c:pt idx="2352">
                  <c:v>0.11759999999999521</c:v>
                </c:pt>
                <c:pt idx="2353">
                  <c:v>0.1176499999999952</c:v>
                </c:pt>
                <c:pt idx="2354">
                  <c:v>0.1176999999999952</c:v>
                </c:pt>
                <c:pt idx="2355">
                  <c:v>0.11774999999999519</c:v>
                </c:pt>
                <c:pt idx="2356">
                  <c:v>0.11779999999999519</c:v>
                </c:pt>
                <c:pt idx="2357">
                  <c:v>0.11784999999999518</c:v>
                </c:pt>
                <c:pt idx="2358">
                  <c:v>0.11789999999999518</c:v>
                </c:pt>
                <c:pt idx="2359">
                  <c:v>0.11794999999999517</c:v>
                </c:pt>
                <c:pt idx="2360">
                  <c:v>0.11799999999999516</c:v>
                </c:pt>
                <c:pt idx="2361">
                  <c:v>0.11804999999999516</c:v>
                </c:pt>
                <c:pt idx="2362">
                  <c:v>0.11809999999999515</c:v>
                </c:pt>
                <c:pt idx="2363">
                  <c:v>0.11814999999999515</c:v>
                </c:pt>
                <c:pt idx="2364">
                  <c:v>0.11819999999999514</c:v>
                </c:pt>
                <c:pt idx="2365">
                  <c:v>0.11824999999999514</c:v>
                </c:pt>
                <c:pt idx="2366">
                  <c:v>0.11829999999999513</c:v>
                </c:pt>
                <c:pt idx="2367">
                  <c:v>0.11834999999999513</c:v>
                </c:pt>
                <c:pt idx="2368">
                  <c:v>0.11839999999999512</c:v>
                </c:pt>
                <c:pt idx="2369">
                  <c:v>0.11844999999999511</c:v>
                </c:pt>
                <c:pt idx="2370">
                  <c:v>0.11849999999999511</c:v>
                </c:pt>
                <c:pt idx="2371">
                  <c:v>0.1185499999999951</c:v>
                </c:pt>
                <c:pt idx="2372">
                  <c:v>0.1185999999999951</c:v>
                </c:pt>
                <c:pt idx="2373">
                  <c:v>0.11864999999999509</c:v>
                </c:pt>
                <c:pt idx="2374">
                  <c:v>0.11869999999999509</c:v>
                </c:pt>
                <c:pt idx="2375">
                  <c:v>0.11874999999999508</c:v>
                </c:pt>
                <c:pt idx="2376">
                  <c:v>0.11879999999999508</c:v>
                </c:pt>
                <c:pt idx="2377">
                  <c:v>0.11884999999999507</c:v>
                </c:pt>
                <c:pt idx="2378">
                  <c:v>0.11889999999999507</c:v>
                </c:pt>
                <c:pt idx="2379">
                  <c:v>0.11894999999999506</c:v>
                </c:pt>
                <c:pt idx="2380">
                  <c:v>0.11899999999999505</c:v>
                </c:pt>
                <c:pt idx="2381">
                  <c:v>0.11904999999999505</c:v>
                </c:pt>
                <c:pt idx="2382">
                  <c:v>0.11909999999999504</c:v>
                </c:pt>
                <c:pt idx="2383">
                  <c:v>0.11914999999999504</c:v>
                </c:pt>
                <c:pt idx="2384">
                  <c:v>0.11919999999999503</c:v>
                </c:pt>
                <c:pt idx="2385">
                  <c:v>0.11924999999999503</c:v>
                </c:pt>
                <c:pt idx="2386">
                  <c:v>0.11929999999999502</c:v>
                </c:pt>
                <c:pt idx="2387">
                  <c:v>0.11934999999999502</c:v>
                </c:pt>
                <c:pt idx="2388">
                  <c:v>0.11939999999999501</c:v>
                </c:pt>
                <c:pt idx="2389">
                  <c:v>0.119449999999995</c:v>
                </c:pt>
                <c:pt idx="2390">
                  <c:v>0.119499999999995</c:v>
                </c:pt>
                <c:pt idx="2391">
                  <c:v>0.11954999999999499</c:v>
                </c:pt>
                <c:pt idx="2392">
                  <c:v>0.11959999999999499</c:v>
                </c:pt>
                <c:pt idx="2393">
                  <c:v>0.11964999999999498</c:v>
                </c:pt>
                <c:pt idx="2394">
                  <c:v>0.11969999999999498</c:v>
                </c:pt>
                <c:pt idx="2395">
                  <c:v>0.11974999999999497</c:v>
                </c:pt>
                <c:pt idx="2396">
                  <c:v>0.11979999999999497</c:v>
                </c:pt>
                <c:pt idx="2397">
                  <c:v>0.11984999999999496</c:v>
                </c:pt>
                <c:pt idx="2398">
                  <c:v>0.11989999999999496</c:v>
                </c:pt>
                <c:pt idx="2399">
                  <c:v>0.11994999999999495</c:v>
                </c:pt>
                <c:pt idx="2400">
                  <c:v>0.11999999999999494</c:v>
                </c:pt>
                <c:pt idx="2401">
                  <c:v>0.12004999999999494</c:v>
                </c:pt>
                <c:pt idx="2402">
                  <c:v>0.12009999999999493</c:v>
                </c:pt>
                <c:pt idx="2403">
                  <c:v>0.12014999999999493</c:v>
                </c:pt>
                <c:pt idx="2404">
                  <c:v>0.12019999999999492</c:v>
                </c:pt>
                <c:pt idx="2405">
                  <c:v>0.12024999999999492</c:v>
                </c:pt>
                <c:pt idx="2406">
                  <c:v>0.12029999999999491</c:v>
                </c:pt>
                <c:pt idx="2407">
                  <c:v>0.12034999999999491</c:v>
                </c:pt>
                <c:pt idx="2408">
                  <c:v>0.1203999999999949</c:v>
                </c:pt>
                <c:pt idx="2409">
                  <c:v>0.12044999999999489</c:v>
                </c:pt>
                <c:pt idx="2410">
                  <c:v>0.12049999999999489</c:v>
                </c:pt>
                <c:pt idx="2411">
                  <c:v>0.12054999999999488</c:v>
                </c:pt>
                <c:pt idx="2412">
                  <c:v>0.12059999999999488</c:v>
                </c:pt>
                <c:pt idx="2413">
                  <c:v>0.12064999999999487</c:v>
                </c:pt>
                <c:pt idx="2414">
                  <c:v>0.12069999999999487</c:v>
                </c:pt>
                <c:pt idx="2415">
                  <c:v>0.12074999999999486</c:v>
                </c:pt>
                <c:pt idx="2416">
                  <c:v>0.12079999999999486</c:v>
                </c:pt>
                <c:pt idx="2417">
                  <c:v>0.12084999999999485</c:v>
                </c:pt>
                <c:pt idx="2418">
                  <c:v>0.12089999999999484</c:v>
                </c:pt>
                <c:pt idx="2419">
                  <c:v>0.12094999999999484</c:v>
                </c:pt>
                <c:pt idx="2420">
                  <c:v>0.12099999999999483</c:v>
                </c:pt>
                <c:pt idx="2421">
                  <c:v>0.12104999999999483</c:v>
                </c:pt>
                <c:pt idx="2422">
                  <c:v>0.12109999999999482</c:v>
                </c:pt>
                <c:pt idx="2423">
                  <c:v>0.12114999999999482</c:v>
                </c:pt>
                <c:pt idx="2424">
                  <c:v>0.12119999999999481</c:v>
                </c:pt>
                <c:pt idx="2425">
                  <c:v>0.12124999999999481</c:v>
                </c:pt>
                <c:pt idx="2426">
                  <c:v>0.1212999999999948</c:v>
                </c:pt>
                <c:pt idx="2427">
                  <c:v>0.1213499999999948</c:v>
                </c:pt>
                <c:pt idx="2428">
                  <c:v>0.12139999999999479</c:v>
                </c:pt>
                <c:pt idx="2429">
                  <c:v>0.12144999999999478</c:v>
                </c:pt>
                <c:pt idx="2430">
                  <c:v>0.12149999999999478</c:v>
                </c:pt>
                <c:pt idx="2431">
                  <c:v>0.12154999999999477</c:v>
                </c:pt>
                <c:pt idx="2432">
                  <c:v>0.12159999999999477</c:v>
                </c:pt>
                <c:pt idx="2433">
                  <c:v>0.12164999999999476</c:v>
                </c:pt>
                <c:pt idx="2434">
                  <c:v>0.12169999999999476</c:v>
                </c:pt>
                <c:pt idx="2435">
                  <c:v>0.12174999999999475</c:v>
                </c:pt>
                <c:pt idx="2436">
                  <c:v>0.12179999999999475</c:v>
                </c:pt>
                <c:pt idx="2437">
                  <c:v>0.12184999999999474</c:v>
                </c:pt>
                <c:pt idx="2438">
                  <c:v>0.12189999999999473</c:v>
                </c:pt>
                <c:pt idx="2439">
                  <c:v>0.12194999999999473</c:v>
                </c:pt>
                <c:pt idx="2440">
                  <c:v>0.12199999999999472</c:v>
                </c:pt>
                <c:pt idx="2441">
                  <c:v>0.12204999999999472</c:v>
                </c:pt>
                <c:pt idx="2442">
                  <c:v>0.12209999999999471</c:v>
                </c:pt>
                <c:pt idx="2443">
                  <c:v>0.12214999999999471</c:v>
                </c:pt>
                <c:pt idx="2444">
                  <c:v>0.1221999999999947</c:v>
                </c:pt>
                <c:pt idx="2445">
                  <c:v>0.1222499999999947</c:v>
                </c:pt>
                <c:pt idx="2446">
                  <c:v>0.12229999999999469</c:v>
                </c:pt>
                <c:pt idx="2447">
                  <c:v>0.12234999999999469</c:v>
                </c:pt>
                <c:pt idx="2448">
                  <c:v>0.12239999999999468</c:v>
                </c:pt>
                <c:pt idx="2449">
                  <c:v>0.12244999999999467</c:v>
                </c:pt>
                <c:pt idx="2450">
                  <c:v>0.12249999999999467</c:v>
                </c:pt>
                <c:pt idx="2451">
                  <c:v>0.12254999999999466</c:v>
                </c:pt>
                <c:pt idx="2452">
                  <c:v>0.12259999999999466</c:v>
                </c:pt>
                <c:pt idx="2453">
                  <c:v>0.12264999999999465</c:v>
                </c:pt>
                <c:pt idx="2454">
                  <c:v>0.12269999999999465</c:v>
                </c:pt>
                <c:pt idx="2455">
                  <c:v>0.12274999999999464</c:v>
                </c:pt>
                <c:pt idx="2456">
                  <c:v>0.12279999999999464</c:v>
                </c:pt>
                <c:pt idx="2457">
                  <c:v>0.12284999999999463</c:v>
                </c:pt>
                <c:pt idx="2458">
                  <c:v>0.12289999999999462</c:v>
                </c:pt>
                <c:pt idx="2459">
                  <c:v>0.12294999999999462</c:v>
                </c:pt>
                <c:pt idx="2460">
                  <c:v>0.12299999999999461</c:v>
                </c:pt>
                <c:pt idx="2461">
                  <c:v>0.12304999999999461</c:v>
                </c:pt>
                <c:pt idx="2462">
                  <c:v>0.1230999999999946</c:v>
                </c:pt>
                <c:pt idx="2463">
                  <c:v>0.1231499999999946</c:v>
                </c:pt>
                <c:pt idx="2464">
                  <c:v>0.12319999999999459</c:v>
                </c:pt>
                <c:pt idx="2465">
                  <c:v>0.12324999999999459</c:v>
                </c:pt>
                <c:pt idx="2466">
                  <c:v>0.12329999999999458</c:v>
                </c:pt>
                <c:pt idx="2467">
                  <c:v>0.12334999999999458</c:v>
                </c:pt>
                <c:pt idx="2468">
                  <c:v>0.12339999999999457</c:v>
                </c:pt>
                <c:pt idx="2469">
                  <c:v>0.12344999999999456</c:v>
                </c:pt>
                <c:pt idx="2470">
                  <c:v>0.12349999999999456</c:v>
                </c:pt>
                <c:pt idx="2471">
                  <c:v>0.12354999999999455</c:v>
                </c:pt>
                <c:pt idx="2472">
                  <c:v>0.12359999999999455</c:v>
                </c:pt>
                <c:pt idx="2473">
                  <c:v>0.12364999999999454</c:v>
                </c:pt>
                <c:pt idx="2474">
                  <c:v>0.12369999999999454</c:v>
                </c:pt>
                <c:pt idx="2475">
                  <c:v>0.12374999999999453</c:v>
                </c:pt>
                <c:pt idx="2476">
                  <c:v>0.12379999999999453</c:v>
                </c:pt>
                <c:pt idx="2477">
                  <c:v>0.12384999999999452</c:v>
                </c:pt>
                <c:pt idx="2478">
                  <c:v>0.12389999999999451</c:v>
                </c:pt>
                <c:pt idx="2479">
                  <c:v>0.12394999999999451</c:v>
                </c:pt>
                <c:pt idx="2480">
                  <c:v>0.1239999999999945</c:v>
                </c:pt>
                <c:pt idx="2481">
                  <c:v>0.1240499999999945</c:v>
                </c:pt>
                <c:pt idx="2482">
                  <c:v>0.12409999999999449</c:v>
                </c:pt>
                <c:pt idx="2483">
                  <c:v>0.12414999999999449</c:v>
                </c:pt>
                <c:pt idx="2484">
                  <c:v>0.12419999999999448</c:v>
                </c:pt>
                <c:pt idx="2485">
                  <c:v>0.12424999999999448</c:v>
                </c:pt>
                <c:pt idx="2486">
                  <c:v>0.12429999999999447</c:v>
                </c:pt>
                <c:pt idx="2487">
                  <c:v>0.12434999999999446</c:v>
                </c:pt>
                <c:pt idx="2488">
                  <c:v>0.12439999999999446</c:v>
                </c:pt>
                <c:pt idx="2489">
                  <c:v>0.12444999999999445</c:v>
                </c:pt>
                <c:pt idx="2490">
                  <c:v>0.12449999999999445</c:v>
                </c:pt>
                <c:pt idx="2491">
                  <c:v>0.12454999999999444</c:v>
                </c:pt>
                <c:pt idx="2492">
                  <c:v>0.12459999999999444</c:v>
                </c:pt>
                <c:pt idx="2493">
                  <c:v>0.12464999999999443</c:v>
                </c:pt>
                <c:pt idx="2494">
                  <c:v>0.12469999999999443</c:v>
                </c:pt>
                <c:pt idx="2495">
                  <c:v>0.12474999999999442</c:v>
                </c:pt>
                <c:pt idx="2496">
                  <c:v>0.12479999999999442</c:v>
                </c:pt>
                <c:pt idx="2497">
                  <c:v>0.12484999999999441</c:v>
                </c:pt>
                <c:pt idx="2498">
                  <c:v>0.1248999999999944</c:v>
                </c:pt>
                <c:pt idx="2499">
                  <c:v>0.1249499999999944</c:v>
                </c:pt>
                <c:pt idx="2500">
                  <c:v>0.12499999999999439</c:v>
                </c:pt>
                <c:pt idx="2501">
                  <c:v>0.12504999999999439</c:v>
                </c:pt>
                <c:pt idx="2502">
                  <c:v>0.12509999999999438</c:v>
                </c:pt>
                <c:pt idx="2503">
                  <c:v>0.12514999999999438</c:v>
                </c:pt>
                <c:pt idx="2504">
                  <c:v>0.12519999999999437</c:v>
                </c:pt>
                <c:pt idx="2505">
                  <c:v>0.12524999999999437</c:v>
                </c:pt>
                <c:pt idx="2506">
                  <c:v>0.12529999999999436</c:v>
                </c:pt>
                <c:pt idx="2507">
                  <c:v>0.12534999999999435</c:v>
                </c:pt>
                <c:pt idx="2508">
                  <c:v>0.12539999999999435</c:v>
                </c:pt>
                <c:pt idx="2509">
                  <c:v>0.12544999999999434</c:v>
                </c:pt>
                <c:pt idx="2510">
                  <c:v>0.12549999999999434</c:v>
                </c:pt>
                <c:pt idx="2511">
                  <c:v>0.12554999999999433</c:v>
                </c:pt>
                <c:pt idx="2512">
                  <c:v>0.12559999999999433</c:v>
                </c:pt>
                <c:pt idx="2513">
                  <c:v>0.12564999999999432</c:v>
                </c:pt>
                <c:pt idx="2514">
                  <c:v>0.12569999999999432</c:v>
                </c:pt>
                <c:pt idx="2515">
                  <c:v>0.12574999999999431</c:v>
                </c:pt>
                <c:pt idx="2516">
                  <c:v>0.12579999999999431</c:v>
                </c:pt>
                <c:pt idx="2517">
                  <c:v>0.1258499999999943</c:v>
                </c:pt>
                <c:pt idx="2518">
                  <c:v>0.12589999999999429</c:v>
                </c:pt>
                <c:pt idx="2519">
                  <c:v>0.12594999999999429</c:v>
                </c:pt>
                <c:pt idx="2520">
                  <c:v>0.12599999999999428</c:v>
                </c:pt>
                <c:pt idx="2521">
                  <c:v>0.12604999999999428</c:v>
                </c:pt>
                <c:pt idx="2522">
                  <c:v>0.12609999999999427</c:v>
                </c:pt>
                <c:pt idx="2523">
                  <c:v>0.12614999999999427</c:v>
                </c:pt>
                <c:pt idx="2524">
                  <c:v>0.12619999999999426</c:v>
                </c:pt>
                <c:pt idx="2525">
                  <c:v>0.12624999999999426</c:v>
                </c:pt>
                <c:pt idx="2526">
                  <c:v>0.12629999999999425</c:v>
                </c:pt>
                <c:pt idx="2527">
                  <c:v>0.12634999999999424</c:v>
                </c:pt>
                <c:pt idx="2528">
                  <c:v>0.12639999999999424</c:v>
                </c:pt>
                <c:pt idx="2529">
                  <c:v>0.12644999999999423</c:v>
                </c:pt>
                <c:pt idx="2530">
                  <c:v>0.12649999999999423</c:v>
                </c:pt>
                <c:pt idx="2531">
                  <c:v>0.12654999999999422</c:v>
                </c:pt>
                <c:pt idx="2532">
                  <c:v>0.12659999999999422</c:v>
                </c:pt>
                <c:pt idx="2533">
                  <c:v>0.12664999999999421</c:v>
                </c:pt>
                <c:pt idx="2534">
                  <c:v>0.12669999999999421</c:v>
                </c:pt>
                <c:pt idx="2535">
                  <c:v>0.1267499999999942</c:v>
                </c:pt>
                <c:pt idx="2536">
                  <c:v>0.1267999999999942</c:v>
                </c:pt>
                <c:pt idx="2537">
                  <c:v>0.12684999999999419</c:v>
                </c:pt>
                <c:pt idx="2538">
                  <c:v>0.12689999999999418</c:v>
                </c:pt>
                <c:pt idx="2539">
                  <c:v>0.12694999999999418</c:v>
                </c:pt>
                <c:pt idx="2540">
                  <c:v>0.12699999999999417</c:v>
                </c:pt>
                <c:pt idx="2541">
                  <c:v>0.12704999999999417</c:v>
                </c:pt>
                <c:pt idx="2542">
                  <c:v>0.12709999999999416</c:v>
                </c:pt>
                <c:pt idx="2543">
                  <c:v>0.12714999999999416</c:v>
                </c:pt>
                <c:pt idx="2544">
                  <c:v>0.12719999999999415</c:v>
                </c:pt>
                <c:pt idx="2545">
                  <c:v>0.12724999999999415</c:v>
                </c:pt>
                <c:pt idx="2546">
                  <c:v>0.12729999999999414</c:v>
                </c:pt>
                <c:pt idx="2547">
                  <c:v>0.12734999999999413</c:v>
                </c:pt>
                <c:pt idx="2548">
                  <c:v>0.12739999999999413</c:v>
                </c:pt>
                <c:pt idx="2549">
                  <c:v>0.12744999999999412</c:v>
                </c:pt>
                <c:pt idx="2550">
                  <c:v>0.12749999999999412</c:v>
                </c:pt>
                <c:pt idx="2551">
                  <c:v>0.12754999999999411</c:v>
                </c:pt>
                <c:pt idx="2552">
                  <c:v>0.12759999999999411</c:v>
                </c:pt>
                <c:pt idx="2553">
                  <c:v>0.1276499999999941</c:v>
                </c:pt>
                <c:pt idx="2554">
                  <c:v>0.1276999999999941</c:v>
                </c:pt>
                <c:pt idx="2555">
                  <c:v>0.12774999999999409</c:v>
                </c:pt>
                <c:pt idx="2556">
                  <c:v>0.12779999999999408</c:v>
                </c:pt>
                <c:pt idx="2557">
                  <c:v>0.12784999999999408</c:v>
                </c:pt>
                <c:pt idx="2558">
                  <c:v>0.12789999999999407</c:v>
                </c:pt>
                <c:pt idx="2559">
                  <c:v>0.12794999999999407</c:v>
                </c:pt>
                <c:pt idx="2560">
                  <c:v>0.12799999999999406</c:v>
                </c:pt>
                <c:pt idx="2561">
                  <c:v>0.12804999999999406</c:v>
                </c:pt>
                <c:pt idx="2562">
                  <c:v>0.12809999999999405</c:v>
                </c:pt>
                <c:pt idx="2563">
                  <c:v>0.12814999999999405</c:v>
                </c:pt>
                <c:pt idx="2564">
                  <c:v>0.12819999999999404</c:v>
                </c:pt>
                <c:pt idx="2565">
                  <c:v>0.12824999999999404</c:v>
                </c:pt>
                <c:pt idx="2566">
                  <c:v>0.12829999999999403</c:v>
                </c:pt>
                <c:pt idx="2567">
                  <c:v>0.12834999999999402</c:v>
                </c:pt>
                <c:pt idx="2568">
                  <c:v>0.12839999999999402</c:v>
                </c:pt>
                <c:pt idx="2569">
                  <c:v>0.12844999999999401</c:v>
                </c:pt>
                <c:pt idx="2570">
                  <c:v>0.12849999999999401</c:v>
                </c:pt>
                <c:pt idx="2571">
                  <c:v>0.128549999999994</c:v>
                </c:pt>
                <c:pt idx="2572">
                  <c:v>0.128599999999994</c:v>
                </c:pt>
                <c:pt idx="2573">
                  <c:v>0.12864999999999399</c:v>
                </c:pt>
                <c:pt idx="2574">
                  <c:v>0.12869999999999399</c:v>
                </c:pt>
                <c:pt idx="2575">
                  <c:v>0.12874999999999398</c:v>
                </c:pt>
                <c:pt idx="2576">
                  <c:v>0.12879999999999397</c:v>
                </c:pt>
                <c:pt idx="2577">
                  <c:v>0.12884999999999397</c:v>
                </c:pt>
                <c:pt idx="2578">
                  <c:v>0.12889999999999396</c:v>
                </c:pt>
                <c:pt idx="2579">
                  <c:v>0.12894999999999396</c:v>
                </c:pt>
                <c:pt idx="2580">
                  <c:v>0.12899999999999395</c:v>
                </c:pt>
                <c:pt idx="2581">
                  <c:v>0.12904999999999395</c:v>
                </c:pt>
                <c:pt idx="2582">
                  <c:v>0.12909999999999394</c:v>
                </c:pt>
                <c:pt idx="2583">
                  <c:v>0.12914999999999394</c:v>
                </c:pt>
                <c:pt idx="2584">
                  <c:v>0.12919999999999393</c:v>
                </c:pt>
                <c:pt idx="2585">
                  <c:v>0.12924999999999393</c:v>
                </c:pt>
                <c:pt idx="2586">
                  <c:v>0.12929999999999392</c:v>
                </c:pt>
                <c:pt idx="2587">
                  <c:v>0.12934999999999391</c:v>
                </c:pt>
                <c:pt idx="2588">
                  <c:v>0.12939999999999391</c:v>
                </c:pt>
                <c:pt idx="2589">
                  <c:v>0.1294499999999939</c:v>
                </c:pt>
                <c:pt idx="2590">
                  <c:v>0.1294999999999939</c:v>
                </c:pt>
                <c:pt idx="2591">
                  <c:v>0.12954999999999389</c:v>
                </c:pt>
                <c:pt idx="2592">
                  <c:v>0.12959999999999389</c:v>
                </c:pt>
                <c:pt idx="2593">
                  <c:v>0.12964999999999388</c:v>
                </c:pt>
                <c:pt idx="2594">
                  <c:v>0.12969999999999388</c:v>
                </c:pt>
                <c:pt idx="2595">
                  <c:v>0.12974999999999387</c:v>
                </c:pt>
                <c:pt idx="2596">
                  <c:v>0.12979999999999386</c:v>
                </c:pt>
                <c:pt idx="2597">
                  <c:v>0.12984999999999386</c:v>
                </c:pt>
                <c:pt idx="2598">
                  <c:v>0.12989999999999385</c:v>
                </c:pt>
                <c:pt idx="2599">
                  <c:v>0.12994999999999385</c:v>
                </c:pt>
                <c:pt idx="2600">
                  <c:v>0.12999999999999384</c:v>
                </c:pt>
                <c:pt idx="2601">
                  <c:v>0.13004999999999384</c:v>
                </c:pt>
                <c:pt idx="2602">
                  <c:v>0.13009999999999383</c:v>
                </c:pt>
                <c:pt idx="2603">
                  <c:v>0.13014999999999383</c:v>
                </c:pt>
                <c:pt idx="2604">
                  <c:v>0.13019999999999382</c:v>
                </c:pt>
                <c:pt idx="2605">
                  <c:v>0.13024999999999382</c:v>
                </c:pt>
                <c:pt idx="2606">
                  <c:v>0.13029999999999381</c:v>
                </c:pt>
                <c:pt idx="2607">
                  <c:v>0.1303499999999938</c:v>
                </c:pt>
                <c:pt idx="2608">
                  <c:v>0.1303999999999938</c:v>
                </c:pt>
                <c:pt idx="2609">
                  <c:v>0.13044999999999379</c:v>
                </c:pt>
                <c:pt idx="2610">
                  <c:v>0.13049999999999379</c:v>
                </c:pt>
                <c:pt idx="2611">
                  <c:v>0.13054999999999378</c:v>
                </c:pt>
                <c:pt idx="2612">
                  <c:v>0.13059999999999378</c:v>
                </c:pt>
                <c:pt idx="2613">
                  <c:v>0.13064999999999377</c:v>
                </c:pt>
                <c:pt idx="2614">
                  <c:v>0.13069999999999377</c:v>
                </c:pt>
                <c:pt idx="2615">
                  <c:v>0.13074999999999376</c:v>
                </c:pt>
                <c:pt idx="2616">
                  <c:v>0.13079999999999375</c:v>
                </c:pt>
                <c:pt idx="2617">
                  <c:v>0.13084999999999375</c:v>
                </c:pt>
                <c:pt idx="2618">
                  <c:v>0.13089999999999374</c:v>
                </c:pt>
                <c:pt idx="2619">
                  <c:v>0.13094999999999374</c:v>
                </c:pt>
                <c:pt idx="2620">
                  <c:v>0.13099999999999373</c:v>
                </c:pt>
                <c:pt idx="2621">
                  <c:v>0.13104999999999373</c:v>
                </c:pt>
                <c:pt idx="2622">
                  <c:v>0.13109999999999372</c:v>
                </c:pt>
                <c:pt idx="2623">
                  <c:v>0.13114999999999372</c:v>
                </c:pt>
                <c:pt idx="2624">
                  <c:v>0.13119999999999371</c:v>
                </c:pt>
                <c:pt idx="2625">
                  <c:v>0.13124999999999371</c:v>
                </c:pt>
                <c:pt idx="2626">
                  <c:v>0.1312999999999937</c:v>
                </c:pt>
                <c:pt idx="2627">
                  <c:v>0.13134999999999369</c:v>
                </c:pt>
                <c:pt idx="2628">
                  <c:v>0.13139999999999369</c:v>
                </c:pt>
                <c:pt idx="2629">
                  <c:v>0.13144999999999368</c:v>
                </c:pt>
                <c:pt idx="2630">
                  <c:v>0.13149999999999368</c:v>
                </c:pt>
                <c:pt idx="2631">
                  <c:v>0.13154999999999367</c:v>
                </c:pt>
                <c:pt idx="2632">
                  <c:v>0.13159999999999367</c:v>
                </c:pt>
                <c:pt idx="2633">
                  <c:v>0.13164999999999366</c:v>
                </c:pt>
                <c:pt idx="2634">
                  <c:v>0.13169999999999366</c:v>
                </c:pt>
                <c:pt idx="2635">
                  <c:v>0.13174999999999365</c:v>
                </c:pt>
                <c:pt idx="2636">
                  <c:v>0.13179999999999364</c:v>
                </c:pt>
                <c:pt idx="2637">
                  <c:v>0.13184999999999364</c:v>
                </c:pt>
                <c:pt idx="2638">
                  <c:v>0.13189999999999363</c:v>
                </c:pt>
                <c:pt idx="2639">
                  <c:v>0.13194999999999363</c:v>
                </c:pt>
                <c:pt idx="2640">
                  <c:v>0.13199999999999362</c:v>
                </c:pt>
                <c:pt idx="2641">
                  <c:v>0.13204999999999362</c:v>
                </c:pt>
                <c:pt idx="2642">
                  <c:v>0.13209999999999361</c:v>
                </c:pt>
                <c:pt idx="2643">
                  <c:v>0.13214999999999361</c:v>
                </c:pt>
                <c:pt idx="2644">
                  <c:v>0.1321999999999936</c:v>
                </c:pt>
                <c:pt idx="2645">
                  <c:v>0.13224999999999359</c:v>
                </c:pt>
                <c:pt idx="2646">
                  <c:v>0.13229999999999359</c:v>
                </c:pt>
                <c:pt idx="2647">
                  <c:v>0.13234999999999358</c:v>
                </c:pt>
                <c:pt idx="2648">
                  <c:v>0.13239999999999358</c:v>
                </c:pt>
                <c:pt idx="2649">
                  <c:v>0.13244999999999357</c:v>
                </c:pt>
                <c:pt idx="2650">
                  <c:v>0.13249999999999357</c:v>
                </c:pt>
                <c:pt idx="2651">
                  <c:v>0.13254999999999356</c:v>
                </c:pt>
                <c:pt idx="2652">
                  <c:v>0.13259999999999356</c:v>
                </c:pt>
                <c:pt idx="2653">
                  <c:v>0.13264999999999355</c:v>
                </c:pt>
                <c:pt idx="2654">
                  <c:v>0.13269999999999355</c:v>
                </c:pt>
                <c:pt idx="2655">
                  <c:v>0.13274999999999354</c:v>
                </c:pt>
                <c:pt idx="2656">
                  <c:v>0.13279999999999353</c:v>
                </c:pt>
                <c:pt idx="2657">
                  <c:v>0.13284999999999353</c:v>
                </c:pt>
                <c:pt idx="2658">
                  <c:v>0.13289999999999352</c:v>
                </c:pt>
                <c:pt idx="2659">
                  <c:v>0.13294999999999352</c:v>
                </c:pt>
                <c:pt idx="2660">
                  <c:v>0.13299999999999351</c:v>
                </c:pt>
                <c:pt idx="2661">
                  <c:v>0.13304999999999351</c:v>
                </c:pt>
                <c:pt idx="2662">
                  <c:v>0.1330999999999935</c:v>
                </c:pt>
                <c:pt idx="2663">
                  <c:v>0.1331499999999935</c:v>
                </c:pt>
                <c:pt idx="2664">
                  <c:v>0.13319999999999349</c:v>
                </c:pt>
                <c:pt idx="2665">
                  <c:v>0.13324999999999348</c:v>
                </c:pt>
                <c:pt idx="2666">
                  <c:v>0.13329999999999348</c:v>
                </c:pt>
                <c:pt idx="2667">
                  <c:v>0.13334999999999347</c:v>
                </c:pt>
                <c:pt idx="2668">
                  <c:v>0.13339999999999347</c:v>
                </c:pt>
                <c:pt idx="2669">
                  <c:v>0.13344999999999346</c:v>
                </c:pt>
                <c:pt idx="2670">
                  <c:v>0.13349999999999346</c:v>
                </c:pt>
                <c:pt idx="2671">
                  <c:v>0.13354999999999345</c:v>
                </c:pt>
                <c:pt idx="2672">
                  <c:v>0.13359999999999345</c:v>
                </c:pt>
                <c:pt idx="2673">
                  <c:v>0.13364999999999344</c:v>
                </c:pt>
                <c:pt idx="2674">
                  <c:v>0.13369999999999344</c:v>
                </c:pt>
                <c:pt idx="2675">
                  <c:v>0.13374999999999343</c:v>
                </c:pt>
                <c:pt idx="2676">
                  <c:v>0.13379999999999342</c:v>
                </c:pt>
                <c:pt idx="2677">
                  <c:v>0.13384999999999342</c:v>
                </c:pt>
                <c:pt idx="2678">
                  <c:v>0.13389999999999341</c:v>
                </c:pt>
                <c:pt idx="2679">
                  <c:v>0.13394999999999341</c:v>
                </c:pt>
                <c:pt idx="2680">
                  <c:v>0.1339999999999934</c:v>
                </c:pt>
                <c:pt idx="2681">
                  <c:v>0.1340499999999934</c:v>
                </c:pt>
                <c:pt idx="2682">
                  <c:v>0.13409999999999339</c:v>
                </c:pt>
                <c:pt idx="2683">
                  <c:v>0.13414999999999339</c:v>
                </c:pt>
                <c:pt idx="2684">
                  <c:v>0.13419999999999338</c:v>
                </c:pt>
                <c:pt idx="2685">
                  <c:v>0.13424999999999337</c:v>
                </c:pt>
                <c:pt idx="2686">
                  <c:v>0.13429999999999337</c:v>
                </c:pt>
                <c:pt idx="2687">
                  <c:v>0.13434999999999336</c:v>
                </c:pt>
                <c:pt idx="2688">
                  <c:v>0.13439999999999336</c:v>
                </c:pt>
                <c:pt idx="2689">
                  <c:v>0.13444999999999335</c:v>
                </c:pt>
                <c:pt idx="2690">
                  <c:v>0.13449999999999335</c:v>
                </c:pt>
                <c:pt idx="2691">
                  <c:v>0.13454999999999334</c:v>
                </c:pt>
                <c:pt idx="2692">
                  <c:v>0.13459999999999334</c:v>
                </c:pt>
                <c:pt idx="2693">
                  <c:v>0.13464999999999333</c:v>
                </c:pt>
                <c:pt idx="2694">
                  <c:v>0.13469999999999333</c:v>
                </c:pt>
                <c:pt idx="2695">
                  <c:v>0.13474999999999332</c:v>
                </c:pt>
                <c:pt idx="2696">
                  <c:v>0.13479999999999331</c:v>
                </c:pt>
                <c:pt idx="2697">
                  <c:v>0.13484999999999331</c:v>
                </c:pt>
                <c:pt idx="2698">
                  <c:v>0.1348999999999933</c:v>
                </c:pt>
                <c:pt idx="2699">
                  <c:v>0.1349499999999933</c:v>
                </c:pt>
                <c:pt idx="2700">
                  <c:v>0.13499999999999329</c:v>
                </c:pt>
                <c:pt idx="2701">
                  <c:v>0.13504999999999329</c:v>
                </c:pt>
                <c:pt idx="2702">
                  <c:v>0.13509999999999328</c:v>
                </c:pt>
                <c:pt idx="2703">
                  <c:v>0.13514999999999328</c:v>
                </c:pt>
                <c:pt idx="2704">
                  <c:v>0.13519999999999327</c:v>
                </c:pt>
                <c:pt idx="2705">
                  <c:v>0.13524999999999326</c:v>
                </c:pt>
                <c:pt idx="2706">
                  <c:v>0.13529999999999326</c:v>
                </c:pt>
                <c:pt idx="2707">
                  <c:v>0.13534999999999325</c:v>
                </c:pt>
                <c:pt idx="2708">
                  <c:v>0.13539999999999325</c:v>
                </c:pt>
                <c:pt idx="2709">
                  <c:v>0.13544999999999324</c:v>
                </c:pt>
                <c:pt idx="2710">
                  <c:v>0.13549999999999324</c:v>
                </c:pt>
                <c:pt idx="2711">
                  <c:v>0.13554999999999323</c:v>
                </c:pt>
                <c:pt idx="2712">
                  <c:v>0.13559999999999323</c:v>
                </c:pt>
                <c:pt idx="2713">
                  <c:v>0.13564999999999322</c:v>
                </c:pt>
                <c:pt idx="2714">
                  <c:v>0.13569999999999321</c:v>
                </c:pt>
                <c:pt idx="2715">
                  <c:v>0.13574999999999321</c:v>
                </c:pt>
                <c:pt idx="2716">
                  <c:v>0.1357999999999932</c:v>
                </c:pt>
                <c:pt idx="2717">
                  <c:v>0.1358499999999932</c:v>
                </c:pt>
                <c:pt idx="2718">
                  <c:v>0.13589999999999319</c:v>
                </c:pt>
                <c:pt idx="2719">
                  <c:v>0.13594999999999319</c:v>
                </c:pt>
                <c:pt idx="2720">
                  <c:v>0.13599999999999318</c:v>
                </c:pt>
                <c:pt idx="2721">
                  <c:v>0.13604999999999318</c:v>
                </c:pt>
                <c:pt idx="2722">
                  <c:v>0.13609999999999317</c:v>
                </c:pt>
                <c:pt idx="2723">
                  <c:v>0.13614999999999317</c:v>
                </c:pt>
                <c:pt idx="2724">
                  <c:v>0.13619999999999316</c:v>
                </c:pt>
                <c:pt idx="2725">
                  <c:v>0.13624999999999315</c:v>
                </c:pt>
                <c:pt idx="2726">
                  <c:v>0.13629999999999315</c:v>
                </c:pt>
                <c:pt idx="2727">
                  <c:v>0.13634999999999314</c:v>
                </c:pt>
                <c:pt idx="2728">
                  <c:v>0.13639999999999314</c:v>
                </c:pt>
                <c:pt idx="2729">
                  <c:v>0.13644999999999313</c:v>
                </c:pt>
                <c:pt idx="2730">
                  <c:v>0.13649999999999313</c:v>
                </c:pt>
                <c:pt idx="2731">
                  <c:v>0.13654999999999312</c:v>
                </c:pt>
                <c:pt idx="2732">
                  <c:v>0.13659999999999312</c:v>
                </c:pt>
                <c:pt idx="2733">
                  <c:v>0.13664999999999311</c:v>
                </c:pt>
                <c:pt idx="2734">
                  <c:v>0.1366999999999931</c:v>
                </c:pt>
                <c:pt idx="2735">
                  <c:v>0.1367499999999931</c:v>
                </c:pt>
                <c:pt idx="2736">
                  <c:v>0.13679999999999309</c:v>
                </c:pt>
                <c:pt idx="2737">
                  <c:v>0.13684999999999309</c:v>
                </c:pt>
                <c:pt idx="2738">
                  <c:v>0.13689999999999308</c:v>
                </c:pt>
                <c:pt idx="2739">
                  <c:v>0.13694999999999308</c:v>
                </c:pt>
                <c:pt idx="2740">
                  <c:v>0.13699999999999307</c:v>
                </c:pt>
                <c:pt idx="2741">
                  <c:v>0.13704999999999307</c:v>
                </c:pt>
                <c:pt idx="2742">
                  <c:v>0.13709999999999306</c:v>
                </c:pt>
                <c:pt idx="2743">
                  <c:v>0.13714999999999306</c:v>
                </c:pt>
                <c:pt idx="2744">
                  <c:v>0.13719999999999305</c:v>
                </c:pt>
                <c:pt idx="2745">
                  <c:v>0.13724999999999304</c:v>
                </c:pt>
                <c:pt idx="2746">
                  <c:v>0.13729999999999304</c:v>
                </c:pt>
                <c:pt idx="2747">
                  <c:v>0.13734999999999303</c:v>
                </c:pt>
                <c:pt idx="2748">
                  <c:v>0.13739999999999303</c:v>
                </c:pt>
                <c:pt idx="2749">
                  <c:v>0.13744999999999302</c:v>
                </c:pt>
                <c:pt idx="2750">
                  <c:v>0.13749999999999302</c:v>
                </c:pt>
                <c:pt idx="2751">
                  <c:v>0.13754999999999301</c:v>
                </c:pt>
                <c:pt idx="2752">
                  <c:v>0.13759999999999301</c:v>
                </c:pt>
                <c:pt idx="2753">
                  <c:v>0.137649999999993</c:v>
                </c:pt>
                <c:pt idx="2754">
                  <c:v>0.13769999999999299</c:v>
                </c:pt>
                <c:pt idx="2755">
                  <c:v>0.13774999999999299</c:v>
                </c:pt>
                <c:pt idx="2756">
                  <c:v>0.13779999999999298</c:v>
                </c:pt>
                <c:pt idx="2757">
                  <c:v>0.13784999999999298</c:v>
                </c:pt>
                <c:pt idx="2758">
                  <c:v>0.13789999999999297</c:v>
                </c:pt>
                <c:pt idx="2759">
                  <c:v>0.13794999999999297</c:v>
                </c:pt>
                <c:pt idx="2760">
                  <c:v>0.13799999999999296</c:v>
                </c:pt>
                <c:pt idx="2761">
                  <c:v>0.13804999999999296</c:v>
                </c:pt>
                <c:pt idx="2762">
                  <c:v>0.13809999999999295</c:v>
                </c:pt>
                <c:pt idx="2763">
                  <c:v>0.13814999999999295</c:v>
                </c:pt>
                <c:pt idx="2764">
                  <c:v>0.13819999999999294</c:v>
                </c:pt>
                <c:pt idx="2765">
                  <c:v>0.13824999999999293</c:v>
                </c:pt>
                <c:pt idx="2766">
                  <c:v>0.13829999999999293</c:v>
                </c:pt>
                <c:pt idx="2767">
                  <c:v>0.13834999999999292</c:v>
                </c:pt>
                <c:pt idx="2768">
                  <c:v>0.13839999999999292</c:v>
                </c:pt>
                <c:pt idx="2769">
                  <c:v>0.13844999999999291</c:v>
                </c:pt>
                <c:pt idx="2770">
                  <c:v>0.13849999999999291</c:v>
                </c:pt>
                <c:pt idx="2771">
                  <c:v>0.1385499999999929</c:v>
                </c:pt>
                <c:pt idx="2772">
                  <c:v>0.1385999999999929</c:v>
                </c:pt>
                <c:pt idx="2773">
                  <c:v>0.13864999999999289</c:v>
                </c:pt>
                <c:pt idx="2774">
                  <c:v>0.13869999999999288</c:v>
                </c:pt>
                <c:pt idx="2775">
                  <c:v>0.13874999999999288</c:v>
                </c:pt>
                <c:pt idx="2776">
                  <c:v>0.13879999999999287</c:v>
                </c:pt>
                <c:pt idx="2777">
                  <c:v>0.13884999999999287</c:v>
                </c:pt>
                <c:pt idx="2778">
                  <c:v>0.13889999999999286</c:v>
                </c:pt>
                <c:pt idx="2779">
                  <c:v>0.13894999999999286</c:v>
                </c:pt>
                <c:pt idx="2780">
                  <c:v>0.13899999999999285</c:v>
                </c:pt>
                <c:pt idx="2781">
                  <c:v>0.13904999999999285</c:v>
                </c:pt>
                <c:pt idx="2782">
                  <c:v>0.13909999999999284</c:v>
                </c:pt>
                <c:pt idx="2783">
                  <c:v>0.13914999999999283</c:v>
                </c:pt>
                <c:pt idx="2784">
                  <c:v>0.13919999999999283</c:v>
                </c:pt>
                <c:pt idx="2785">
                  <c:v>0.13924999999999282</c:v>
                </c:pt>
                <c:pt idx="2786">
                  <c:v>0.13929999999999282</c:v>
                </c:pt>
                <c:pt idx="2787">
                  <c:v>0.13934999999999281</c:v>
                </c:pt>
                <c:pt idx="2788">
                  <c:v>0.13939999999999281</c:v>
                </c:pt>
                <c:pt idx="2789">
                  <c:v>0.1394499999999928</c:v>
                </c:pt>
                <c:pt idx="2790">
                  <c:v>0.1394999999999928</c:v>
                </c:pt>
                <c:pt idx="2791">
                  <c:v>0.13954999999999279</c:v>
                </c:pt>
                <c:pt idx="2792">
                  <c:v>0.13959999999999279</c:v>
                </c:pt>
                <c:pt idx="2793">
                  <c:v>0.13964999999999278</c:v>
                </c:pt>
                <c:pt idx="2794">
                  <c:v>0.13969999999999277</c:v>
                </c:pt>
                <c:pt idx="2795">
                  <c:v>0.13974999999999277</c:v>
                </c:pt>
                <c:pt idx="2796">
                  <c:v>0.13979999999999276</c:v>
                </c:pt>
                <c:pt idx="2797">
                  <c:v>0.13984999999999276</c:v>
                </c:pt>
                <c:pt idx="2798">
                  <c:v>0.13989999999999275</c:v>
                </c:pt>
                <c:pt idx="2799">
                  <c:v>0.13994999999999275</c:v>
                </c:pt>
                <c:pt idx="2800">
                  <c:v>0.13999999999999274</c:v>
                </c:pt>
                <c:pt idx="2801">
                  <c:v>0.14004999999999274</c:v>
                </c:pt>
                <c:pt idx="2802">
                  <c:v>0.14009999999999273</c:v>
                </c:pt>
                <c:pt idx="2803">
                  <c:v>0.14014999999999272</c:v>
                </c:pt>
                <c:pt idx="2804">
                  <c:v>0.14019999999999272</c:v>
                </c:pt>
                <c:pt idx="2805">
                  <c:v>0.14024999999999271</c:v>
                </c:pt>
                <c:pt idx="2806">
                  <c:v>0.14029999999999271</c:v>
                </c:pt>
                <c:pt idx="2807">
                  <c:v>0.1403499999999927</c:v>
                </c:pt>
                <c:pt idx="2808">
                  <c:v>0.1403999999999927</c:v>
                </c:pt>
                <c:pt idx="2809">
                  <c:v>0.14044999999999269</c:v>
                </c:pt>
                <c:pt idx="2810">
                  <c:v>0.14049999999999269</c:v>
                </c:pt>
                <c:pt idx="2811">
                  <c:v>0.14054999999999268</c:v>
                </c:pt>
                <c:pt idx="2812">
                  <c:v>0.14059999999999268</c:v>
                </c:pt>
                <c:pt idx="2813">
                  <c:v>0.14064999999999267</c:v>
                </c:pt>
                <c:pt idx="2814">
                  <c:v>0.14069999999999266</c:v>
                </c:pt>
                <c:pt idx="2815">
                  <c:v>0.14074999999999266</c:v>
                </c:pt>
                <c:pt idx="2816">
                  <c:v>0.14079999999999265</c:v>
                </c:pt>
                <c:pt idx="2817">
                  <c:v>0.14084999999999265</c:v>
                </c:pt>
                <c:pt idx="2818">
                  <c:v>0.14089999999999264</c:v>
                </c:pt>
                <c:pt idx="2819">
                  <c:v>0.14094999999999264</c:v>
                </c:pt>
                <c:pt idx="2820">
                  <c:v>0.14099999999999263</c:v>
                </c:pt>
                <c:pt idx="2821">
                  <c:v>0.14104999999999263</c:v>
                </c:pt>
                <c:pt idx="2822">
                  <c:v>0.14109999999999262</c:v>
                </c:pt>
                <c:pt idx="2823">
                  <c:v>0.14114999999999261</c:v>
                </c:pt>
                <c:pt idx="2824">
                  <c:v>0.14119999999999261</c:v>
                </c:pt>
                <c:pt idx="2825">
                  <c:v>0.1412499999999926</c:v>
                </c:pt>
                <c:pt idx="2826">
                  <c:v>0.1412999999999926</c:v>
                </c:pt>
                <c:pt idx="2827">
                  <c:v>0.14134999999999259</c:v>
                </c:pt>
                <c:pt idx="2828">
                  <c:v>0.14139999999999259</c:v>
                </c:pt>
                <c:pt idx="2829">
                  <c:v>0.14144999999999258</c:v>
                </c:pt>
                <c:pt idx="2830">
                  <c:v>0.14149999999999258</c:v>
                </c:pt>
                <c:pt idx="2831">
                  <c:v>0.14154999999999257</c:v>
                </c:pt>
                <c:pt idx="2832">
                  <c:v>0.14159999999999257</c:v>
                </c:pt>
                <c:pt idx="2833">
                  <c:v>0.14164999999999256</c:v>
                </c:pt>
                <c:pt idx="2834">
                  <c:v>0.14169999999999255</c:v>
                </c:pt>
                <c:pt idx="2835">
                  <c:v>0.14174999999999255</c:v>
                </c:pt>
                <c:pt idx="2836">
                  <c:v>0.14179999999999254</c:v>
                </c:pt>
                <c:pt idx="2837">
                  <c:v>0.14184999999999254</c:v>
                </c:pt>
                <c:pt idx="2838">
                  <c:v>0.14189999999999253</c:v>
                </c:pt>
                <c:pt idx="2839">
                  <c:v>0.14194999999999253</c:v>
                </c:pt>
                <c:pt idx="2840">
                  <c:v>0.14199999999999252</c:v>
                </c:pt>
                <c:pt idx="2841">
                  <c:v>0.14204999999999252</c:v>
                </c:pt>
                <c:pt idx="2842">
                  <c:v>0.14209999999999251</c:v>
                </c:pt>
                <c:pt idx="2843">
                  <c:v>0.1421499999999925</c:v>
                </c:pt>
                <c:pt idx="2844">
                  <c:v>0.1421999999999925</c:v>
                </c:pt>
                <c:pt idx="2845">
                  <c:v>0.14224999999999249</c:v>
                </c:pt>
                <c:pt idx="2846">
                  <c:v>0.14229999999999249</c:v>
                </c:pt>
                <c:pt idx="2847">
                  <c:v>0.14234999999999248</c:v>
                </c:pt>
                <c:pt idx="2848">
                  <c:v>0.14239999999999248</c:v>
                </c:pt>
                <c:pt idx="2849">
                  <c:v>0.14244999999999247</c:v>
                </c:pt>
                <c:pt idx="2850">
                  <c:v>0.14249999999999247</c:v>
                </c:pt>
                <c:pt idx="2851">
                  <c:v>0.14254999999999246</c:v>
                </c:pt>
                <c:pt idx="2852">
                  <c:v>0.14259999999999246</c:v>
                </c:pt>
                <c:pt idx="2853">
                  <c:v>0.14264999999999245</c:v>
                </c:pt>
                <c:pt idx="2854">
                  <c:v>0.14269999999999244</c:v>
                </c:pt>
                <c:pt idx="2855">
                  <c:v>0.14274999999999244</c:v>
                </c:pt>
                <c:pt idx="2856">
                  <c:v>0.14279999999999243</c:v>
                </c:pt>
                <c:pt idx="2857">
                  <c:v>0.14284999999999243</c:v>
                </c:pt>
                <c:pt idx="2858">
                  <c:v>0.14289999999999242</c:v>
                </c:pt>
                <c:pt idx="2859">
                  <c:v>0.14294999999999242</c:v>
                </c:pt>
                <c:pt idx="2860">
                  <c:v>0.14299999999999241</c:v>
                </c:pt>
                <c:pt idx="2861">
                  <c:v>0.14304999999999241</c:v>
                </c:pt>
                <c:pt idx="2862">
                  <c:v>0.1430999999999924</c:v>
                </c:pt>
                <c:pt idx="2863">
                  <c:v>0.14314999999999239</c:v>
                </c:pt>
                <c:pt idx="2864">
                  <c:v>0.14319999999999239</c:v>
                </c:pt>
                <c:pt idx="2865">
                  <c:v>0.14324999999999238</c:v>
                </c:pt>
                <c:pt idx="2866">
                  <c:v>0.14329999999999238</c:v>
                </c:pt>
                <c:pt idx="2867">
                  <c:v>0.14334999999999237</c:v>
                </c:pt>
                <c:pt idx="2868">
                  <c:v>0.14339999999999237</c:v>
                </c:pt>
                <c:pt idx="2869">
                  <c:v>0.14344999999999236</c:v>
                </c:pt>
                <c:pt idx="2870">
                  <c:v>0.14349999999999236</c:v>
                </c:pt>
                <c:pt idx="2871">
                  <c:v>0.14354999999999235</c:v>
                </c:pt>
                <c:pt idx="2872">
                  <c:v>0.14359999999999234</c:v>
                </c:pt>
                <c:pt idx="2873">
                  <c:v>0.14364999999999234</c:v>
                </c:pt>
                <c:pt idx="2874">
                  <c:v>0.14369999999999233</c:v>
                </c:pt>
                <c:pt idx="2875">
                  <c:v>0.14374999999999233</c:v>
                </c:pt>
                <c:pt idx="2876">
                  <c:v>0.14379999999999232</c:v>
                </c:pt>
                <c:pt idx="2877">
                  <c:v>0.14384999999999232</c:v>
                </c:pt>
                <c:pt idx="2878">
                  <c:v>0.14389999999999231</c:v>
                </c:pt>
                <c:pt idx="2879">
                  <c:v>0.14394999999999231</c:v>
                </c:pt>
                <c:pt idx="2880">
                  <c:v>0.1439999999999923</c:v>
                </c:pt>
                <c:pt idx="2881">
                  <c:v>0.1440499999999923</c:v>
                </c:pt>
                <c:pt idx="2882">
                  <c:v>0.14409999999999229</c:v>
                </c:pt>
                <c:pt idx="2883">
                  <c:v>0.14414999999999228</c:v>
                </c:pt>
                <c:pt idx="2884">
                  <c:v>0.14419999999999228</c:v>
                </c:pt>
                <c:pt idx="2885">
                  <c:v>0.14424999999999227</c:v>
                </c:pt>
                <c:pt idx="2886">
                  <c:v>0.14429999999999227</c:v>
                </c:pt>
                <c:pt idx="2887">
                  <c:v>0.14434999999999226</c:v>
                </c:pt>
                <c:pt idx="2888">
                  <c:v>0.14439999999999226</c:v>
                </c:pt>
                <c:pt idx="2889">
                  <c:v>0.14444999999999225</c:v>
                </c:pt>
                <c:pt idx="2890">
                  <c:v>0.14449999999999225</c:v>
                </c:pt>
                <c:pt idx="2891">
                  <c:v>0.14454999999999224</c:v>
                </c:pt>
                <c:pt idx="2892">
                  <c:v>0.14459999999999223</c:v>
                </c:pt>
                <c:pt idx="2893">
                  <c:v>0.14464999999999223</c:v>
                </c:pt>
                <c:pt idx="2894">
                  <c:v>0.14469999999999222</c:v>
                </c:pt>
                <c:pt idx="2895">
                  <c:v>0.14474999999999222</c:v>
                </c:pt>
                <c:pt idx="2896">
                  <c:v>0.14479999999999221</c:v>
                </c:pt>
                <c:pt idx="2897">
                  <c:v>0.14484999999999221</c:v>
                </c:pt>
                <c:pt idx="2898">
                  <c:v>0.1448999999999922</c:v>
                </c:pt>
                <c:pt idx="2899">
                  <c:v>0.1449499999999922</c:v>
                </c:pt>
                <c:pt idx="2900">
                  <c:v>0.14499999999999219</c:v>
                </c:pt>
                <c:pt idx="2901">
                  <c:v>0.14504999999999219</c:v>
                </c:pt>
                <c:pt idx="2902">
                  <c:v>0.14509999999999218</c:v>
                </c:pt>
                <c:pt idx="2903">
                  <c:v>0.14514999999999217</c:v>
                </c:pt>
                <c:pt idx="2904">
                  <c:v>0.14519999999999217</c:v>
                </c:pt>
                <c:pt idx="2905">
                  <c:v>0.14524999999999216</c:v>
                </c:pt>
                <c:pt idx="2906">
                  <c:v>0.14529999999999216</c:v>
                </c:pt>
                <c:pt idx="2907">
                  <c:v>0.14534999999999215</c:v>
                </c:pt>
                <c:pt idx="2908">
                  <c:v>0.14539999999999215</c:v>
                </c:pt>
                <c:pt idx="2909">
                  <c:v>0.14544999999999214</c:v>
                </c:pt>
                <c:pt idx="2910">
                  <c:v>0.14549999999999214</c:v>
                </c:pt>
                <c:pt idx="2911">
                  <c:v>0.14554999999999213</c:v>
                </c:pt>
                <c:pt idx="2912">
                  <c:v>0.14559999999999212</c:v>
                </c:pt>
                <c:pt idx="2913">
                  <c:v>0.14564999999999212</c:v>
                </c:pt>
                <c:pt idx="2914">
                  <c:v>0.14569999999999211</c:v>
                </c:pt>
                <c:pt idx="2915">
                  <c:v>0.14574999999999211</c:v>
                </c:pt>
                <c:pt idx="2916">
                  <c:v>0.1457999999999921</c:v>
                </c:pt>
                <c:pt idx="2917">
                  <c:v>0.1458499999999921</c:v>
                </c:pt>
                <c:pt idx="2918">
                  <c:v>0.14589999999999209</c:v>
                </c:pt>
                <c:pt idx="2919">
                  <c:v>0.14594999999999209</c:v>
                </c:pt>
                <c:pt idx="2920">
                  <c:v>0.14599999999999208</c:v>
                </c:pt>
                <c:pt idx="2921">
                  <c:v>0.14604999999999208</c:v>
                </c:pt>
                <c:pt idx="2922">
                  <c:v>0.14609999999999207</c:v>
                </c:pt>
                <c:pt idx="2923">
                  <c:v>0.14614999999999206</c:v>
                </c:pt>
                <c:pt idx="2924">
                  <c:v>0.14619999999999206</c:v>
                </c:pt>
                <c:pt idx="2925">
                  <c:v>0.14624999999999205</c:v>
                </c:pt>
                <c:pt idx="2926">
                  <c:v>0.14629999999999205</c:v>
                </c:pt>
                <c:pt idx="2927">
                  <c:v>0.14634999999999204</c:v>
                </c:pt>
                <c:pt idx="2928">
                  <c:v>0.14639999999999204</c:v>
                </c:pt>
                <c:pt idx="2929">
                  <c:v>0.14644999999999203</c:v>
                </c:pt>
                <c:pt idx="2930">
                  <c:v>0.14649999999999203</c:v>
                </c:pt>
                <c:pt idx="2931">
                  <c:v>0.14654999999999202</c:v>
                </c:pt>
                <c:pt idx="2932">
                  <c:v>0.14659999999999201</c:v>
                </c:pt>
                <c:pt idx="2933">
                  <c:v>0.14664999999999201</c:v>
                </c:pt>
                <c:pt idx="2934">
                  <c:v>0.146699999999992</c:v>
                </c:pt>
                <c:pt idx="2935">
                  <c:v>0.146749999999992</c:v>
                </c:pt>
                <c:pt idx="2936">
                  <c:v>0.14679999999999199</c:v>
                </c:pt>
                <c:pt idx="2937">
                  <c:v>0.14684999999999199</c:v>
                </c:pt>
                <c:pt idx="2938">
                  <c:v>0.14689999999999198</c:v>
                </c:pt>
                <c:pt idx="2939">
                  <c:v>0.14694999999999198</c:v>
                </c:pt>
                <c:pt idx="2940">
                  <c:v>0.14699999999999197</c:v>
                </c:pt>
                <c:pt idx="2941">
                  <c:v>0.14704999999999196</c:v>
                </c:pt>
                <c:pt idx="2942">
                  <c:v>0.14709999999999196</c:v>
                </c:pt>
                <c:pt idx="2943">
                  <c:v>0.14714999999999195</c:v>
                </c:pt>
                <c:pt idx="2944">
                  <c:v>0.14719999999999195</c:v>
                </c:pt>
                <c:pt idx="2945">
                  <c:v>0.14724999999999194</c:v>
                </c:pt>
                <c:pt idx="2946">
                  <c:v>0.14729999999999194</c:v>
                </c:pt>
                <c:pt idx="2947">
                  <c:v>0.14734999999999193</c:v>
                </c:pt>
                <c:pt idx="2948">
                  <c:v>0.14739999999999193</c:v>
                </c:pt>
                <c:pt idx="2949">
                  <c:v>0.14744999999999192</c:v>
                </c:pt>
                <c:pt idx="2950">
                  <c:v>0.14749999999999192</c:v>
                </c:pt>
                <c:pt idx="2951">
                  <c:v>0.14754999999999191</c:v>
                </c:pt>
                <c:pt idx="2952">
                  <c:v>0.1475999999999919</c:v>
                </c:pt>
                <c:pt idx="2953">
                  <c:v>0.1476499999999919</c:v>
                </c:pt>
                <c:pt idx="2954">
                  <c:v>0.14769999999999189</c:v>
                </c:pt>
                <c:pt idx="2955">
                  <c:v>0.14774999999999189</c:v>
                </c:pt>
                <c:pt idx="2956">
                  <c:v>0.14779999999999188</c:v>
                </c:pt>
                <c:pt idx="2957">
                  <c:v>0.14784999999999188</c:v>
                </c:pt>
                <c:pt idx="2958">
                  <c:v>0.14789999999999187</c:v>
                </c:pt>
                <c:pt idx="2959">
                  <c:v>0.14794999999999187</c:v>
                </c:pt>
                <c:pt idx="2960">
                  <c:v>0.14799999999999186</c:v>
                </c:pt>
                <c:pt idx="2961">
                  <c:v>0.14804999999999185</c:v>
                </c:pt>
                <c:pt idx="2962">
                  <c:v>0.14809999999999185</c:v>
                </c:pt>
                <c:pt idx="2963">
                  <c:v>0.14814999999999184</c:v>
                </c:pt>
                <c:pt idx="2964">
                  <c:v>0.14819999999999184</c:v>
                </c:pt>
                <c:pt idx="2965">
                  <c:v>0.14824999999999183</c:v>
                </c:pt>
                <c:pt idx="2966">
                  <c:v>0.14829999999999183</c:v>
                </c:pt>
                <c:pt idx="2967">
                  <c:v>0.14834999999999182</c:v>
                </c:pt>
                <c:pt idx="2968">
                  <c:v>0.14839999999999182</c:v>
                </c:pt>
                <c:pt idx="2969">
                  <c:v>0.14844999999999181</c:v>
                </c:pt>
                <c:pt idx="2970">
                  <c:v>0.14849999999999181</c:v>
                </c:pt>
                <c:pt idx="2971">
                  <c:v>0.1485499999999918</c:v>
                </c:pt>
                <c:pt idx="2972">
                  <c:v>0.14859999999999179</c:v>
                </c:pt>
                <c:pt idx="2973">
                  <c:v>0.14864999999999179</c:v>
                </c:pt>
                <c:pt idx="2974">
                  <c:v>0.14869999999999178</c:v>
                </c:pt>
                <c:pt idx="2975">
                  <c:v>0.14874999999999178</c:v>
                </c:pt>
                <c:pt idx="2976">
                  <c:v>0.14879999999999177</c:v>
                </c:pt>
                <c:pt idx="2977">
                  <c:v>0.14884999999999177</c:v>
                </c:pt>
                <c:pt idx="2978">
                  <c:v>0.14889999999999176</c:v>
                </c:pt>
                <c:pt idx="2979">
                  <c:v>0.14894999999999176</c:v>
                </c:pt>
                <c:pt idx="2980">
                  <c:v>0.14899999999999175</c:v>
                </c:pt>
                <c:pt idx="2981">
                  <c:v>0.14904999999999174</c:v>
                </c:pt>
                <c:pt idx="2982">
                  <c:v>0.14909999999999174</c:v>
                </c:pt>
                <c:pt idx="2983">
                  <c:v>0.14914999999999173</c:v>
                </c:pt>
                <c:pt idx="2984">
                  <c:v>0.14919999999999173</c:v>
                </c:pt>
                <c:pt idx="2985">
                  <c:v>0.14924999999999172</c:v>
                </c:pt>
                <c:pt idx="2986">
                  <c:v>0.14929999999999172</c:v>
                </c:pt>
                <c:pt idx="2987">
                  <c:v>0.14934999999999171</c:v>
                </c:pt>
                <c:pt idx="2988">
                  <c:v>0.14939999999999171</c:v>
                </c:pt>
                <c:pt idx="2989">
                  <c:v>0.1494499999999917</c:v>
                </c:pt>
                <c:pt idx="2990">
                  <c:v>0.1494999999999917</c:v>
                </c:pt>
                <c:pt idx="2991">
                  <c:v>0.14954999999999169</c:v>
                </c:pt>
                <c:pt idx="2992">
                  <c:v>0.14959999999999168</c:v>
                </c:pt>
                <c:pt idx="2993">
                  <c:v>0.14964999999999168</c:v>
                </c:pt>
                <c:pt idx="2994">
                  <c:v>0.14969999999999167</c:v>
                </c:pt>
                <c:pt idx="2995">
                  <c:v>0.14974999999999167</c:v>
                </c:pt>
                <c:pt idx="2996">
                  <c:v>0.14979999999999166</c:v>
                </c:pt>
                <c:pt idx="2997">
                  <c:v>0.14984999999999166</c:v>
                </c:pt>
                <c:pt idx="2998">
                  <c:v>0.14989999999999165</c:v>
                </c:pt>
                <c:pt idx="2999">
                  <c:v>0.14994999999999165</c:v>
                </c:pt>
                <c:pt idx="3000">
                  <c:v>0.14999999999999164</c:v>
                </c:pt>
                <c:pt idx="3001">
                  <c:v>0.15004999999999163</c:v>
                </c:pt>
                <c:pt idx="3002">
                  <c:v>0.15009999999999163</c:v>
                </c:pt>
                <c:pt idx="3003">
                  <c:v>0.15014999999999162</c:v>
                </c:pt>
                <c:pt idx="3004">
                  <c:v>0.15019999999999162</c:v>
                </c:pt>
                <c:pt idx="3005">
                  <c:v>0.15024999999999161</c:v>
                </c:pt>
                <c:pt idx="3006">
                  <c:v>0.15029999999999161</c:v>
                </c:pt>
                <c:pt idx="3007">
                  <c:v>0.1503499999999916</c:v>
                </c:pt>
                <c:pt idx="3008">
                  <c:v>0.1503999999999916</c:v>
                </c:pt>
                <c:pt idx="3009">
                  <c:v>0.15044999999999159</c:v>
                </c:pt>
                <c:pt idx="3010">
                  <c:v>0.15049999999999158</c:v>
                </c:pt>
                <c:pt idx="3011">
                  <c:v>0.15054999999999158</c:v>
                </c:pt>
                <c:pt idx="3012">
                  <c:v>0.15059999999999157</c:v>
                </c:pt>
                <c:pt idx="3013">
                  <c:v>0.15064999999999157</c:v>
                </c:pt>
                <c:pt idx="3014">
                  <c:v>0.15069999999999156</c:v>
                </c:pt>
                <c:pt idx="3015">
                  <c:v>0.15074999999999156</c:v>
                </c:pt>
                <c:pt idx="3016">
                  <c:v>0.15079999999999155</c:v>
                </c:pt>
                <c:pt idx="3017">
                  <c:v>0.15084999999999155</c:v>
                </c:pt>
                <c:pt idx="3018">
                  <c:v>0.15089999999999154</c:v>
                </c:pt>
                <c:pt idx="3019">
                  <c:v>0.15094999999999154</c:v>
                </c:pt>
                <c:pt idx="3020">
                  <c:v>0.15099999999999153</c:v>
                </c:pt>
                <c:pt idx="3021">
                  <c:v>0.15104999999999152</c:v>
                </c:pt>
                <c:pt idx="3022">
                  <c:v>0.15109999999999152</c:v>
                </c:pt>
                <c:pt idx="3023">
                  <c:v>0.15114999999999151</c:v>
                </c:pt>
                <c:pt idx="3024">
                  <c:v>0.15119999999999151</c:v>
                </c:pt>
                <c:pt idx="3025">
                  <c:v>0.1512499999999915</c:v>
                </c:pt>
                <c:pt idx="3026">
                  <c:v>0.1512999999999915</c:v>
                </c:pt>
                <c:pt idx="3027">
                  <c:v>0.15134999999999149</c:v>
                </c:pt>
                <c:pt idx="3028">
                  <c:v>0.15139999999999149</c:v>
                </c:pt>
                <c:pt idx="3029">
                  <c:v>0.15144999999999148</c:v>
                </c:pt>
                <c:pt idx="3030">
                  <c:v>0.15149999999999147</c:v>
                </c:pt>
                <c:pt idx="3031">
                  <c:v>0.15154999999999147</c:v>
                </c:pt>
                <c:pt idx="3032">
                  <c:v>0.15159999999999146</c:v>
                </c:pt>
                <c:pt idx="3033">
                  <c:v>0.15164999999999146</c:v>
                </c:pt>
                <c:pt idx="3034">
                  <c:v>0.15169999999999145</c:v>
                </c:pt>
                <c:pt idx="3035">
                  <c:v>0.15174999999999145</c:v>
                </c:pt>
                <c:pt idx="3036">
                  <c:v>0.15179999999999144</c:v>
                </c:pt>
                <c:pt idx="3037">
                  <c:v>0.15184999999999144</c:v>
                </c:pt>
                <c:pt idx="3038">
                  <c:v>0.15189999999999143</c:v>
                </c:pt>
                <c:pt idx="3039">
                  <c:v>0.15194999999999143</c:v>
                </c:pt>
                <c:pt idx="3040">
                  <c:v>0.15199999999999142</c:v>
                </c:pt>
                <c:pt idx="3041">
                  <c:v>0.15204999999999141</c:v>
                </c:pt>
                <c:pt idx="3042">
                  <c:v>0.15209999999999141</c:v>
                </c:pt>
                <c:pt idx="3043">
                  <c:v>0.1521499999999914</c:v>
                </c:pt>
                <c:pt idx="3044">
                  <c:v>0.1521999999999914</c:v>
                </c:pt>
                <c:pt idx="3045">
                  <c:v>0.15224999999999139</c:v>
                </c:pt>
                <c:pt idx="3046">
                  <c:v>0.15229999999999139</c:v>
                </c:pt>
                <c:pt idx="3047">
                  <c:v>0.15234999999999138</c:v>
                </c:pt>
                <c:pt idx="3048">
                  <c:v>0.15239999999999138</c:v>
                </c:pt>
                <c:pt idx="3049">
                  <c:v>0.15244999999999137</c:v>
                </c:pt>
                <c:pt idx="3050">
                  <c:v>0.15249999999999136</c:v>
                </c:pt>
                <c:pt idx="3051">
                  <c:v>0.15254999999999136</c:v>
                </c:pt>
                <c:pt idx="3052">
                  <c:v>0.15259999999999135</c:v>
                </c:pt>
                <c:pt idx="3053">
                  <c:v>0.15264999999999135</c:v>
                </c:pt>
                <c:pt idx="3054">
                  <c:v>0.15269999999999134</c:v>
                </c:pt>
                <c:pt idx="3055">
                  <c:v>0.15274999999999134</c:v>
                </c:pt>
                <c:pt idx="3056">
                  <c:v>0.15279999999999133</c:v>
                </c:pt>
                <c:pt idx="3057">
                  <c:v>0.15284999999999133</c:v>
                </c:pt>
                <c:pt idx="3058">
                  <c:v>0.15289999999999132</c:v>
                </c:pt>
                <c:pt idx="3059">
                  <c:v>0.15294999999999132</c:v>
                </c:pt>
                <c:pt idx="3060">
                  <c:v>0.15299999999999131</c:v>
                </c:pt>
                <c:pt idx="3061">
                  <c:v>0.1530499999999913</c:v>
                </c:pt>
                <c:pt idx="3062">
                  <c:v>0.1530999999999913</c:v>
                </c:pt>
                <c:pt idx="3063">
                  <c:v>0.15314999999999129</c:v>
                </c:pt>
                <c:pt idx="3064">
                  <c:v>0.15319999999999129</c:v>
                </c:pt>
                <c:pt idx="3065">
                  <c:v>0.15324999999999128</c:v>
                </c:pt>
                <c:pt idx="3066">
                  <c:v>0.15329999999999128</c:v>
                </c:pt>
                <c:pt idx="3067">
                  <c:v>0.15334999999999127</c:v>
                </c:pt>
                <c:pt idx="3068">
                  <c:v>0.15339999999999127</c:v>
                </c:pt>
                <c:pt idx="3069">
                  <c:v>0.15344999999999126</c:v>
                </c:pt>
                <c:pt idx="3070">
                  <c:v>0.15349999999999125</c:v>
                </c:pt>
                <c:pt idx="3071">
                  <c:v>0.15354999999999125</c:v>
                </c:pt>
                <c:pt idx="3072">
                  <c:v>0.15359999999999124</c:v>
                </c:pt>
                <c:pt idx="3073">
                  <c:v>0.15364999999999124</c:v>
                </c:pt>
                <c:pt idx="3074">
                  <c:v>0.15369999999999123</c:v>
                </c:pt>
                <c:pt idx="3075">
                  <c:v>0.15374999999999123</c:v>
                </c:pt>
                <c:pt idx="3076">
                  <c:v>0.15379999999999122</c:v>
                </c:pt>
                <c:pt idx="3077">
                  <c:v>0.15384999999999122</c:v>
                </c:pt>
                <c:pt idx="3078">
                  <c:v>0.15389999999999121</c:v>
                </c:pt>
                <c:pt idx="3079">
                  <c:v>0.1539499999999912</c:v>
                </c:pt>
                <c:pt idx="3080">
                  <c:v>0.1539999999999912</c:v>
                </c:pt>
                <c:pt idx="3081">
                  <c:v>0.15404999999999119</c:v>
                </c:pt>
                <c:pt idx="3082">
                  <c:v>0.15409999999999119</c:v>
                </c:pt>
                <c:pt idx="3083">
                  <c:v>0.15414999999999118</c:v>
                </c:pt>
                <c:pt idx="3084">
                  <c:v>0.15419999999999118</c:v>
                </c:pt>
                <c:pt idx="3085">
                  <c:v>0.15424999999999117</c:v>
                </c:pt>
                <c:pt idx="3086">
                  <c:v>0.15429999999999117</c:v>
                </c:pt>
                <c:pt idx="3087">
                  <c:v>0.15434999999999116</c:v>
                </c:pt>
                <c:pt idx="3088">
                  <c:v>0.15439999999999116</c:v>
                </c:pt>
                <c:pt idx="3089">
                  <c:v>0.15444999999999115</c:v>
                </c:pt>
                <c:pt idx="3090">
                  <c:v>0.15449999999999114</c:v>
                </c:pt>
                <c:pt idx="3091">
                  <c:v>0.15454999999999114</c:v>
                </c:pt>
                <c:pt idx="3092">
                  <c:v>0.15459999999999113</c:v>
                </c:pt>
                <c:pt idx="3093">
                  <c:v>0.15464999999999113</c:v>
                </c:pt>
                <c:pt idx="3094">
                  <c:v>0.15469999999999112</c:v>
                </c:pt>
                <c:pt idx="3095">
                  <c:v>0.15474999999999112</c:v>
                </c:pt>
                <c:pt idx="3096">
                  <c:v>0.15479999999999111</c:v>
                </c:pt>
                <c:pt idx="3097">
                  <c:v>0.15484999999999111</c:v>
                </c:pt>
                <c:pt idx="3098">
                  <c:v>0.1548999999999911</c:v>
                </c:pt>
                <c:pt idx="3099">
                  <c:v>0.15494999999999109</c:v>
                </c:pt>
                <c:pt idx="3100">
                  <c:v>0.15499999999999109</c:v>
                </c:pt>
                <c:pt idx="3101">
                  <c:v>0.15504999999999108</c:v>
                </c:pt>
                <c:pt idx="3102">
                  <c:v>0.15509999999999108</c:v>
                </c:pt>
                <c:pt idx="3103">
                  <c:v>0.15514999999999107</c:v>
                </c:pt>
                <c:pt idx="3104">
                  <c:v>0.15519999999999107</c:v>
                </c:pt>
                <c:pt idx="3105">
                  <c:v>0.15524999999999106</c:v>
                </c:pt>
                <c:pt idx="3106">
                  <c:v>0.15529999999999106</c:v>
                </c:pt>
                <c:pt idx="3107">
                  <c:v>0.15534999999999105</c:v>
                </c:pt>
                <c:pt idx="3108">
                  <c:v>0.15539999999999105</c:v>
                </c:pt>
                <c:pt idx="3109">
                  <c:v>0.15544999999999104</c:v>
                </c:pt>
                <c:pt idx="3110">
                  <c:v>0.15549999999999103</c:v>
                </c:pt>
                <c:pt idx="3111">
                  <c:v>0.15554999999999103</c:v>
                </c:pt>
                <c:pt idx="3112">
                  <c:v>0.15559999999999102</c:v>
                </c:pt>
                <c:pt idx="3113">
                  <c:v>0.15564999999999102</c:v>
                </c:pt>
                <c:pt idx="3114">
                  <c:v>0.15569999999999101</c:v>
                </c:pt>
                <c:pt idx="3115">
                  <c:v>0.15574999999999101</c:v>
                </c:pt>
                <c:pt idx="3116">
                  <c:v>0.155799999999991</c:v>
                </c:pt>
                <c:pt idx="3117">
                  <c:v>0.155849999999991</c:v>
                </c:pt>
                <c:pt idx="3118">
                  <c:v>0.15589999999999099</c:v>
                </c:pt>
                <c:pt idx="3119">
                  <c:v>0.15594999999999098</c:v>
                </c:pt>
                <c:pt idx="3120">
                  <c:v>0.15599999999999098</c:v>
                </c:pt>
                <c:pt idx="3121">
                  <c:v>0.15604999999999097</c:v>
                </c:pt>
                <c:pt idx="3122">
                  <c:v>0.15609999999999097</c:v>
                </c:pt>
                <c:pt idx="3123">
                  <c:v>0.15614999999999096</c:v>
                </c:pt>
                <c:pt idx="3124">
                  <c:v>0.15619999999999096</c:v>
                </c:pt>
                <c:pt idx="3125">
                  <c:v>0.15624999999999095</c:v>
                </c:pt>
                <c:pt idx="3126">
                  <c:v>0.15629999999999095</c:v>
                </c:pt>
                <c:pt idx="3127">
                  <c:v>0.15634999999999094</c:v>
                </c:pt>
                <c:pt idx="3128">
                  <c:v>0.15639999999999094</c:v>
                </c:pt>
                <c:pt idx="3129">
                  <c:v>0.15644999999999093</c:v>
                </c:pt>
                <c:pt idx="3130">
                  <c:v>0.15649999999999092</c:v>
                </c:pt>
                <c:pt idx="3131">
                  <c:v>0.15654999999999092</c:v>
                </c:pt>
                <c:pt idx="3132">
                  <c:v>0.15659999999999091</c:v>
                </c:pt>
                <c:pt idx="3133">
                  <c:v>0.15664999999999091</c:v>
                </c:pt>
                <c:pt idx="3134">
                  <c:v>0.1566999999999909</c:v>
                </c:pt>
                <c:pt idx="3135">
                  <c:v>0.1567499999999909</c:v>
                </c:pt>
                <c:pt idx="3136">
                  <c:v>0.15679999999999089</c:v>
                </c:pt>
                <c:pt idx="3137">
                  <c:v>0.15684999999999089</c:v>
                </c:pt>
                <c:pt idx="3138">
                  <c:v>0.15689999999999088</c:v>
                </c:pt>
                <c:pt idx="3139">
                  <c:v>0.15694999999999087</c:v>
                </c:pt>
                <c:pt idx="3140">
                  <c:v>0.15699999999999087</c:v>
                </c:pt>
                <c:pt idx="3141">
                  <c:v>0.15704999999999086</c:v>
                </c:pt>
                <c:pt idx="3142">
                  <c:v>0.15709999999999086</c:v>
                </c:pt>
                <c:pt idx="3143">
                  <c:v>0.15714999999999085</c:v>
                </c:pt>
                <c:pt idx="3144">
                  <c:v>0.15719999999999085</c:v>
                </c:pt>
                <c:pt idx="3145">
                  <c:v>0.15724999999999084</c:v>
                </c:pt>
                <c:pt idx="3146">
                  <c:v>0.15729999999999084</c:v>
                </c:pt>
                <c:pt idx="3147">
                  <c:v>0.15734999999999083</c:v>
                </c:pt>
                <c:pt idx="3148">
                  <c:v>0.15739999999999083</c:v>
                </c:pt>
                <c:pt idx="3149">
                  <c:v>0.15744999999999082</c:v>
                </c:pt>
                <c:pt idx="3150">
                  <c:v>0.15749999999999081</c:v>
                </c:pt>
                <c:pt idx="3151">
                  <c:v>0.15754999999999081</c:v>
                </c:pt>
                <c:pt idx="3152">
                  <c:v>0.1575999999999908</c:v>
                </c:pt>
                <c:pt idx="3153">
                  <c:v>0.1576499999999908</c:v>
                </c:pt>
                <c:pt idx="3154">
                  <c:v>0.15769999999999079</c:v>
                </c:pt>
                <c:pt idx="3155">
                  <c:v>0.15774999999999079</c:v>
                </c:pt>
                <c:pt idx="3156">
                  <c:v>0.15779999999999078</c:v>
                </c:pt>
                <c:pt idx="3157">
                  <c:v>0.15784999999999078</c:v>
                </c:pt>
                <c:pt idx="3158">
                  <c:v>0.15789999999999077</c:v>
                </c:pt>
                <c:pt idx="3159">
                  <c:v>0.15794999999999076</c:v>
                </c:pt>
                <c:pt idx="3160">
                  <c:v>0.15799999999999076</c:v>
                </c:pt>
                <c:pt idx="3161">
                  <c:v>0.15804999999999075</c:v>
                </c:pt>
                <c:pt idx="3162">
                  <c:v>0.15809999999999075</c:v>
                </c:pt>
                <c:pt idx="3163">
                  <c:v>0.15814999999999074</c:v>
                </c:pt>
                <c:pt idx="3164">
                  <c:v>0.15819999999999074</c:v>
                </c:pt>
                <c:pt idx="3165">
                  <c:v>0.15824999999999073</c:v>
                </c:pt>
                <c:pt idx="3166">
                  <c:v>0.15829999999999073</c:v>
                </c:pt>
                <c:pt idx="3167">
                  <c:v>0.15834999999999072</c:v>
                </c:pt>
                <c:pt idx="3168">
                  <c:v>0.15839999999999071</c:v>
                </c:pt>
                <c:pt idx="3169">
                  <c:v>0.15844999999999071</c:v>
                </c:pt>
                <c:pt idx="3170">
                  <c:v>0.1584999999999907</c:v>
                </c:pt>
                <c:pt idx="3171">
                  <c:v>0.1585499999999907</c:v>
                </c:pt>
                <c:pt idx="3172">
                  <c:v>0.15859999999999069</c:v>
                </c:pt>
                <c:pt idx="3173">
                  <c:v>0.15864999999999069</c:v>
                </c:pt>
                <c:pt idx="3174">
                  <c:v>0.15869999999999068</c:v>
                </c:pt>
                <c:pt idx="3175">
                  <c:v>0.15874999999999068</c:v>
                </c:pt>
                <c:pt idx="3176">
                  <c:v>0.15879999999999067</c:v>
                </c:pt>
                <c:pt idx="3177">
                  <c:v>0.15884999999999067</c:v>
                </c:pt>
                <c:pt idx="3178">
                  <c:v>0.15889999999999066</c:v>
                </c:pt>
                <c:pt idx="3179">
                  <c:v>0.15894999999999065</c:v>
                </c:pt>
                <c:pt idx="3180">
                  <c:v>0.15899999999999065</c:v>
                </c:pt>
                <c:pt idx="3181">
                  <c:v>0.15904999999999064</c:v>
                </c:pt>
                <c:pt idx="3182">
                  <c:v>0.15909999999999064</c:v>
                </c:pt>
                <c:pt idx="3183">
                  <c:v>0.15914999999999063</c:v>
                </c:pt>
                <c:pt idx="3184">
                  <c:v>0.15919999999999063</c:v>
                </c:pt>
                <c:pt idx="3185">
                  <c:v>0.15924999999999062</c:v>
                </c:pt>
                <c:pt idx="3186">
                  <c:v>0.15929999999999062</c:v>
                </c:pt>
                <c:pt idx="3187">
                  <c:v>0.15934999999999061</c:v>
                </c:pt>
                <c:pt idx="3188">
                  <c:v>0.1593999999999906</c:v>
                </c:pt>
                <c:pt idx="3189">
                  <c:v>0.1594499999999906</c:v>
                </c:pt>
                <c:pt idx="3190">
                  <c:v>0.15949999999999059</c:v>
                </c:pt>
                <c:pt idx="3191">
                  <c:v>0.15954999999999059</c:v>
                </c:pt>
                <c:pt idx="3192">
                  <c:v>0.15959999999999058</c:v>
                </c:pt>
                <c:pt idx="3193">
                  <c:v>0.15964999999999058</c:v>
                </c:pt>
                <c:pt idx="3194">
                  <c:v>0.15969999999999057</c:v>
                </c:pt>
                <c:pt idx="3195">
                  <c:v>0.15974999999999057</c:v>
                </c:pt>
                <c:pt idx="3196">
                  <c:v>0.15979999999999056</c:v>
                </c:pt>
                <c:pt idx="3197">
                  <c:v>0.15984999999999056</c:v>
                </c:pt>
                <c:pt idx="3198">
                  <c:v>0.15989999999999055</c:v>
                </c:pt>
                <c:pt idx="3199">
                  <c:v>0.15994999999999054</c:v>
                </c:pt>
                <c:pt idx="3200">
                  <c:v>0.15999999999999054</c:v>
                </c:pt>
                <c:pt idx="3201">
                  <c:v>0.16004999999999053</c:v>
                </c:pt>
                <c:pt idx="3202">
                  <c:v>0.16009999999999053</c:v>
                </c:pt>
                <c:pt idx="3203">
                  <c:v>0.16014999999999052</c:v>
                </c:pt>
                <c:pt idx="3204">
                  <c:v>0.16019999999999052</c:v>
                </c:pt>
                <c:pt idx="3205">
                  <c:v>0.16024999999999051</c:v>
                </c:pt>
                <c:pt idx="3206">
                  <c:v>0.16029999999999051</c:v>
                </c:pt>
                <c:pt idx="3207">
                  <c:v>0.1603499999999905</c:v>
                </c:pt>
                <c:pt idx="3208">
                  <c:v>0.16039999999999049</c:v>
                </c:pt>
                <c:pt idx="3209">
                  <c:v>0.16044999999999049</c:v>
                </c:pt>
                <c:pt idx="3210">
                  <c:v>0.16049999999999048</c:v>
                </c:pt>
                <c:pt idx="3211">
                  <c:v>0.16054999999999048</c:v>
                </c:pt>
                <c:pt idx="3212">
                  <c:v>0.16059999999999047</c:v>
                </c:pt>
                <c:pt idx="3213">
                  <c:v>0.16064999999999047</c:v>
                </c:pt>
                <c:pt idx="3214">
                  <c:v>0.16069999999999046</c:v>
                </c:pt>
                <c:pt idx="3215">
                  <c:v>0.16074999999999046</c:v>
                </c:pt>
                <c:pt idx="3216">
                  <c:v>0.16079999999999045</c:v>
                </c:pt>
                <c:pt idx="3217">
                  <c:v>0.16084999999999045</c:v>
                </c:pt>
                <c:pt idx="3218">
                  <c:v>0.16089999999999044</c:v>
                </c:pt>
                <c:pt idx="3219">
                  <c:v>0.16094999999999043</c:v>
                </c:pt>
                <c:pt idx="3220">
                  <c:v>0.16099999999999043</c:v>
                </c:pt>
                <c:pt idx="3221">
                  <c:v>0.16104999999999042</c:v>
                </c:pt>
                <c:pt idx="3222">
                  <c:v>0.16109999999999042</c:v>
                </c:pt>
                <c:pt idx="3223">
                  <c:v>0.16114999999999041</c:v>
                </c:pt>
                <c:pt idx="3224">
                  <c:v>0.16119999999999041</c:v>
                </c:pt>
                <c:pt idx="3225">
                  <c:v>0.1612499999999904</c:v>
                </c:pt>
                <c:pt idx="3226">
                  <c:v>0.1612999999999904</c:v>
                </c:pt>
                <c:pt idx="3227">
                  <c:v>0.16134999999999039</c:v>
                </c:pt>
                <c:pt idx="3228">
                  <c:v>0.16139999999999038</c:v>
                </c:pt>
                <c:pt idx="3229">
                  <c:v>0.16144999999999038</c:v>
                </c:pt>
                <c:pt idx="3230">
                  <c:v>0.16149999999999037</c:v>
                </c:pt>
                <c:pt idx="3231">
                  <c:v>0.16154999999999037</c:v>
                </c:pt>
                <c:pt idx="3232">
                  <c:v>0.16159999999999036</c:v>
                </c:pt>
                <c:pt idx="3233">
                  <c:v>0.16164999999999036</c:v>
                </c:pt>
                <c:pt idx="3234">
                  <c:v>0.16169999999999035</c:v>
                </c:pt>
                <c:pt idx="3235">
                  <c:v>0.16174999999999035</c:v>
                </c:pt>
                <c:pt idx="3236">
                  <c:v>0.16179999999999034</c:v>
                </c:pt>
                <c:pt idx="3237">
                  <c:v>0.16184999999999033</c:v>
                </c:pt>
                <c:pt idx="3238">
                  <c:v>0.16189999999999033</c:v>
                </c:pt>
                <c:pt idx="3239">
                  <c:v>0.16194999999999032</c:v>
                </c:pt>
                <c:pt idx="3240">
                  <c:v>0.16199999999999032</c:v>
                </c:pt>
                <c:pt idx="3241">
                  <c:v>0.16204999999999031</c:v>
                </c:pt>
                <c:pt idx="3242">
                  <c:v>0.16209999999999031</c:v>
                </c:pt>
                <c:pt idx="3243">
                  <c:v>0.1621499999999903</c:v>
                </c:pt>
                <c:pt idx="3244">
                  <c:v>0.1621999999999903</c:v>
                </c:pt>
                <c:pt idx="3245">
                  <c:v>0.16224999999999029</c:v>
                </c:pt>
                <c:pt idx="3246">
                  <c:v>0.16229999999999029</c:v>
                </c:pt>
                <c:pt idx="3247">
                  <c:v>0.16234999999999028</c:v>
                </c:pt>
                <c:pt idx="3248">
                  <c:v>0.16239999999999027</c:v>
                </c:pt>
                <c:pt idx="3249">
                  <c:v>0.16244999999999027</c:v>
                </c:pt>
                <c:pt idx="3250">
                  <c:v>0.16249999999999026</c:v>
                </c:pt>
                <c:pt idx="3251">
                  <c:v>0.16254999999999026</c:v>
                </c:pt>
                <c:pt idx="3252">
                  <c:v>0.16259999999999025</c:v>
                </c:pt>
                <c:pt idx="3253">
                  <c:v>0.16264999999999025</c:v>
                </c:pt>
                <c:pt idx="3254">
                  <c:v>0.16269999999999024</c:v>
                </c:pt>
                <c:pt idx="3255">
                  <c:v>0.16274999999999024</c:v>
                </c:pt>
                <c:pt idx="3256">
                  <c:v>0.16279999999999023</c:v>
                </c:pt>
                <c:pt idx="3257">
                  <c:v>0.16284999999999022</c:v>
                </c:pt>
                <c:pt idx="3258">
                  <c:v>0.16289999999999022</c:v>
                </c:pt>
                <c:pt idx="3259">
                  <c:v>0.16294999999999021</c:v>
                </c:pt>
                <c:pt idx="3260">
                  <c:v>0.16299999999999021</c:v>
                </c:pt>
                <c:pt idx="3261">
                  <c:v>0.1630499999999902</c:v>
                </c:pt>
                <c:pt idx="3262">
                  <c:v>0.1630999999999902</c:v>
                </c:pt>
                <c:pt idx="3263">
                  <c:v>0.16314999999999019</c:v>
                </c:pt>
                <c:pt idx="3264">
                  <c:v>0.16319999999999019</c:v>
                </c:pt>
                <c:pt idx="3265">
                  <c:v>0.16324999999999018</c:v>
                </c:pt>
                <c:pt idx="3266">
                  <c:v>0.16329999999999018</c:v>
                </c:pt>
                <c:pt idx="3267">
                  <c:v>0.16334999999999017</c:v>
                </c:pt>
                <c:pt idx="3268">
                  <c:v>0.16339999999999016</c:v>
                </c:pt>
                <c:pt idx="3269">
                  <c:v>0.16344999999999016</c:v>
                </c:pt>
                <c:pt idx="3270">
                  <c:v>0.16349999999999015</c:v>
                </c:pt>
                <c:pt idx="3271">
                  <c:v>0.16354999999999015</c:v>
                </c:pt>
                <c:pt idx="3272">
                  <c:v>0.16359999999999014</c:v>
                </c:pt>
                <c:pt idx="3273">
                  <c:v>0.16364999999999014</c:v>
                </c:pt>
                <c:pt idx="3274">
                  <c:v>0.16369999999999013</c:v>
                </c:pt>
                <c:pt idx="3275">
                  <c:v>0.16374999999999013</c:v>
                </c:pt>
                <c:pt idx="3276">
                  <c:v>0.16379999999999012</c:v>
                </c:pt>
                <c:pt idx="3277">
                  <c:v>0.16384999999999011</c:v>
                </c:pt>
                <c:pt idx="3278">
                  <c:v>0.16389999999999011</c:v>
                </c:pt>
                <c:pt idx="3279">
                  <c:v>0.1639499999999901</c:v>
                </c:pt>
                <c:pt idx="3280">
                  <c:v>0.1639999999999901</c:v>
                </c:pt>
                <c:pt idx="3281">
                  <c:v>0.16404999999999009</c:v>
                </c:pt>
                <c:pt idx="3282">
                  <c:v>0.16409999999999009</c:v>
                </c:pt>
                <c:pt idx="3283">
                  <c:v>0.16414999999999008</c:v>
                </c:pt>
                <c:pt idx="3284">
                  <c:v>0.16419999999999008</c:v>
                </c:pt>
                <c:pt idx="3285">
                  <c:v>0.16424999999999007</c:v>
                </c:pt>
                <c:pt idx="3286">
                  <c:v>0.16429999999999007</c:v>
                </c:pt>
                <c:pt idx="3287">
                  <c:v>0.16434999999999006</c:v>
                </c:pt>
                <c:pt idx="3288">
                  <c:v>0.16439999999999005</c:v>
                </c:pt>
                <c:pt idx="3289">
                  <c:v>0.16444999999999005</c:v>
                </c:pt>
                <c:pt idx="3290">
                  <c:v>0.16449999999999004</c:v>
                </c:pt>
                <c:pt idx="3291">
                  <c:v>0.16454999999999004</c:v>
                </c:pt>
                <c:pt idx="3292">
                  <c:v>0.16459999999999003</c:v>
                </c:pt>
                <c:pt idx="3293">
                  <c:v>0.16464999999999003</c:v>
                </c:pt>
                <c:pt idx="3294">
                  <c:v>0.16469999999999002</c:v>
                </c:pt>
                <c:pt idx="3295">
                  <c:v>0.16474999999999002</c:v>
                </c:pt>
                <c:pt idx="3296">
                  <c:v>0.16479999999999001</c:v>
                </c:pt>
                <c:pt idx="3297">
                  <c:v>0.16484999999999</c:v>
                </c:pt>
                <c:pt idx="3298">
                  <c:v>0.16489999999999</c:v>
                </c:pt>
                <c:pt idx="3299">
                  <c:v>0.16494999999998999</c:v>
                </c:pt>
                <c:pt idx="3300">
                  <c:v>0.16499999999998999</c:v>
                </c:pt>
                <c:pt idx="3301">
                  <c:v>0.16504999999998998</c:v>
                </c:pt>
                <c:pt idx="3302">
                  <c:v>0.16509999999998998</c:v>
                </c:pt>
                <c:pt idx="3303">
                  <c:v>0.16514999999998997</c:v>
                </c:pt>
                <c:pt idx="3304">
                  <c:v>0.16519999999998997</c:v>
                </c:pt>
                <c:pt idx="3305">
                  <c:v>0.16524999999998996</c:v>
                </c:pt>
                <c:pt idx="3306">
                  <c:v>0.16529999999998995</c:v>
                </c:pt>
                <c:pt idx="3307">
                  <c:v>0.16534999999998995</c:v>
                </c:pt>
                <c:pt idx="3308">
                  <c:v>0.16539999999998994</c:v>
                </c:pt>
                <c:pt idx="3309">
                  <c:v>0.16544999999998994</c:v>
                </c:pt>
                <c:pt idx="3310">
                  <c:v>0.16549999999998993</c:v>
                </c:pt>
                <c:pt idx="3311">
                  <c:v>0.16554999999998993</c:v>
                </c:pt>
                <c:pt idx="3312">
                  <c:v>0.16559999999998992</c:v>
                </c:pt>
                <c:pt idx="3313">
                  <c:v>0.16564999999998992</c:v>
                </c:pt>
                <c:pt idx="3314">
                  <c:v>0.16569999999998991</c:v>
                </c:pt>
                <c:pt idx="3315">
                  <c:v>0.16574999999998991</c:v>
                </c:pt>
                <c:pt idx="3316">
                  <c:v>0.1657999999999899</c:v>
                </c:pt>
                <c:pt idx="3317">
                  <c:v>0.16584999999998989</c:v>
                </c:pt>
                <c:pt idx="3318">
                  <c:v>0.16589999999998989</c:v>
                </c:pt>
                <c:pt idx="3319">
                  <c:v>0.16594999999998988</c:v>
                </c:pt>
                <c:pt idx="3320">
                  <c:v>0.16599999999998988</c:v>
                </c:pt>
                <c:pt idx="3321">
                  <c:v>0.16604999999998987</c:v>
                </c:pt>
                <c:pt idx="3322">
                  <c:v>0.16609999999998987</c:v>
                </c:pt>
                <c:pt idx="3323">
                  <c:v>0.16614999999998986</c:v>
                </c:pt>
                <c:pt idx="3324">
                  <c:v>0.16619999999998986</c:v>
                </c:pt>
                <c:pt idx="3325">
                  <c:v>0.16624999999998985</c:v>
                </c:pt>
                <c:pt idx="3326">
                  <c:v>0.16629999999998984</c:v>
                </c:pt>
                <c:pt idx="3327">
                  <c:v>0.16634999999998984</c:v>
                </c:pt>
                <c:pt idx="3328">
                  <c:v>0.16639999999998983</c:v>
                </c:pt>
                <c:pt idx="3329">
                  <c:v>0.16644999999998983</c:v>
                </c:pt>
                <c:pt idx="3330">
                  <c:v>0.16649999999998982</c:v>
                </c:pt>
                <c:pt idx="3331">
                  <c:v>0.16654999999998982</c:v>
                </c:pt>
                <c:pt idx="3332">
                  <c:v>0.16659999999998981</c:v>
                </c:pt>
                <c:pt idx="3333">
                  <c:v>0.16664999999998981</c:v>
                </c:pt>
                <c:pt idx="3334">
                  <c:v>0.1666999999999898</c:v>
                </c:pt>
                <c:pt idx="3335">
                  <c:v>0.1667499999999898</c:v>
                </c:pt>
                <c:pt idx="3336">
                  <c:v>0.16679999999998979</c:v>
                </c:pt>
                <c:pt idx="3337">
                  <c:v>0.16684999999998978</c:v>
                </c:pt>
                <c:pt idx="3338">
                  <c:v>0.16689999999998978</c:v>
                </c:pt>
                <c:pt idx="3339">
                  <c:v>0.16694999999998977</c:v>
                </c:pt>
                <c:pt idx="3340">
                  <c:v>0.16699999999998977</c:v>
                </c:pt>
                <c:pt idx="3341">
                  <c:v>0.16704999999998976</c:v>
                </c:pt>
                <c:pt idx="3342">
                  <c:v>0.16709999999998976</c:v>
                </c:pt>
                <c:pt idx="3343">
                  <c:v>0.16714999999998975</c:v>
                </c:pt>
                <c:pt idx="3344">
                  <c:v>0.16719999999998975</c:v>
                </c:pt>
                <c:pt idx="3345">
                  <c:v>0.16724999999998974</c:v>
                </c:pt>
                <c:pt idx="3346">
                  <c:v>0.16729999999998973</c:v>
                </c:pt>
                <c:pt idx="3347">
                  <c:v>0.16734999999998973</c:v>
                </c:pt>
                <c:pt idx="3348">
                  <c:v>0.16739999999998972</c:v>
                </c:pt>
                <c:pt idx="3349">
                  <c:v>0.16744999999998972</c:v>
                </c:pt>
                <c:pt idx="3350">
                  <c:v>0.16749999999998971</c:v>
                </c:pt>
                <c:pt idx="3351">
                  <c:v>0.16754999999998971</c:v>
                </c:pt>
                <c:pt idx="3352">
                  <c:v>0.1675999999999897</c:v>
                </c:pt>
                <c:pt idx="3353">
                  <c:v>0.1676499999999897</c:v>
                </c:pt>
                <c:pt idx="3354">
                  <c:v>0.16769999999998969</c:v>
                </c:pt>
                <c:pt idx="3355">
                  <c:v>0.16774999999998969</c:v>
                </c:pt>
                <c:pt idx="3356">
                  <c:v>0.16779999999998968</c:v>
                </c:pt>
                <c:pt idx="3357">
                  <c:v>0.16784999999998967</c:v>
                </c:pt>
                <c:pt idx="3358">
                  <c:v>0.16789999999998967</c:v>
                </c:pt>
                <c:pt idx="3359">
                  <c:v>0.16794999999998966</c:v>
                </c:pt>
                <c:pt idx="3360">
                  <c:v>0.16799999999998966</c:v>
                </c:pt>
                <c:pt idx="3361">
                  <c:v>0.16804999999998965</c:v>
                </c:pt>
                <c:pt idx="3362">
                  <c:v>0.16809999999998965</c:v>
                </c:pt>
                <c:pt idx="3363">
                  <c:v>0.16814999999998964</c:v>
                </c:pt>
                <c:pt idx="3364">
                  <c:v>0.16819999999998964</c:v>
                </c:pt>
                <c:pt idx="3365">
                  <c:v>0.16824999999998963</c:v>
                </c:pt>
                <c:pt idx="3366">
                  <c:v>0.16829999999998962</c:v>
                </c:pt>
                <c:pt idx="3367">
                  <c:v>0.16834999999998962</c:v>
                </c:pt>
                <c:pt idx="3368">
                  <c:v>0.16839999999998961</c:v>
                </c:pt>
                <c:pt idx="3369">
                  <c:v>0.16844999999998961</c:v>
                </c:pt>
                <c:pt idx="3370">
                  <c:v>0.1684999999999896</c:v>
                </c:pt>
                <c:pt idx="3371">
                  <c:v>0.1685499999999896</c:v>
                </c:pt>
                <c:pt idx="3372">
                  <c:v>0.16859999999998959</c:v>
                </c:pt>
                <c:pt idx="3373">
                  <c:v>0.16864999999998959</c:v>
                </c:pt>
                <c:pt idx="3374">
                  <c:v>0.16869999999998958</c:v>
                </c:pt>
                <c:pt idx="3375">
                  <c:v>0.16874999999998958</c:v>
                </c:pt>
                <c:pt idx="3376">
                  <c:v>0.16879999999998957</c:v>
                </c:pt>
                <c:pt idx="3377">
                  <c:v>0.16884999999998956</c:v>
                </c:pt>
                <c:pt idx="3378">
                  <c:v>0.16889999999998956</c:v>
                </c:pt>
                <c:pt idx="3379">
                  <c:v>0.16894999999998955</c:v>
                </c:pt>
                <c:pt idx="3380">
                  <c:v>0.16899999999998955</c:v>
                </c:pt>
                <c:pt idx="3381">
                  <c:v>0.16904999999998954</c:v>
                </c:pt>
                <c:pt idx="3382">
                  <c:v>0.16909999999998954</c:v>
                </c:pt>
                <c:pt idx="3383">
                  <c:v>0.16914999999998953</c:v>
                </c:pt>
                <c:pt idx="3384">
                  <c:v>0.16919999999998953</c:v>
                </c:pt>
                <c:pt idx="3385">
                  <c:v>0.16924999999998952</c:v>
                </c:pt>
                <c:pt idx="3386">
                  <c:v>0.16929999999998951</c:v>
                </c:pt>
                <c:pt idx="3387">
                  <c:v>0.16934999999998951</c:v>
                </c:pt>
                <c:pt idx="3388">
                  <c:v>0.1693999999999895</c:v>
                </c:pt>
                <c:pt idx="3389">
                  <c:v>0.1694499999999895</c:v>
                </c:pt>
                <c:pt idx="3390">
                  <c:v>0.16949999999998949</c:v>
                </c:pt>
                <c:pt idx="3391">
                  <c:v>0.16954999999998949</c:v>
                </c:pt>
                <c:pt idx="3392">
                  <c:v>0.16959999999998948</c:v>
                </c:pt>
                <c:pt idx="3393">
                  <c:v>0.16964999999998948</c:v>
                </c:pt>
                <c:pt idx="3394">
                  <c:v>0.16969999999998947</c:v>
                </c:pt>
                <c:pt idx="3395">
                  <c:v>0.16974999999998946</c:v>
                </c:pt>
                <c:pt idx="3396">
                  <c:v>0.16979999999998946</c:v>
                </c:pt>
                <c:pt idx="3397">
                  <c:v>0.16984999999998945</c:v>
                </c:pt>
                <c:pt idx="3398">
                  <c:v>0.16989999999998945</c:v>
                </c:pt>
                <c:pt idx="3399">
                  <c:v>0.16994999999998944</c:v>
                </c:pt>
                <c:pt idx="3400">
                  <c:v>0.16999999999998944</c:v>
                </c:pt>
                <c:pt idx="3401">
                  <c:v>0.17004999999998943</c:v>
                </c:pt>
                <c:pt idx="3402">
                  <c:v>0.17009999999998943</c:v>
                </c:pt>
                <c:pt idx="3403">
                  <c:v>0.17014999999998942</c:v>
                </c:pt>
                <c:pt idx="3404">
                  <c:v>0.17019999999998942</c:v>
                </c:pt>
                <c:pt idx="3405">
                  <c:v>0.17024999999998941</c:v>
                </c:pt>
                <c:pt idx="3406">
                  <c:v>0.1702999999999894</c:v>
                </c:pt>
                <c:pt idx="3407">
                  <c:v>0.1703499999999894</c:v>
                </c:pt>
                <c:pt idx="3408">
                  <c:v>0.17039999999998939</c:v>
                </c:pt>
                <c:pt idx="3409">
                  <c:v>0.17044999999998939</c:v>
                </c:pt>
                <c:pt idx="3410">
                  <c:v>0.17049999999998938</c:v>
                </c:pt>
                <c:pt idx="3411">
                  <c:v>0.17054999999998938</c:v>
                </c:pt>
                <c:pt idx="3412">
                  <c:v>0.17059999999998937</c:v>
                </c:pt>
                <c:pt idx="3413">
                  <c:v>0.17064999999998937</c:v>
                </c:pt>
                <c:pt idx="3414">
                  <c:v>0.17069999999998936</c:v>
                </c:pt>
                <c:pt idx="3415">
                  <c:v>0.17074999999998935</c:v>
                </c:pt>
                <c:pt idx="3416">
                  <c:v>0.17079999999998935</c:v>
                </c:pt>
                <c:pt idx="3417">
                  <c:v>0.17084999999998934</c:v>
                </c:pt>
                <c:pt idx="3418">
                  <c:v>0.17089999999998934</c:v>
                </c:pt>
                <c:pt idx="3419">
                  <c:v>0.17094999999998933</c:v>
                </c:pt>
                <c:pt idx="3420">
                  <c:v>0.17099999999998933</c:v>
                </c:pt>
                <c:pt idx="3421">
                  <c:v>0.17104999999998932</c:v>
                </c:pt>
                <c:pt idx="3422">
                  <c:v>0.17109999999998932</c:v>
                </c:pt>
                <c:pt idx="3423">
                  <c:v>0.17114999999998931</c:v>
                </c:pt>
                <c:pt idx="3424">
                  <c:v>0.17119999999998931</c:v>
                </c:pt>
                <c:pt idx="3425">
                  <c:v>0.1712499999999893</c:v>
                </c:pt>
                <c:pt idx="3426">
                  <c:v>0.17129999999998929</c:v>
                </c:pt>
                <c:pt idx="3427">
                  <c:v>0.17134999999998929</c:v>
                </c:pt>
                <c:pt idx="3428">
                  <c:v>0.17139999999998928</c:v>
                </c:pt>
                <c:pt idx="3429">
                  <c:v>0.17144999999998928</c:v>
                </c:pt>
                <c:pt idx="3430">
                  <c:v>0.17149999999998927</c:v>
                </c:pt>
                <c:pt idx="3431">
                  <c:v>0.17154999999998927</c:v>
                </c:pt>
                <c:pt idx="3432">
                  <c:v>0.17159999999998926</c:v>
                </c:pt>
                <c:pt idx="3433">
                  <c:v>0.17164999999998926</c:v>
                </c:pt>
                <c:pt idx="3434">
                  <c:v>0.17169999999998925</c:v>
                </c:pt>
                <c:pt idx="3435">
                  <c:v>0.17174999999998924</c:v>
                </c:pt>
                <c:pt idx="3436">
                  <c:v>0.17179999999998924</c:v>
                </c:pt>
                <c:pt idx="3437">
                  <c:v>0.17184999999998923</c:v>
                </c:pt>
                <c:pt idx="3438">
                  <c:v>0.17189999999998923</c:v>
                </c:pt>
                <c:pt idx="3439">
                  <c:v>0.17194999999998922</c:v>
                </c:pt>
                <c:pt idx="3440">
                  <c:v>0.17199999999998922</c:v>
                </c:pt>
                <c:pt idx="3441">
                  <c:v>0.17204999999998921</c:v>
                </c:pt>
                <c:pt idx="3442">
                  <c:v>0.17209999999998921</c:v>
                </c:pt>
                <c:pt idx="3443">
                  <c:v>0.1721499999999892</c:v>
                </c:pt>
                <c:pt idx="3444">
                  <c:v>0.1721999999999892</c:v>
                </c:pt>
                <c:pt idx="3445">
                  <c:v>0.17224999999998919</c:v>
                </c:pt>
                <c:pt idx="3446">
                  <c:v>0.17229999999998918</c:v>
                </c:pt>
                <c:pt idx="3447">
                  <c:v>0.17234999999998918</c:v>
                </c:pt>
                <c:pt idx="3448">
                  <c:v>0.17239999999998917</c:v>
                </c:pt>
                <c:pt idx="3449">
                  <c:v>0.17244999999998917</c:v>
                </c:pt>
                <c:pt idx="3450">
                  <c:v>0.17249999999998916</c:v>
                </c:pt>
                <c:pt idx="3451">
                  <c:v>0.17254999999998916</c:v>
                </c:pt>
                <c:pt idx="3452">
                  <c:v>0.17259999999998915</c:v>
                </c:pt>
                <c:pt idx="3453">
                  <c:v>0.17264999999998915</c:v>
                </c:pt>
                <c:pt idx="3454">
                  <c:v>0.17269999999998914</c:v>
                </c:pt>
                <c:pt idx="3455">
                  <c:v>0.17274999999998913</c:v>
                </c:pt>
                <c:pt idx="3456">
                  <c:v>0.17279999999998913</c:v>
                </c:pt>
                <c:pt idx="3457">
                  <c:v>0.17284999999998912</c:v>
                </c:pt>
                <c:pt idx="3458">
                  <c:v>0.17289999999998912</c:v>
                </c:pt>
                <c:pt idx="3459">
                  <c:v>0.17294999999998911</c:v>
                </c:pt>
                <c:pt idx="3460">
                  <c:v>0.17299999999998911</c:v>
                </c:pt>
                <c:pt idx="3461">
                  <c:v>0.1730499999999891</c:v>
                </c:pt>
                <c:pt idx="3462">
                  <c:v>0.1730999999999891</c:v>
                </c:pt>
                <c:pt idx="3463">
                  <c:v>0.17314999999998909</c:v>
                </c:pt>
                <c:pt idx="3464">
                  <c:v>0.17319999999998908</c:v>
                </c:pt>
                <c:pt idx="3465">
                  <c:v>0.17324999999998908</c:v>
                </c:pt>
                <c:pt idx="3466">
                  <c:v>0.17329999999998907</c:v>
                </c:pt>
                <c:pt idx="3467">
                  <c:v>0.17334999999998907</c:v>
                </c:pt>
                <c:pt idx="3468">
                  <c:v>0.17339999999998906</c:v>
                </c:pt>
                <c:pt idx="3469">
                  <c:v>0.17344999999998906</c:v>
                </c:pt>
                <c:pt idx="3470">
                  <c:v>0.17349999999998905</c:v>
                </c:pt>
                <c:pt idx="3471">
                  <c:v>0.17354999999998905</c:v>
                </c:pt>
                <c:pt idx="3472">
                  <c:v>0.17359999999998904</c:v>
                </c:pt>
                <c:pt idx="3473">
                  <c:v>0.17364999999998904</c:v>
                </c:pt>
                <c:pt idx="3474">
                  <c:v>0.17369999999998903</c:v>
                </c:pt>
                <c:pt idx="3475">
                  <c:v>0.17374999999998902</c:v>
                </c:pt>
                <c:pt idx="3476">
                  <c:v>0.17379999999998902</c:v>
                </c:pt>
                <c:pt idx="3477">
                  <c:v>0.17384999999998901</c:v>
                </c:pt>
                <c:pt idx="3478">
                  <c:v>0.17389999999998901</c:v>
                </c:pt>
                <c:pt idx="3479">
                  <c:v>0.173949999999989</c:v>
                </c:pt>
                <c:pt idx="3480">
                  <c:v>0.173999999999989</c:v>
                </c:pt>
                <c:pt idx="3481">
                  <c:v>0.17404999999998899</c:v>
                </c:pt>
                <c:pt idx="3482">
                  <c:v>0.17409999999998899</c:v>
                </c:pt>
                <c:pt idx="3483">
                  <c:v>0.17414999999998898</c:v>
                </c:pt>
                <c:pt idx="3484">
                  <c:v>0.17419999999998897</c:v>
                </c:pt>
                <c:pt idx="3485">
                  <c:v>0.17424999999998897</c:v>
                </c:pt>
                <c:pt idx="3486">
                  <c:v>0.17429999999998896</c:v>
                </c:pt>
                <c:pt idx="3487">
                  <c:v>0.17434999999998896</c:v>
                </c:pt>
                <c:pt idx="3488">
                  <c:v>0.17439999999998895</c:v>
                </c:pt>
                <c:pt idx="3489">
                  <c:v>0.17444999999998895</c:v>
                </c:pt>
                <c:pt idx="3490">
                  <c:v>0.17449999999998894</c:v>
                </c:pt>
                <c:pt idx="3491">
                  <c:v>0.17454999999998894</c:v>
                </c:pt>
                <c:pt idx="3492">
                  <c:v>0.17459999999998893</c:v>
                </c:pt>
                <c:pt idx="3493">
                  <c:v>0.17464999999998893</c:v>
                </c:pt>
                <c:pt idx="3494">
                  <c:v>0.17469999999998892</c:v>
                </c:pt>
                <c:pt idx="3495">
                  <c:v>0.17474999999998891</c:v>
                </c:pt>
                <c:pt idx="3496">
                  <c:v>0.17479999999998891</c:v>
                </c:pt>
                <c:pt idx="3497">
                  <c:v>0.1748499999999889</c:v>
                </c:pt>
                <c:pt idx="3498">
                  <c:v>0.1748999999999889</c:v>
                </c:pt>
                <c:pt idx="3499">
                  <c:v>0.17494999999998889</c:v>
                </c:pt>
                <c:pt idx="3500">
                  <c:v>0.17499999999998889</c:v>
                </c:pt>
                <c:pt idx="3501">
                  <c:v>0.17504999999998888</c:v>
                </c:pt>
                <c:pt idx="3502">
                  <c:v>0.17509999999998888</c:v>
                </c:pt>
                <c:pt idx="3503">
                  <c:v>0.17514999999998887</c:v>
                </c:pt>
                <c:pt idx="3504">
                  <c:v>0.17519999999998886</c:v>
                </c:pt>
                <c:pt idx="3505">
                  <c:v>0.17524999999998886</c:v>
                </c:pt>
                <c:pt idx="3506">
                  <c:v>0.17529999999998885</c:v>
                </c:pt>
                <c:pt idx="3507">
                  <c:v>0.17534999999998885</c:v>
                </c:pt>
                <c:pt idx="3508">
                  <c:v>0.17539999999998884</c:v>
                </c:pt>
                <c:pt idx="3509">
                  <c:v>0.17544999999998884</c:v>
                </c:pt>
                <c:pt idx="3510">
                  <c:v>0.17549999999998883</c:v>
                </c:pt>
                <c:pt idx="3511">
                  <c:v>0.17554999999998883</c:v>
                </c:pt>
                <c:pt idx="3512">
                  <c:v>0.17559999999998882</c:v>
                </c:pt>
                <c:pt idx="3513">
                  <c:v>0.17564999999998882</c:v>
                </c:pt>
                <c:pt idx="3514">
                  <c:v>0.17569999999998881</c:v>
                </c:pt>
                <c:pt idx="3515">
                  <c:v>0.1757499999999888</c:v>
                </c:pt>
                <c:pt idx="3516">
                  <c:v>0.1757999999999888</c:v>
                </c:pt>
                <c:pt idx="3517">
                  <c:v>0.17584999999998879</c:v>
                </c:pt>
                <c:pt idx="3518">
                  <c:v>0.17589999999998879</c:v>
                </c:pt>
                <c:pt idx="3519">
                  <c:v>0.17594999999998878</c:v>
                </c:pt>
                <c:pt idx="3520">
                  <c:v>0.17599999999998878</c:v>
                </c:pt>
                <c:pt idx="3521">
                  <c:v>0.17604999999998877</c:v>
                </c:pt>
                <c:pt idx="3522">
                  <c:v>0.17609999999998877</c:v>
                </c:pt>
                <c:pt idx="3523">
                  <c:v>0.17614999999998876</c:v>
                </c:pt>
                <c:pt idx="3524">
                  <c:v>0.17619999999998875</c:v>
                </c:pt>
                <c:pt idx="3525">
                  <c:v>0.17624999999998875</c:v>
                </c:pt>
                <c:pt idx="3526">
                  <c:v>0.17629999999998874</c:v>
                </c:pt>
                <c:pt idx="3527">
                  <c:v>0.17634999999998874</c:v>
                </c:pt>
                <c:pt idx="3528">
                  <c:v>0.17639999999998873</c:v>
                </c:pt>
                <c:pt idx="3529">
                  <c:v>0.17644999999998873</c:v>
                </c:pt>
                <c:pt idx="3530">
                  <c:v>0.17649999999998872</c:v>
                </c:pt>
                <c:pt idx="3531">
                  <c:v>0.17654999999998872</c:v>
                </c:pt>
                <c:pt idx="3532">
                  <c:v>0.17659999999998871</c:v>
                </c:pt>
                <c:pt idx="3533">
                  <c:v>0.1766499999999887</c:v>
                </c:pt>
                <c:pt idx="3534">
                  <c:v>0.1766999999999887</c:v>
                </c:pt>
                <c:pt idx="3535">
                  <c:v>0.17674999999998869</c:v>
                </c:pt>
                <c:pt idx="3536">
                  <c:v>0.17679999999998869</c:v>
                </c:pt>
                <c:pt idx="3537">
                  <c:v>0.17684999999998868</c:v>
                </c:pt>
                <c:pt idx="3538">
                  <c:v>0.17689999999998868</c:v>
                </c:pt>
                <c:pt idx="3539">
                  <c:v>0.17694999999998867</c:v>
                </c:pt>
                <c:pt idx="3540">
                  <c:v>0.17699999999998867</c:v>
                </c:pt>
                <c:pt idx="3541">
                  <c:v>0.17704999999998866</c:v>
                </c:pt>
                <c:pt idx="3542">
                  <c:v>0.17709999999998866</c:v>
                </c:pt>
                <c:pt idx="3543">
                  <c:v>0.17714999999998865</c:v>
                </c:pt>
                <c:pt idx="3544">
                  <c:v>0.17719999999998864</c:v>
                </c:pt>
                <c:pt idx="3545">
                  <c:v>0.17724999999998864</c:v>
                </c:pt>
                <c:pt idx="3546">
                  <c:v>0.17729999999998863</c:v>
                </c:pt>
                <c:pt idx="3547">
                  <c:v>0.17734999999998863</c:v>
                </c:pt>
                <c:pt idx="3548">
                  <c:v>0.17739999999998862</c:v>
                </c:pt>
                <c:pt idx="3549">
                  <c:v>0.17744999999998862</c:v>
                </c:pt>
                <c:pt idx="3550">
                  <c:v>0.17749999999998861</c:v>
                </c:pt>
                <c:pt idx="3551">
                  <c:v>0.17754999999998861</c:v>
                </c:pt>
                <c:pt idx="3552">
                  <c:v>0.1775999999999886</c:v>
                </c:pt>
                <c:pt idx="3553">
                  <c:v>0.17764999999998859</c:v>
                </c:pt>
                <c:pt idx="3554">
                  <c:v>0.17769999999998859</c:v>
                </c:pt>
                <c:pt idx="3555">
                  <c:v>0.17774999999998858</c:v>
                </c:pt>
                <c:pt idx="3556">
                  <c:v>0.17779999999998858</c:v>
                </c:pt>
                <c:pt idx="3557">
                  <c:v>0.17784999999998857</c:v>
                </c:pt>
                <c:pt idx="3558">
                  <c:v>0.17789999999998857</c:v>
                </c:pt>
                <c:pt idx="3559">
                  <c:v>0.17794999999998856</c:v>
                </c:pt>
                <c:pt idx="3560">
                  <c:v>0.17799999999998856</c:v>
                </c:pt>
                <c:pt idx="3561">
                  <c:v>0.17804999999998855</c:v>
                </c:pt>
                <c:pt idx="3562">
                  <c:v>0.17809999999998855</c:v>
                </c:pt>
                <c:pt idx="3563">
                  <c:v>0.17814999999998854</c:v>
                </c:pt>
                <c:pt idx="3564">
                  <c:v>0.17819999999998853</c:v>
                </c:pt>
                <c:pt idx="3565">
                  <c:v>0.17824999999998853</c:v>
                </c:pt>
                <c:pt idx="3566">
                  <c:v>0.17829999999998852</c:v>
                </c:pt>
                <c:pt idx="3567">
                  <c:v>0.17834999999998852</c:v>
                </c:pt>
                <c:pt idx="3568">
                  <c:v>0.17839999999998851</c:v>
                </c:pt>
                <c:pt idx="3569">
                  <c:v>0.17844999999998851</c:v>
                </c:pt>
                <c:pt idx="3570">
                  <c:v>0.1784999999999885</c:v>
                </c:pt>
                <c:pt idx="3571">
                  <c:v>0.1785499999999885</c:v>
                </c:pt>
                <c:pt idx="3572">
                  <c:v>0.17859999999998849</c:v>
                </c:pt>
                <c:pt idx="3573">
                  <c:v>0.17864999999998848</c:v>
                </c:pt>
                <c:pt idx="3574">
                  <c:v>0.17869999999998848</c:v>
                </c:pt>
                <c:pt idx="3575">
                  <c:v>0.17874999999998847</c:v>
                </c:pt>
                <c:pt idx="3576">
                  <c:v>0.17879999999998847</c:v>
                </c:pt>
                <c:pt idx="3577">
                  <c:v>0.17884999999998846</c:v>
                </c:pt>
                <c:pt idx="3578">
                  <c:v>0.17889999999998846</c:v>
                </c:pt>
                <c:pt idx="3579">
                  <c:v>0.17894999999998845</c:v>
                </c:pt>
                <c:pt idx="3580">
                  <c:v>0.17899999999998845</c:v>
                </c:pt>
                <c:pt idx="3581">
                  <c:v>0.17904999999998844</c:v>
                </c:pt>
                <c:pt idx="3582">
                  <c:v>0.17909999999998844</c:v>
                </c:pt>
                <c:pt idx="3583">
                  <c:v>0.17914999999998843</c:v>
                </c:pt>
                <c:pt idx="3584">
                  <c:v>0.17919999999998842</c:v>
                </c:pt>
                <c:pt idx="3585">
                  <c:v>0.17924999999998842</c:v>
                </c:pt>
                <c:pt idx="3586">
                  <c:v>0.17929999999998841</c:v>
                </c:pt>
                <c:pt idx="3587">
                  <c:v>0.17934999999998841</c:v>
                </c:pt>
                <c:pt idx="3588">
                  <c:v>0.1793999999999884</c:v>
                </c:pt>
                <c:pt idx="3589">
                  <c:v>0.1794499999999884</c:v>
                </c:pt>
                <c:pt idx="3590">
                  <c:v>0.17949999999998839</c:v>
                </c:pt>
                <c:pt idx="3591">
                  <c:v>0.17954999999998839</c:v>
                </c:pt>
                <c:pt idx="3592">
                  <c:v>0.17959999999998838</c:v>
                </c:pt>
                <c:pt idx="3593">
                  <c:v>0.17964999999998837</c:v>
                </c:pt>
                <c:pt idx="3594">
                  <c:v>0.17969999999998837</c:v>
                </c:pt>
                <c:pt idx="3595">
                  <c:v>0.17974999999998836</c:v>
                </c:pt>
                <c:pt idx="3596">
                  <c:v>0.17979999999998836</c:v>
                </c:pt>
                <c:pt idx="3597">
                  <c:v>0.17984999999998835</c:v>
                </c:pt>
                <c:pt idx="3598">
                  <c:v>0.17989999999998835</c:v>
                </c:pt>
                <c:pt idx="3599">
                  <c:v>0.17994999999998834</c:v>
                </c:pt>
                <c:pt idx="3600">
                  <c:v>0.17999999999998834</c:v>
                </c:pt>
                <c:pt idx="3601">
                  <c:v>0.18004999999998833</c:v>
                </c:pt>
                <c:pt idx="3602">
                  <c:v>0.18009999999998832</c:v>
                </c:pt>
                <c:pt idx="3603">
                  <c:v>0.18014999999998832</c:v>
                </c:pt>
                <c:pt idx="3604">
                  <c:v>0.18019999999998831</c:v>
                </c:pt>
                <c:pt idx="3605">
                  <c:v>0.18024999999998831</c:v>
                </c:pt>
                <c:pt idx="3606">
                  <c:v>0.1802999999999883</c:v>
                </c:pt>
                <c:pt idx="3607">
                  <c:v>0.1803499999999883</c:v>
                </c:pt>
                <c:pt idx="3608">
                  <c:v>0.18039999999998829</c:v>
                </c:pt>
                <c:pt idx="3609">
                  <c:v>0.18044999999998829</c:v>
                </c:pt>
                <c:pt idx="3610">
                  <c:v>0.18049999999998828</c:v>
                </c:pt>
                <c:pt idx="3611">
                  <c:v>0.18054999999998828</c:v>
                </c:pt>
                <c:pt idx="3612">
                  <c:v>0.18059999999998827</c:v>
                </c:pt>
                <c:pt idx="3613">
                  <c:v>0.18064999999998826</c:v>
                </c:pt>
                <c:pt idx="3614">
                  <c:v>0.18069999999998826</c:v>
                </c:pt>
                <c:pt idx="3615">
                  <c:v>0.18074999999998825</c:v>
                </c:pt>
                <c:pt idx="3616">
                  <c:v>0.18079999999998825</c:v>
                </c:pt>
                <c:pt idx="3617">
                  <c:v>0.18084999999998824</c:v>
                </c:pt>
                <c:pt idx="3618">
                  <c:v>0.18089999999998824</c:v>
                </c:pt>
                <c:pt idx="3619">
                  <c:v>0.18094999999998823</c:v>
                </c:pt>
                <c:pt idx="3620">
                  <c:v>0.18099999999998823</c:v>
                </c:pt>
                <c:pt idx="3621">
                  <c:v>0.18104999999998822</c:v>
                </c:pt>
                <c:pt idx="3622">
                  <c:v>0.18109999999998821</c:v>
                </c:pt>
                <c:pt idx="3623">
                  <c:v>0.18114999999998821</c:v>
                </c:pt>
                <c:pt idx="3624">
                  <c:v>0.1811999999999882</c:v>
                </c:pt>
                <c:pt idx="3625">
                  <c:v>0.1812499999999882</c:v>
                </c:pt>
                <c:pt idx="3626">
                  <c:v>0.18129999999998819</c:v>
                </c:pt>
                <c:pt idx="3627">
                  <c:v>0.18134999999998819</c:v>
                </c:pt>
                <c:pt idx="3628">
                  <c:v>0.18139999999998818</c:v>
                </c:pt>
                <c:pt idx="3629">
                  <c:v>0.18144999999998818</c:v>
                </c:pt>
                <c:pt idx="3630">
                  <c:v>0.18149999999998817</c:v>
                </c:pt>
                <c:pt idx="3631">
                  <c:v>0.18154999999998817</c:v>
                </c:pt>
                <c:pt idx="3632">
                  <c:v>0.18159999999998816</c:v>
                </c:pt>
                <c:pt idx="3633">
                  <c:v>0.18164999999998815</c:v>
                </c:pt>
                <c:pt idx="3634">
                  <c:v>0.18169999999998815</c:v>
                </c:pt>
                <c:pt idx="3635">
                  <c:v>0.18174999999998814</c:v>
                </c:pt>
                <c:pt idx="3636">
                  <c:v>0.18179999999998814</c:v>
                </c:pt>
                <c:pt idx="3637">
                  <c:v>0.18184999999998813</c:v>
                </c:pt>
                <c:pt idx="3638">
                  <c:v>0.18189999999998813</c:v>
                </c:pt>
                <c:pt idx="3639">
                  <c:v>0.18194999999998812</c:v>
                </c:pt>
                <c:pt idx="3640">
                  <c:v>0.18199999999998812</c:v>
                </c:pt>
                <c:pt idx="3641">
                  <c:v>0.18204999999998811</c:v>
                </c:pt>
                <c:pt idx="3642">
                  <c:v>0.1820999999999881</c:v>
                </c:pt>
                <c:pt idx="3643">
                  <c:v>0.1821499999999881</c:v>
                </c:pt>
                <c:pt idx="3644">
                  <c:v>0.18219999999998809</c:v>
                </c:pt>
                <c:pt idx="3645">
                  <c:v>0.18224999999998809</c:v>
                </c:pt>
                <c:pt idx="3646">
                  <c:v>0.18229999999998808</c:v>
                </c:pt>
                <c:pt idx="3647">
                  <c:v>0.18234999999998808</c:v>
                </c:pt>
                <c:pt idx="3648">
                  <c:v>0.18239999999998807</c:v>
                </c:pt>
                <c:pt idx="3649">
                  <c:v>0.18244999999998807</c:v>
                </c:pt>
                <c:pt idx="3650">
                  <c:v>0.18249999999998806</c:v>
                </c:pt>
                <c:pt idx="3651">
                  <c:v>0.18254999999998806</c:v>
                </c:pt>
                <c:pt idx="3652">
                  <c:v>0.18259999999998805</c:v>
                </c:pt>
                <c:pt idx="3653">
                  <c:v>0.18264999999998804</c:v>
                </c:pt>
                <c:pt idx="3654">
                  <c:v>0.18269999999998804</c:v>
                </c:pt>
                <c:pt idx="3655">
                  <c:v>0.18274999999998803</c:v>
                </c:pt>
                <c:pt idx="3656">
                  <c:v>0.18279999999998803</c:v>
                </c:pt>
                <c:pt idx="3657">
                  <c:v>0.18284999999998802</c:v>
                </c:pt>
                <c:pt idx="3658">
                  <c:v>0.18289999999998802</c:v>
                </c:pt>
                <c:pt idx="3659">
                  <c:v>0.18294999999998801</c:v>
                </c:pt>
                <c:pt idx="3660">
                  <c:v>0.18299999999998801</c:v>
                </c:pt>
                <c:pt idx="3661">
                  <c:v>0.183049999999988</c:v>
                </c:pt>
                <c:pt idx="3662">
                  <c:v>0.18309999999998799</c:v>
                </c:pt>
                <c:pt idx="3663">
                  <c:v>0.18314999999998799</c:v>
                </c:pt>
                <c:pt idx="3664">
                  <c:v>0.18319999999998798</c:v>
                </c:pt>
                <c:pt idx="3665">
                  <c:v>0.18324999999998798</c:v>
                </c:pt>
                <c:pt idx="3666">
                  <c:v>0.18329999999998797</c:v>
                </c:pt>
                <c:pt idx="3667">
                  <c:v>0.18334999999998797</c:v>
                </c:pt>
                <c:pt idx="3668">
                  <c:v>0.18339999999998796</c:v>
                </c:pt>
                <c:pt idx="3669">
                  <c:v>0.18344999999998796</c:v>
                </c:pt>
                <c:pt idx="3670">
                  <c:v>0.18349999999998795</c:v>
                </c:pt>
                <c:pt idx="3671">
                  <c:v>0.18354999999998795</c:v>
                </c:pt>
                <c:pt idx="3672">
                  <c:v>0.18359999999998794</c:v>
                </c:pt>
                <c:pt idx="3673">
                  <c:v>0.18364999999998793</c:v>
                </c:pt>
                <c:pt idx="3674">
                  <c:v>0.18369999999998793</c:v>
                </c:pt>
                <c:pt idx="3675">
                  <c:v>0.18374999999998792</c:v>
                </c:pt>
                <c:pt idx="3676">
                  <c:v>0.18379999999998792</c:v>
                </c:pt>
                <c:pt idx="3677">
                  <c:v>0.18384999999998791</c:v>
                </c:pt>
                <c:pt idx="3678">
                  <c:v>0.18389999999998791</c:v>
                </c:pt>
                <c:pt idx="3679">
                  <c:v>0.1839499999999879</c:v>
                </c:pt>
                <c:pt idx="3680">
                  <c:v>0.1839999999999879</c:v>
                </c:pt>
                <c:pt idx="3681">
                  <c:v>0.18404999999998789</c:v>
                </c:pt>
                <c:pt idx="3682">
                  <c:v>0.18409999999998788</c:v>
                </c:pt>
                <c:pt idx="3683">
                  <c:v>0.18414999999998788</c:v>
                </c:pt>
                <c:pt idx="3684">
                  <c:v>0.18419999999998787</c:v>
                </c:pt>
                <c:pt idx="3685">
                  <c:v>0.18424999999998787</c:v>
                </c:pt>
                <c:pt idx="3686">
                  <c:v>0.18429999999998786</c:v>
                </c:pt>
                <c:pt idx="3687">
                  <c:v>0.18434999999998786</c:v>
                </c:pt>
                <c:pt idx="3688">
                  <c:v>0.18439999999998785</c:v>
                </c:pt>
                <c:pt idx="3689">
                  <c:v>0.18444999999998785</c:v>
                </c:pt>
                <c:pt idx="3690">
                  <c:v>0.18449999999998784</c:v>
                </c:pt>
                <c:pt idx="3691">
                  <c:v>0.18454999999998783</c:v>
                </c:pt>
                <c:pt idx="3692">
                  <c:v>0.18459999999998783</c:v>
                </c:pt>
                <c:pt idx="3693">
                  <c:v>0.18464999999998782</c:v>
                </c:pt>
                <c:pt idx="3694">
                  <c:v>0.18469999999998782</c:v>
                </c:pt>
                <c:pt idx="3695">
                  <c:v>0.18474999999998781</c:v>
                </c:pt>
                <c:pt idx="3696">
                  <c:v>0.18479999999998781</c:v>
                </c:pt>
                <c:pt idx="3697">
                  <c:v>0.1848499999999878</c:v>
                </c:pt>
                <c:pt idx="3698">
                  <c:v>0.1848999999999878</c:v>
                </c:pt>
                <c:pt idx="3699">
                  <c:v>0.18494999999998779</c:v>
                </c:pt>
                <c:pt idx="3700">
                  <c:v>0.18499999999998779</c:v>
                </c:pt>
                <c:pt idx="3701">
                  <c:v>0.18504999999998778</c:v>
                </c:pt>
                <c:pt idx="3702">
                  <c:v>0.18509999999998777</c:v>
                </c:pt>
                <c:pt idx="3703">
                  <c:v>0.18514999999998777</c:v>
                </c:pt>
                <c:pt idx="3704">
                  <c:v>0.18519999999998776</c:v>
                </c:pt>
                <c:pt idx="3705">
                  <c:v>0.18524999999998776</c:v>
                </c:pt>
                <c:pt idx="3706">
                  <c:v>0.18529999999998775</c:v>
                </c:pt>
                <c:pt idx="3707">
                  <c:v>0.18534999999998775</c:v>
                </c:pt>
                <c:pt idx="3708">
                  <c:v>0.18539999999998774</c:v>
                </c:pt>
                <c:pt idx="3709">
                  <c:v>0.18544999999998774</c:v>
                </c:pt>
                <c:pt idx="3710">
                  <c:v>0.18549999999998773</c:v>
                </c:pt>
                <c:pt idx="3711">
                  <c:v>0.18554999999998772</c:v>
                </c:pt>
                <c:pt idx="3712">
                  <c:v>0.18559999999998772</c:v>
                </c:pt>
                <c:pt idx="3713">
                  <c:v>0.18564999999998771</c:v>
                </c:pt>
                <c:pt idx="3714">
                  <c:v>0.18569999999998771</c:v>
                </c:pt>
                <c:pt idx="3715">
                  <c:v>0.1857499999999877</c:v>
                </c:pt>
                <c:pt idx="3716">
                  <c:v>0.1857999999999877</c:v>
                </c:pt>
                <c:pt idx="3717">
                  <c:v>0.18584999999998769</c:v>
                </c:pt>
                <c:pt idx="3718">
                  <c:v>0.18589999999998769</c:v>
                </c:pt>
                <c:pt idx="3719">
                  <c:v>0.18594999999998768</c:v>
                </c:pt>
                <c:pt idx="3720">
                  <c:v>0.18599999999998768</c:v>
                </c:pt>
                <c:pt idx="3721">
                  <c:v>0.18604999999998767</c:v>
                </c:pt>
                <c:pt idx="3722">
                  <c:v>0.18609999999998766</c:v>
                </c:pt>
                <c:pt idx="3723">
                  <c:v>0.18614999999998766</c:v>
                </c:pt>
                <c:pt idx="3724">
                  <c:v>0.18619999999998765</c:v>
                </c:pt>
                <c:pt idx="3725">
                  <c:v>0.18624999999998765</c:v>
                </c:pt>
                <c:pt idx="3726">
                  <c:v>0.18629999999998764</c:v>
                </c:pt>
                <c:pt idx="3727">
                  <c:v>0.18634999999998764</c:v>
                </c:pt>
                <c:pt idx="3728">
                  <c:v>0.18639999999998763</c:v>
                </c:pt>
                <c:pt idx="3729">
                  <c:v>0.18644999999998763</c:v>
                </c:pt>
                <c:pt idx="3730">
                  <c:v>0.18649999999998762</c:v>
                </c:pt>
                <c:pt idx="3731">
                  <c:v>0.18654999999998761</c:v>
                </c:pt>
                <c:pt idx="3732">
                  <c:v>0.18659999999998761</c:v>
                </c:pt>
                <c:pt idx="3733">
                  <c:v>0.1866499999999876</c:v>
                </c:pt>
                <c:pt idx="3734">
                  <c:v>0.1866999999999876</c:v>
                </c:pt>
                <c:pt idx="3735">
                  <c:v>0.18674999999998759</c:v>
                </c:pt>
                <c:pt idx="3736">
                  <c:v>0.18679999999998759</c:v>
                </c:pt>
                <c:pt idx="3737">
                  <c:v>0.18684999999998758</c:v>
                </c:pt>
                <c:pt idx="3738">
                  <c:v>0.18689999999998758</c:v>
                </c:pt>
                <c:pt idx="3739">
                  <c:v>0.18694999999998757</c:v>
                </c:pt>
                <c:pt idx="3740">
                  <c:v>0.18699999999998757</c:v>
                </c:pt>
                <c:pt idx="3741">
                  <c:v>0.18704999999998756</c:v>
                </c:pt>
                <c:pt idx="3742">
                  <c:v>0.18709999999998755</c:v>
                </c:pt>
                <c:pt idx="3743">
                  <c:v>0.18714999999998755</c:v>
                </c:pt>
                <c:pt idx="3744">
                  <c:v>0.18719999999998754</c:v>
                </c:pt>
                <c:pt idx="3745">
                  <c:v>0.18724999999998754</c:v>
                </c:pt>
                <c:pt idx="3746">
                  <c:v>0.18729999999998753</c:v>
                </c:pt>
                <c:pt idx="3747">
                  <c:v>0.18734999999998753</c:v>
                </c:pt>
                <c:pt idx="3748">
                  <c:v>0.18739999999998752</c:v>
                </c:pt>
                <c:pt idx="3749">
                  <c:v>0.18744999999998752</c:v>
                </c:pt>
                <c:pt idx="3750">
                  <c:v>0.18749999999998751</c:v>
                </c:pt>
                <c:pt idx="3751">
                  <c:v>0.1875499999999875</c:v>
                </c:pt>
                <c:pt idx="3752">
                  <c:v>0.1875999999999875</c:v>
                </c:pt>
                <c:pt idx="3753">
                  <c:v>0.18764999999998749</c:v>
                </c:pt>
                <c:pt idx="3754">
                  <c:v>0.18769999999998749</c:v>
                </c:pt>
                <c:pt idx="3755">
                  <c:v>0.18774999999998748</c:v>
                </c:pt>
                <c:pt idx="3756">
                  <c:v>0.18779999999998748</c:v>
                </c:pt>
                <c:pt idx="3757">
                  <c:v>0.18784999999998747</c:v>
                </c:pt>
                <c:pt idx="3758">
                  <c:v>0.18789999999998747</c:v>
                </c:pt>
                <c:pt idx="3759">
                  <c:v>0.18794999999998746</c:v>
                </c:pt>
                <c:pt idx="3760">
                  <c:v>0.18799999999998745</c:v>
                </c:pt>
                <c:pt idx="3761">
                  <c:v>0.18804999999998745</c:v>
                </c:pt>
                <c:pt idx="3762">
                  <c:v>0.18809999999998744</c:v>
                </c:pt>
                <c:pt idx="3763">
                  <c:v>0.18814999999998744</c:v>
                </c:pt>
                <c:pt idx="3764">
                  <c:v>0.18819999999998743</c:v>
                </c:pt>
                <c:pt idx="3765">
                  <c:v>0.18824999999998743</c:v>
                </c:pt>
                <c:pt idx="3766">
                  <c:v>0.18829999999998742</c:v>
                </c:pt>
                <c:pt idx="3767">
                  <c:v>0.18834999999998742</c:v>
                </c:pt>
                <c:pt idx="3768">
                  <c:v>0.18839999999998741</c:v>
                </c:pt>
                <c:pt idx="3769">
                  <c:v>0.18844999999998741</c:v>
                </c:pt>
                <c:pt idx="3770">
                  <c:v>0.1884999999999874</c:v>
                </c:pt>
                <c:pt idx="3771">
                  <c:v>0.18854999999998739</c:v>
                </c:pt>
                <c:pt idx="3772">
                  <c:v>0.18859999999998739</c:v>
                </c:pt>
                <c:pt idx="3773">
                  <c:v>0.18864999999998738</c:v>
                </c:pt>
                <c:pt idx="3774">
                  <c:v>0.18869999999998738</c:v>
                </c:pt>
                <c:pt idx="3775">
                  <c:v>0.18874999999998737</c:v>
                </c:pt>
                <c:pt idx="3776">
                  <c:v>0.18879999999998737</c:v>
                </c:pt>
                <c:pt idx="3777">
                  <c:v>0.18884999999998736</c:v>
                </c:pt>
                <c:pt idx="3778">
                  <c:v>0.18889999999998736</c:v>
                </c:pt>
                <c:pt idx="3779">
                  <c:v>0.18894999999998735</c:v>
                </c:pt>
                <c:pt idx="3780">
                  <c:v>0.18899999999998734</c:v>
                </c:pt>
                <c:pt idx="3781">
                  <c:v>0.18904999999998734</c:v>
                </c:pt>
                <c:pt idx="3782">
                  <c:v>0.18909999999998733</c:v>
                </c:pt>
                <c:pt idx="3783">
                  <c:v>0.18914999999998733</c:v>
                </c:pt>
                <c:pt idx="3784">
                  <c:v>0.18919999999998732</c:v>
                </c:pt>
                <c:pt idx="3785">
                  <c:v>0.18924999999998732</c:v>
                </c:pt>
                <c:pt idx="3786">
                  <c:v>0.18929999999998731</c:v>
                </c:pt>
                <c:pt idx="3787">
                  <c:v>0.18934999999998731</c:v>
                </c:pt>
                <c:pt idx="3788">
                  <c:v>0.1893999999999873</c:v>
                </c:pt>
                <c:pt idx="3789">
                  <c:v>0.1894499999999873</c:v>
                </c:pt>
                <c:pt idx="3790">
                  <c:v>0.18949999999998729</c:v>
                </c:pt>
                <c:pt idx="3791">
                  <c:v>0.18954999999998728</c:v>
                </c:pt>
                <c:pt idx="3792">
                  <c:v>0.18959999999998728</c:v>
                </c:pt>
                <c:pt idx="3793">
                  <c:v>0.18964999999998727</c:v>
                </c:pt>
                <c:pt idx="3794">
                  <c:v>0.18969999999998727</c:v>
                </c:pt>
                <c:pt idx="3795">
                  <c:v>0.18974999999998726</c:v>
                </c:pt>
                <c:pt idx="3796">
                  <c:v>0.18979999999998726</c:v>
                </c:pt>
                <c:pt idx="3797">
                  <c:v>0.18984999999998725</c:v>
                </c:pt>
                <c:pt idx="3798">
                  <c:v>0.18989999999998725</c:v>
                </c:pt>
                <c:pt idx="3799">
                  <c:v>0.18994999999998724</c:v>
                </c:pt>
                <c:pt idx="3800">
                  <c:v>0.18999999999998723</c:v>
                </c:pt>
                <c:pt idx="3801">
                  <c:v>0.19004999999998723</c:v>
                </c:pt>
                <c:pt idx="3802">
                  <c:v>0.19009999999998722</c:v>
                </c:pt>
                <c:pt idx="3803">
                  <c:v>0.19014999999998722</c:v>
                </c:pt>
                <c:pt idx="3804">
                  <c:v>0.19019999999998721</c:v>
                </c:pt>
                <c:pt idx="3805">
                  <c:v>0.19024999999998721</c:v>
                </c:pt>
                <c:pt idx="3806">
                  <c:v>0.1902999999999872</c:v>
                </c:pt>
                <c:pt idx="3807">
                  <c:v>0.1903499999999872</c:v>
                </c:pt>
                <c:pt idx="3808">
                  <c:v>0.19039999999998719</c:v>
                </c:pt>
                <c:pt idx="3809">
                  <c:v>0.19044999999998719</c:v>
                </c:pt>
                <c:pt idx="3810">
                  <c:v>0.19049999999998718</c:v>
                </c:pt>
                <c:pt idx="3811">
                  <c:v>0.19054999999998717</c:v>
                </c:pt>
                <c:pt idx="3812">
                  <c:v>0.19059999999998717</c:v>
                </c:pt>
                <c:pt idx="3813">
                  <c:v>0.19064999999998716</c:v>
                </c:pt>
                <c:pt idx="3814">
                  <c:v>0.19069999999998716</c:v>
                </c:pt>
                <c:pt idx="3815">
                  <c:v>0.19074999999998715</c:v>
                </c:pt>
                <c:pt idx="3816">
                  <c:v>0.19079999999998715</c:v>
                </c:pt>
                <c:pt idx="3817">
                  <c:v>0.19084999999998714</c:v>
                </c:pt>
                <c:pt idx="3818">
                  <c:v>0.19089999999998714</c:v>
                </c:pt>
                <c:pt idx="3819">
                  <c:v>0.19094999999998713</c:v>
                </c:pt>
                <c:pt idx="3820">
                  <c:v>0.19099999999998712</c:v>
                </c:pt>
                <c:pt idx="3821">
                  <c:v>0.19104999999998712</c:v>
                </c:pt>
                <c:pt idx="3822">
                  <c:v>0.19109999999998711</c:v>
                </c:pt>
                <c:pt idx="3823">
                  <c:v>0.19114999999998711</c:v>
                </c:pt>
                <c:pt idx="3824">
                  <c:v>0.1911999999999871</c:v>
                </c:pt>
                <c:pt idx="3825">
                  <c:v>0.1912499999999871</c:v>
                </c:pt>
                <c:pt idx="3826">
                  <c:v>0.19129999999998709</c:v>
                </c:pt>
                <c:pt idx="3827">
                  <c:v>0.19134999999998709</c:v>
                </c:pt>
                <c:pt idx="3828">
                  <c:v>0.19139999999998708</c:v>
                </c:pt>
                <c:pt idx="3829">
                  <c:v>0.19144999999998707</c:v>
                </c:pt>
                <c:pt idx="3830">
                  <c:v>0.19149999999998707</c:v>
                </c:pt>
                <c:pt idx="3831">
                  <c:v>0.19154999999998706</c:v>
                </c:pt>
                <c:pt idx="3832">
                  <c:v>0.19159999999998706</c:v>
                </c:pt>
                <c:pt idx="3833">
                  <c:v>0.19164999999998705</c:v>
                </c:pt>
                <c:pt idx="3834">
                  <c:v>0.19169999999998705</c:v>
                </c:pt>
                <c:pt idx="3835">
                  <c:v>0.19174999999998704</c:v>
                </c:pt>
                <c:pt idx="3836">
                  <c:v>0.19179999999998704</c:v>
                </c:pt>
                <c:pt idx="3837">
                  <c:v>0.19184999999998703</c:v>
                </c:pt>
                <c:pt idx="3838">
                  <c:v>0.19189999999998703</c:v>
                </c:pt>
                <c:pt idx="3839">
                  <c:v>0.19194999999998702</c:v>
                </c:pt>
                <c:pt idx="3840">
                  <c:v>0.19199999999998701</c:v>
                </c:pt>
                <c:pt idx="3841">
                  <c:v>0.19204999999998701</c:v>
                </c:pt>
                <c:pt idx="3842">
                  <c:v>0.192099999999987</c:v>
                </c:pt>
                <c:pt idx="3843">
                  <c:v>0.192149999999987</c:v>
                </c:pt>
                <c:pt idx="3844">
                  <c:v>0.19219999999998699</c:v>
                </c:pt>
                <c:pt idx="3845">
                  <c:v>0.19224999999998699</c:v>
                </c:pt>
                <c:pt idx="3846">
                  <c:v>0.19229999999998698</c:v>
                </c:pt>
                <c:pt idx="3847">
                  <c:v>0.19234999999998698</c:v>
                </c:pt>
                <c:pt idx="3848">
                  <c:v>0.19239999999998697</c:v>
                </c:pt>
                <c:pt idx="3849">
                  <c:v>0.19244999999998696</c:v>
                </c:pt>
                <c:pt idx="3850">
                  <c:v>0.19249999999998696</c:v>
                </c:pt>
                <c:pt idx="3851">
                  <c:v>0.19254999999998695</c:v>
                </c:pt>
                <c:pt idx="3852">
                  <c:v>0.19259999999998695</c:v>
                </c:pt>
                <c:pt idx="3853">
                  <c:v>0.19264999999998694</c:v>
                </c:pt>
                <c:pt idx="3854">
                  <c:v>0.19269999999998694</c:v>
                </c:pt>
                <c:pt idx="3855">
                  <c:v>0.19274999999998693</c:v>
                </c:pt>
                <c:pt idx="3856">
                  <c:v>0.19279999999998693</c:v>
                </c:pt>
                <c:pt idx="3857">
                  <c:v>0.19284999999998692</c:v>
                </c:pt>
                <c:pt idx="3858">
                  <c:v>0.19289999999998692</c:v>
                </c:pt>
                <c:pt idx="3859">
                  <c:v>0.19294999999998691</c:v>
                </c:pt>
                <c:pt idx="3860">
                  <c:v>0.1929999999999869</c:v>
                </c:pt>
                <c:pt idx="3861">
                  <c:v>0.1930499999999869</c:v>
                </c:pt>
                <c:pt idx="3862">
                  <c:v>0.19309999999998689</c:v>
                </c:pt>
                <c:pt idx="3863">
                  <c:v>0.19314999999998689</c:v>
                </c:pt>
                <c:pt idx="3864">
                  <c:v>0.19319999999998688</c:v>
                </c:pt>
                <c:pt idx="3865">
                  <c:v>0.19324999999998688</c:v>
                </c:pt>
                <c:pt idx="3866">
                  <c:v>0.19329999999998687</c:v>
                </c:pt>
                <c:pt idx="3867">
                  <c:v>0.19334999999998687</c:v>
                </c:pt>
                <c:pt idx="3868">
                  <c:v>0.19339999999998686</c:v>
                </c:pt>
                <c:pt idx="3869">
                  <c:v>0.19344999999998685</c:v>
                </c:pt>
                <c:pt idx="3870">
                  <c:v>0.19349999999998685</c:v>
                </c:pt>
                <c:pt idx="3871">
                  <c:v>0.19354999999998684</c:v>
                </c:pt>
                <c:pt idx="3872">
                  <c:v>0.19359999999998684</c:v>
                </c:pt>
                <c:pt idx="3873">
                  <c:v>0.19364999999998683</c:v>
                </c:pt>
                <c:pt idx="3874">
                  <c:v>0.19369999999998683</c:v>
                </c:pt>
                <c:pt idx="3875">
                  <c:v>0.19374999999998682</c:v>
                </c:pt>
                <c:pt idx="3876">
                  <c:v>0.19379999999998682</c:v>
                </c:pt>
                <c:pt idx="3877">
                  <c:v>0.19384999999998681</c:v>
                </c:pt>
                <c:pt idx="3878">
                  <c:v>0.19389999999998681</c:v>
                </c:pt>
                <c:pt idx="3879">
                  <c:v>0.1939499999999868</c:v>
                </c:pt>
                <c:pt idx="3880">
                  <c:v>0.19399999999998679</c:v>
                </c:pt>
                <c:pt idx="3881">
                  <c:v>0.19404999999998679</c:v>
                </c:pt>
                <c:pt idx="3882">
                  <c:v>0.19409999999998678</c:v>
                </c:pt>
                <c:pt idx="3883">
                  <c:v>0.19414999999998678</c:v>
                </c:pt>
                <c:pt idx="3884">
                  <c:v>0.19419999999998677</c:v>
                </c:pt>
                <c:pt idx="3885">
                  <c:v>0.19424999999998677</c:v>
                </c:pt>
                <c:pt idx="3886">
                  <c:v>0.19429999999998676</c:v>
                </c:pt>
                <c:pt idx="3887">
                  <c:v>0.19434999999998676</c:v>
                </c:pt>
                <c:pt idx="3888">
                  <c:v>0.19439999999998675</c:v>
                </c:pt>
                <c:pt idx="3889">
                  <c:v>0.19444999999998674</c:v>
                </c:pt>
                <c:pt idx="3890">
                  <c:v>0.19449999999998674</c:v>
                </c:pt>
                <c:pt idx="3891">
                  <c:v>0.19454999999998673</c:v>
                </c:pt>
                <c:pt idx="3892">
                  <c:v>0.19459999999998673</c:v>
                </c:pt>
                <c:pt idx="3893">
                  <c:v>0.19464999999998672</c:v>
                </c:pt>
                <c:pt idx="3894">
                  <c:v>0.19469999999998672</c:v>
                </c:pt>
                <c:pt idx="3895">
                  <c:v>0.19474999999998671</c:v>
                </c:pt>
                <c:pt idx="3896">
                  <c:v>0.19479999999998671</c:v>
                </c:pt>
                <c:pt idx="3897">
                  <c:v>0.1948499999999867</c:v>
                </c:pt>
                <c:pt idx="3898">
                  <c:v>0.19489999999998669</c:v>
                </c:pt>
                <c:pt idx="3899">
                  <c:v>0.19494999999998669</c:v>
                </c:pt>
                <c:pt idx="3900">
                  <c:v>0.19499999999998668</c:v>
                </c:pt>
                <c:pt idx="3901">
                  <c:v>0.19504999999998668</c:v>
                </c:pt>
                <c:pt idx="3902">
                  <c:v>0.19509999999998667</c:v>
                </c:pt>
                <c:pt idx="3903">
                  <c:v>0.19514999999998667</c:v>
                </c:pt>
                <c:pt idx="3904">
                  <c:v>0.19519999999998666</c:v>
                </c:pt>
                <c:pt idx="3905">
                  <c:v>0.19524999999998666</c:v>
                </c:pt>
                <c:pt idx="3906">
                  <c:v>0.19529999999998665</c:v>
                </c:pt>
                <c:pt idx="3907">
                  <c:v>0.19534999999998665</c:v>
                </c:pt>
                <c:pt idx="3908">
                  <c:v>0.19539999999998664</c:v>
                </c:pt>
                <c:pt idx="3909">
                  <c:v>0.19544999999998663</c:v>
                </c:pt>
                <c:pt idx="3910">
                  <c:v>0.19549999999998663</c:v>
                </c:pt>
                <c:pt idx="3911">
                  <c:v>0.19554999999998662</c:v>
                </c:pt>
                <c:pt idx="3912">
                  <c:v>0.19559999999998662</c:v>
                </c:pt>
                <c:pt idx="3913">
                  <c:v>0.19564999999998661</c:v>
                </c:pt>
                <c:pt idx="3914">
                  <c:v>0.19569999999998661</c:v>
                </c:pt>
                <c:pt idx="3915">
                  <c:v>0.1957499999999866</c:v>
                </c:pt>
                <c:pt idx="3916">
                  <c:v>0.1957999999999866</c:v>
                </c:pt>
                <c:pt idx="3917">
                  <c:v>0.19584999999998659</c:v>
                </c:pt>
                <c:pt idx="3918">
                  <c:v>0.19589999999998658</c:v>
                </c:pt>
                <c:pt idx="3919">
                  <c:v>0.19594999999998658</c:v>
                </c:pt>
                <c:pt idx="3920">
                  <c:v>0.19599999999998657</c:v>
                </c:pt>
                <c:pt idx="3921">
                  <c:v>0.19604999999998657</c:v>
                </c:pt>
                <c:pt idx="3922">
                  <c:v>0.19609999999998656</c:v>
                </c:pt>
                <c:pt idx="3923">
                  <c:v>0.19614999999998656</c:v>
                </c:pt>
                <c:pt idx="3924">
                  <c:v>0.19619999999998655</c:v>
                </c:pt>
                <c:pt idx="3925">
                  <c:v>0.19624999999998655</c:v>
                </c:pt>
                <c:pt idx="3926">
                  <c:v>0.19629999999998654</c:v>
                </c:pt>
                <c:pt idx="3927">
                  <c:v>0.19634999999998654</c:v>
                </c:pt>
                <c:pt idx="3928">
                  <c:v>0.19639999999998653</c:v>
                </c:pt>
                <c:pt idx="3929">
                  <c:v>0.19644999999998652</c:v>
                </c:pt>
                <c:pt idx="3930">
                  <c:v>0.19649999999998652</c:v>
                </c:pt>
                <c:pt idx="3931">
                  <c:v>0.19654999999998651</c:v>
                </c:pt>
                <c:pt idx="3932">
                  <c:v>0.19659999999998651</c:v>
                </c:pt>
                <c:pt idx="3933">
                  <c:v>0.1966499999999865</c:v>
                </c:pt>
                <c:pt idx="3934">
                  <c:v>0.1966999999999865</c:v>
                </c:pt>
                <c:pt idx="3935">
                  <c:v>0.19674999999998649</c:v>
                </c:pt>
                <c:pt idx="3936">
                  <c:v>0.19679999999998649</c:v>
                </c:pt>
                <c:pt idx="3937">
                  <c:v>0.19684999999998648</c:v>
                </c:pt>
                <c:pt idx="3938">
                  <c:v>0.19689999999998647</c:v>
                </c:pt>
                <c:pt idx="3939">
                  <c:v>0.19694999999998647</c:v>
                </c:pt>
                <c:pt idx="3940">
                  <c:v>0.19699999999998646</c:v>
                </c:pt>
                <c:pt idx="3941">
                  <c:v>0.19704999999998646</c:v>
                </c:pt>
                <c:pt idx="3942">
                  <c:v>0.19709999999998645</c:v>
                </c:pt>
                <c:pt idx="3943">
                  <c:v>0.19714999999998645</c:v>
                </c:pt>
                <c:pt idx="3944">
                  <c:v>0.19719999999998644</c:v>
                </c:pt>
                <c:pt idx="3945">
                  <c:v>0.19724999999998644</c:v>
                </c:pt>
                <c:pt idx="3946">
                  <c:v>0.19729999999998643</c:v>
                </c:pt>
                <c:pt idx="3947">
                  <c:v>0.19734999999998643</c:v>
                </c:pt>
                <c:pt idx="3948">
                  <c:v>0.19739999999998642</c:v>
                </c:pt>
                <c:pt idx="3949">
                  <c:v>0.19744999999998641</c:v>
                </c:pt>
                <c:pt idx="3950">
                  <c:v>0.19749999999998641</c:v>
                </c:pt>
                <c:pt idx="3951">
                  <c:v>0.1975499999999864</c:v>
                </c:pt>
                <c:pt idx="3952">
                  <c:v>0.1975999999999864</c:v>
                </c:pt>
                <c:pt idx="3953">
                  <c:v>0.19764999999998639</c:v>
                </c:pt>
                <c:pt idx="3954">
                  <c:v>0.19769999999998639</c:v>
                </c:pt>
                <c:pt idx="3955">
                  <c:v>0.19774999999998638</c:v>
                </c:pt>
                <c:pt idx="3956">
                  <c:v>0.19779999999998638</c:v>
                </c:pt>
                <c:pt idx="3957">
                  <c:v>0.19784999999998637</c:v>
                </c:pt>
                <c:pt idx="3958">
                  <c:v>0.19789999999998636</c:v>
                </c:pt>
                <c:pt idx="3959">
                  <c:v>0.19794999999998636</c:v>
                </c:pt>
                <c:pt idx="3960">
                  <c:v>0.19799999999998635</c:v>
                </c:pt>
                <c:pt idx="3961">
                  <c:v>0.19804999999998635</c:v>
                </c:pt>
                <c:pt idx="3962">
                  <c:v>0.19809999999998634</c:v>
                </c:pt>
                <c:pt idx="3963">
                  <c:v>0.19814999999998634</c:v>
                </c:pt>
                <c:pt idx="3964">
                  <c:v>0.19819999999998633</c:v>
                </c:pt>
                <c:pt idx="3965">
                  <c:v>0.19824999999998633</c:v>
                </c:pt>
                <c:pt idx="3966">
                  <c:v>0.19829999999998632</c:v>
                </c:pt>
                <c:pt idx="3967">
                  <c:v>0.19834999999998632</c:v>
                </c:pt>
                <c:pt idx="3968">
                  <c:v>0.19839999999998631</c:v>
                </c:pt>
                <c:pt idx="3969">
                  <c:v>0.1984499999999863</c:v>
                </c:pt>
                <c:pt idx="3970">
                  <c:v>0.1984999999999863</c:v>
                </c:pt>
                <c:pt idx="3971">
                  <c:v>0.19854999999998629</c:v>
                </c:pt>
                <c:pt idx="3972">
                  <c:v>0.19859999999998629</c:v>
                </c:pt>
                <c:pt idx="3973">
                  <c:v>0.19864999999998628</c:v>
                </c:pt>
                <c:pt idx="3974">
                  <c:v>0.19869999999998628</c:v>
                </c:pt>
                <c:pt idx="3975">
                  <c:v>0.19874999999998627</c:v>
                </c:pt>
                <c:pt idx="3976">
                  <c:v>0.19879999999998627</c:v>
                </c:pt>
                <c:pt idx="3977">
                  <c:v>0.19884999999998626</c:v>
                </c:pt>
                <c:pt idx="3978">
                  <c:v>0.19889999999998625</c:v>
                </c:pt>
                <c:pt idx="3979">
                  <c:v>0.19894999999998625</c:v>
                </c:pt>
                <c:pt idx="3980">
                  <c:v>0.19899999999998624</c:v>
                </c:pt>
                <c:pt idx="3981">
                  <c:v>0.19904999999998624</c:v>
                </c:pt>
                <c:pt idx="3982">
                  <c:v>0.19909999999998623</c:v>
                </c:pt>
                <c:pt idx="3983">
                  <c:v>0.19914999999998623</c:v>
                </c:pt>
                <c:pt idx="3984">
                  <c:v>0.19919999999998622</c:v>
                </c:pt>
                <c:pt idx="3985">
                  <c:v>0.19924999999998622</c:v>
                </c:pt>
                <c:pt idx="3986">
                  <c:v>0.19929999999998621</c:v>
                </c:pt>
                <c:pt idx="3987">
                  <c:v>0.1993499999999862</c:v>
                </c:pt>
                <c:pt idx="3988">
                  <c:v>0.1993999999999862</c:v>
                </c:pt>
                <c:pt idx="3989">
                  <c:v>0.19944999999998619</c:v>
                </c:pt>
                <c:pt idx="3990">
                  <c:v>0.19949999999998619</c:v>
                </c:pt>
                <c:pt idx="3991">
                  <c:v>0.19954999999998618</c:v>
                </c:pt>
                <c:pt idx="3992">
                  <c:v>0.19959999999998618</c:v>
                </c:pt>
                <c:pt idx="3993">
                  <c:v>0.19964999999998617</c:v>
                </c:pt>
                <c:pt idx="3994">
                  <c:v>0.19969999999998617</c:v>
                </c:pt>
                <c:pt idx="3995">
                  <c:v>0.19974999999998616</c:v>
                </c:pt>
                <c:pt idx="3996">
                  <c:v>0.19979999999998616</c:v>
                </c:pt>
                <c:pt idx="3997">
                  <c:v>0.19984999999998615</c:v>
                </c:pt>
                <c:pt idx="3998">
                  <c:v>0.19989999999998614</c:v>
                </c:pt>
                <c:pt idx="3999">
                  <c:v>0.19994999999998614</c:v>
                </c:pt>
                <c:pt idx="4000">
                  <c:v>0.19999999999998613</c:v>
                </c:pt>
                <c:pt idx="4001">
                  <c:v>0.20004999999998613</c:v>
                </c:pt>
                <c:pt idx="4002">
                  <c:v>0.20009999999998612</c:v>
                </c:pt>
                <c:pt idx="4003">
                  <c:v>0.20014999999998612</c:v>
                </c:pt>
                <c:pt idx="4004">
                  <c:v>0.20019999999998611</c:v>
                </c:pt>
                <c:pt idx="4005">
                  <c:v>0.20024999999998611</c:v>
                </c:pt>
                <c:pt idx="4006">
                  <c:v>0.2002999999999861</c:v>
                </c:pt>
                <c:pt idx="4007">
                  <c:v>0.20034999999998609</c:v>
                </c:pt>
                <c:pt idx="4008">
                  <c:v>0.20039999999998609</c:v>
                </c:pt>
                <c:pt idx="4009">
                  <c:v>0.20044999999998608</c:v>
                </c:pt>
                <c:pt idx="4010">
                  <c:v>0.20049999999998608</c:v>
                </c:pt>
                <c:pt idx="4011">
                  <c:v>0.20054999999998607</c:v>
                </c:pt>
                <c:pt idx="4012">
                  <c:v>0.20059999999998607</c:v>
                </c:pt>
                <c:pt idx="4013">
                  <c:v>0.20064999999998606</c:v>
                </c:pt>
                <c:pt idx="4014">
                  <c:v>0.20069999999998606</c:v>
                </c:pt>
                <c:pt idx="4015">
                  <c:v>0.20074999999998605</c:v>
                </c:pt>
                <c:pt idx="4016">
                  <c:v>0.20079999999998605</c:v>
                </c:pt>
                <c:pt idx="4017">
                  <c:v>0.20084999999998604</c:v>
                </c:pt>
                <c:pt idx="4018">
                  <c:v>0.20089999999998603</c:v>
                </c:pt>
                <c:pt idx="4019">
                  <c:v>0.20094999999998603</c:v>
                </c:pt>
                <c:pt idx="4020">
                  <c:v>0.20099999999998602</c:v>
                </c:pt>
                <c:pt idx="4021">
                  <c:v>0.20104999999998602</c:v>
                </c:pt>
                <c:pt idx="4022">
                  <c:v>0.20109999999998601</c:v>
                </c:pt>
                <c:pt idx="4023">
                  <c:v>0.20114999999998601</c:v>
                </c:pt>
                <c:pt idx="4024">
                  <c:v>0.201199999999986</c:v>
                </c:pt>
                <c:pt idx="4025">
                  <c:v>0.201249999999986</c:v>
                </c:pt>
                <c:pt idx="4026">
                  <c:v>0.20129999999998599</c:v>
                </c:pt>
                <c:pt idx="4027">
                  <c:v>0.20134999999998598</c:v>
                </c:pt>
                <c:pt idx="4028">
                  <c:v>0.20139999999998598</c:v>
                </c:pt>
                <c:pt idx="4029">
                  <c:v>0.20144999999998597</c:v>
                </c:pt>
                <c:pt idx="4030">
                  <c:v>0.20149999999998597</c:v>
                </c:pt>
                <c:pt idx="4031">
                  <c:v>0.20154999999998596</c:v>
                </c:pt>
                <c:pt idx="4032">
                  <c:v>0.20159999999998596</c:v>
                </c:pt>
                <c:pt idx="4033">
                  <c:v>0.20164999999998595</c:v>
                </c:pt>
                <c:pt idx="4034">
                  <c:v>0.20169999999998595</c:v>
                </c:pt>
                <c:pt idx="4035">
                  <c:v>0.20174999999998594</c:v>
                </c:pt>
                <c:pt idx="4036">
                  <c:v>0.20179999999998594</c:v>
                </c:pt>
                <c:pt idx="4037">
                  <c:v>0.20184999999998593</c:v>
                </c:pt>
                <c:pt idx="4038">
                  <c:v>0.20189999999998592</c:v>
                </c:pt>
                <c:pt idx="4039">
                  <c:v>0.20194999999998592</c:v>
                </c:pt>
                <c:pt idx="4040">
                  <c:v>0.20199999999998591</c:v>
                </c:pt>
                <c:pt idx="4041">
                  <c:v>0.20204999999998591</c:v>
                </c:pt>
                <c:pt idx="4042">
                  <c:v>0.2020999999999859</c:v>
                </c:pt>
                <c:pt idx="4043">
                  <c:v>0.2021499999999859</c:v>
                </c:pt>
                <c:pt idx="4044">
                  <c:v>0.20219999999998589</c:v>
                </c:pt>
                <c:pt idx="4045">
                  <c:v>0.20224999999998589</c:v>
                </c:pt>
                <c:pt idx="4046">
                  <c:v>0.20229999999998588</c:v>
                </c:pt>
                <c:pt idx="4047">
                  <c:v>0.20234999999998587</c:v>
                </c:pt>
                <c:pt idx="4048">
                  <c:v>0.20239999999998587</c:v>
                </c:pt>
                <c:pt idx="4049">
                  <c:v>0.20244999999998586</c:v>
                </c:pt>
                <c:pt idx="4050">
                  <c:v>0.20249999999998586</c:v>
                </c:pt>
                <c:pt idx="4051">
                  <c:v>0.20254999999998585</c:v>
                </c:pt>
                <c:pt idx="4052">
                  <c:v>0.20259999999998585</c:v>
                </c:pt>
                <c:pt idx="4053">
                  <c:v>0.20264999999998584</c:v>
                </c:pt>
                <c:pt idx="4054">
                  <c:v>0.20269999999998584</c:v>
                </c:pt>
                <c:pt idx="4055">
                  <c:v>0.20274999999998583</c:v>
                </c:pt>
                <c:pt idx="4056">
                  <c:v>0.20279999999998582</c:v>
                </c:pt>
                <c:pt idx="4057">
                  <c:v>0.20284999999998582</c:v>
                </c:pt>
                <c:pt idx="4058">
                  <c:v>0.20289999999998581</c:v>
                </c:pt>
                <c:pt idx="4059">
                  <c:v>0.20294999999998581</c:v>
                </c:pt>
                <c:pt idx="4060">
                  <c:v>0.2029999999999858</c:v>
                </c:pt>
                <c:pt idx="4061">
                  <c:v>0.2030499999999858</c:v>
                </c:pt>
                <c:pt idx="4062">
                  <c:v>0.20309999999998579</c:v>
                </c:pt>
                <c:pt idx="4063">
                  <c:v>0.20314999999998579</c:v>
                </c:pt>
                <c:pt idx="4064">
                  <c:v>0.20319999999998578</c:v>
                </c:pt>
                <c:pt idx="4065">
                  <c:v>0.20324999999998578</c:v>
                </c:pt>
                <c:pt idx="4066">
                  <c:v>0.20329999999998577</c:v>
                </c:pt>
                <c:pt idx="4067">
                  <c:v>0.20334999999998576</c:v>
                </c:pt>
                <c:pt idx="4068">
                  <c:v>0.20339999999998576</c:v>
                </c:pt>
                <c:pt idx="4069">
                  <c:v>0.20344999999998575</c:v>
                </c:pt>
                <c:pt idx="4070">
                  <c:v>0.20349999999998575</c:v>
                </c:pt>
                <c:pt idx="4071">
                  <c:v>0.20354999999998574</c:v>
                </c:pt>
                <c:pt idx="4072">
                  <c:v>0.20359999999998574</c:v>
                </c:pt>
                <c:pt idx="4073">
                  <c:v>0.20364999999998573</c:v>
                </c:pt>
                <c:pt idx="4074">
                  <c:v>0.20369999999998573</c:v>
                </c:pt>
                <c:pt idx="4075">
                  <c:v>0.20374999999998572</c:v>
                </c:pt>
                <c:pt idx="4076">
                  <c:v>0.20379999999998571</c:v>
                </c:pt>
                <c:pt idx="4077">
                  <c:v>0.20384999999998571</c:v>
                </c:pt>
                <c:pt idx="4078">
                  <c:v>0.2038999999999857</c:v>
                </c:pt>
                <c:pt idx="4079">
                  <c:v>0.2039499999999857</c:v>
                </c:pt>
                <c:pt idx="4080">
                  <c:v>0.20399999999998569</c:v>
                </c:pt>
                <c:pt idx="4081">
                  <c:v>0.20404999999998569</c:v>
                </c:pt>
                <c:pt idx="4082">
                  <c:v>0.20409999999998568</c:v>
                </c:pt>
                <c:pt idx="4083">
                  <c:v>0.20414999999998568</c:v>
                </c:pt>
                <c:pt idx="4084">
                  <c:v>0.20419999999998567</c:v>
                </c:pt>
                <c:pt idx="4085">
                  <c:v>0.20424999999998567</c:v>
                </c:pt>
                <c:pt idx="4086">
                  <c:v>0.20429999999998566</c:v>
                </c:pt>
                <c:pt idx="4087">
                  <c:v>0.20434999999998565</c:v>
                </c:pt>
                <c:pt idx="4088">
                  <c:v>0.20439999999998565</c:v>
                </c:pt>
                <c:pt idx="4089">
                  <c:v>0.20444999999998564</c:v>
                </c:pt>
                <c:pt idx="4090">
                  <c:v>0.20449999999998564</c:v>
                </c:pt>
                <c:pt idx="4091">
                  <c:v>0.20454999999998563</c:v>
                </c:pt>
                <c:pt idx="4092">
                  <c:v>0.20459999999998563</c:v>
                </c:pt>
                <c:pt idx="4093">
                  <c:v>0.20464999999998562</c:v>
                </c:pt>
                <c:pt idx="4094">
                  <c:v>0.20469999999998562</c:v>
                </c:pt>
                <c:pt idx="4095">
                  <c:v>0.20474999999998561</c:v>
                </c:pt>
                <c:pt idx="4096">
                  <c:v>0.2047999999999856</c:v>
                </c:pt>
                <c:pt idx="4097">
                  <c:v>0.2048499999999856</c:v>
                </c:pt>
                <c:pt idx="4098">
                  <c:v>0.20489999999998559</c:v>
                </c:pt>
                <c:pt idx="4099">
                  <c:v>0.20494999999998559</c:v>
                </c:pt>
                <c:pt idx="4100">
                  <c:v>0.20499999999998558</c:v>
                </c:pt>
                <c:pt idx="4101">
                  <c:v>0.20504999999998558</c:v>
                </c:pt>
                <c:pt idx="4102">
                  <c:v>0.20509999999998557</c:v>
                </c:pt>
                <c:pt idx="4103">
                  <c:v>0.20514999999998557</c:v>
                </c:pt>
                <c:pt idx="4104">
                  <c:v>0.20519999999998556</c:v>
                </c:pt>
                <c:pt idx="4105">
                  <c:v>0.20524999999998556</c:v>
                </c:pt>
                <c:pt idx="4106">
                  <c:v>0.20529999999998555</c:v>
                </c:pt>
                <c:pt idx="4107">
                  <c:v>0.20534999999998554</c:v>
                </c:pt>
                <c:pt idx="4108">
                  <c:v>0.20539999999998554</c:v>
                </c:pt>
                <c:pt idx="4109">
                  <c:v>0.20544999999998553</c:v>
                </c:pt>
                <c:pt idx="4110">
                  <c:v>0.20549999999998553</c:v>
                </c:pt>
                <c:pt idx="4111">
                  <c:v>0.20554999999998552</c:v>
                </c:pt>
                <c:pt idx="4112">
                  <c:v>0.20559999999998552</c:v>
                </c:pt>
                <c:pt idx="4113">
                  <c:v>0.20564999999998551</c:v>
                </c:pt>
                <c:pt idx="4114">
                  <c:v>0.20569999999998551</c:v>
                </c:pt>
                <c:pt idx="4115">
                  <c:v>0.2057499999999855</c:v>
                </c:pt>
                <c:pt idx="4116">
                  <c:v>0.20579999999998549</c:v>
                </c:pt>
                <c:pt idx="4117">
                  <c:v>0.20584999999998549</c:v>
                </c:pt>
                <c:pt idx="4118">
                  <c:v>0.20589999999998548</c:v>
                </c:pt>
                <c:pt idx="4119">
                  <c:v>0.20594999999998548</c:v>
                </c:pt>
                <c:pt idx="4120">
                  <c:v>0.20599999999998547</c:v>
                </c:pt>
                <c:pt idx="4121">
                  <c:v>0.20604999999998547</c:v>
                </c:pt>
                <c:pt idx="4122">
                  <c:v>0.20609999999998546</c:v>
                </c:pt>
                <c:pt idx="4123">
                  <c:v>0.20614999999998546</c:v>
                </c:pt>
                <c:pt idx="4124">
                  <c:v>0.20619999999998545</c:v>
                </c:pt>
                <c:pt idx="4125">
                  <c:v>0.20624999999998544</c:v>
                </c:pt>
                <c:pt idx="4126">
                  <c:v>0.20629999999998544</c:v>
                </c:pt>
                <c:pt idx="4127">
                  <c:v>0.20634999999998543</c:v>
                </c:pt>
                <c:pt idx="4128">
                  <c:v>0.20639999999998543</c:v>
                </c:pt>
                <c:pt idx="4129">
                  <c:v>0.20644999999998542</c:v>
                </c:pt>
                <c:pt idx="4130">
                  <c:v>0.20649999999998542</c:v>
                </c:pt>
                <c:pt idx="4131">
                  <c:v>0.20654999999998541</c:v>
                </c:pt>
                <c:pt idx="4132">
                  <c:v>0.20659999999998541</c:v>
                </c:pt>
                <c:pt idx="4133">
                  <c:v>0.2066499999999854</c:v>
                </c:pt>
                <c:pt idx="4134">
                  <c:v>0.2066999999999854</c:v>
                </c:pt>
                <c:pt idx="4135">
                  <c:v>0.20674999999998539</c:v>
                </c:pt>
                <c:pt idx="4136">
                  <c:v>0.20679999999998538</c:v>
                </c:pt>
                <c:pt idx="4137">
                  <c:v>0.20684999999998538</c:v>
                </c:pt>
                <c:pt idx="4138">
                  <c:v>0.20689999999998537</c:v>
                </c:pt>
                <c:pt idx="4139">
                  <c:v>0.20694999999998537</c:v>
                </c:pt>
                <c:pt idx="4140">
                  <c:v>0.20699999999998536</c:v>
                </c:pt>
                <c:pt idx="4141">
                  <c:v>0.20704999999998536</c:v>
                </c:pt>
                <c:pt idx="4142">
                  <c:v>0.20709999999998535</c:v>
                </c:pt>
                <c:pt idx="4143">
                  <c:v>0.20714999999998535</c:v>
                </c:pt>
                <c:pt idx="4144">
                  <c:v>0.20719999999998534</c:v>
                </c:pt>
                <c:pt idx="4145">
                  <c:v>0.20724999999998533</c:v>
                </c:pt>
                <c:pt idx="4146">
                  <c:v>0.20729999999998533</c:v>
                </c:pt>
                <c:pt idx="4147">
                  <c:v>0.20734999999998532</c:v>
                </c:pt>
                <c:pt idx="4148">
                  <c:v>0.20739999999998532</c:v>
                </c:pt>
                <c:pt idx="4149">
                  <c:v>0.20744999999998531</c:v>
                </c:pt>
                <c:pt idx="4150">
                  <c:v>0.20749999999998531</c:v>
                </c:pt>
                <c:pt idx="4151">
                  <c:v>0.2075499999999853</c:v>
                </c:pt>
                <c:pt idx="4152">
                  <c:v>0.2075999999999853</c:v>
                </c:pt>
                <c:pt idx="4153">
                  <c:v>0.20764999999998529</c:v>
                </c:pt>
                <c:pt idx="4154">
                  <c:v>0.20769999999998529</c:v>
                </c:pt>
                <c:pt idx="4155">
                  <c:v>0.20774999999998528</c:v>
                </c:pt>
                <c:pt idx="4156">
                  <c:v>0.20779999999998527</c:v>
                </c:pt>
                <c:pt idx="4157">
                  <c:v>0.20784999999998527</c:v>
                </c:pt>
                <c:pt idx="4158">
                  <c:v>0.20789999999998526</c:v>
                </c:pt>
                <c:pt idx="4159">
                  <c:v>0.20794999999998526</c:v>
                </c:pt>
                <c:pt idx="4160">
                  <c:v>0.20799999999998525</c:v>
                </c:pt>
                <c:pt idx="4161">
                  <c:v>0.20804999999998525</c:v>
                </c:pt>
                <c:pt idx="4162">
                  <c:v>0.20809999999998524</c:v>
                </c:pt>
                <c:pt idx="4163">
                  <c:v>0.20814999999998524</c:v>
                </c:pt>
                <c:pt idx="4164">
                  <c:v>0.20819999999998523</c:v>
                </c:pt>
                <c:pt idx="4165">
                  <c:v>0.20824999999998522</c:v>
                </c:pt>
                <c:pt idx="4166">
                  <c:v>0.20829999999998522</c:v>
                </c:pt>
                <c:pt idx="4167">
                  <c:v>0.20834999999998521</c:v>
                </c:pt>
                <c:pt idx="4168">
                  <c:v>0.20839999999998521</c:v>
                </c:pt>
                <c:pt idx="4169">
                  <c:v>0.2084499999999852</c:v>
                </c:pt>
                <c:pt idx="4170">
                  <c:v>0.2084999999999852</c:v>
                </c:pt>
                <c:pt idx="4171">
                  <c:v>0.20854999999998519</c:v>
                </c:pt>
                <c:pt idx="4172">
                  <c:v>0.20859999999998519</c:v>
                </c:pt>
                <c:pt idx="4173">
                  <c:v>0.20864999999998518</c:v>
                </c:pt>
                <c:pt idx="4174">
                  <c:v>0.20869999999998518</c:v>
                </c:pt>
                <c:pt idx="4175">
                  <c:v>0.20874999999998517</c:v>
                </c:pt>
                <c:pt idx="4176">
                  <c:v>0.20879999999998516</c:v>
                </c:pt>
                <c:pt idx="4177">
                  <c:v>0.20884999999998516</c:v>
                </c:pt>
                <c:pt idx="4178">
                  <c:v>0.20889999999998515</c:v>
                </c:pt>
                <c:pt idx="4179">
                  <c:v>0.20894999999998515</c:v>
                </c:pt>
                <c:pt idx="4180">
                  <c:v>0.20899999999998514</c:v>
                </c:pt>
                <c:pt idx="4181">
                  <c:v>0.20904999999998514</c:v>
                </c:pt>
                <c:pt idx="4182">
                  <c:v>0.20909999999998513</c:v>
                </c:pt>
                <c:pt idx="4183">
                  <c:v>0.20914999999998513</c:v>
                </c:pt>
                <c:pt idx="4184">
                  <c:v>0.20919999999998512</c:v>
                </c:pt>
                <c:pt idx="4185">
                  <c:v>0.20924999999998511</c:v>
                </c:pt>
                <c:pt idx="4186">
                  <c:v>0.20929999999998511</c:v>
                </c:pt>
                <c:pt idx="4187">
                  <c:v>0.2093499999999851</c:v>
                </c:pt>
                <c:pt idx="4188">
                  <c:v>0.2093999999999851</c:v>
                </c:pt>
                <c:pt idx="4189">
                  <c:v>0.20944999999998509</c:v>
                </c:pt>
                <c:pt idx="4190">
                  <c:v>0.20949999999998509</c:v>
                </c:pt>
                <c:pt idx="4191">
                  <c:v>0.20954999999998508</c:v>
                </c:pt>
                <c:pt idx="4192">
                  <c:v>0.20959999999998508</c:v>
                </c:pt>
                <c:pt idx="4193">
                  <c:v>0.20964999999998507</c:v>
                </c:pt>
                <c:pt idx="4194">
                  <c:v>0.20969999999998507</c:v>
                </c:pt>
                <c:pt idx="4195">
                  <c:v>0.20974999999998506</c:v>
                </c:pt>
                <c:pt idx="4196">
                  <c:v>0.20979999999998505</c:v>
                </c:pt>
                <c:pt idx="4197">
                  <c:v>0.20984999999998505</c:v>
                </c:pt>
                <c:pt idx="4198">
                  <c:v>0.20989999999998504</c:v>
                </c:pt>
                <c:pt idx="4199">
                  <c:v>0.20994999999998504</c:v>
                </c:pt>
                <c:pt idx="4200">
                  <c:v>0.20999999999998503</c:v>
                </c:pt>
                <c:pt idx="4201">
                  <c:v>0.21004999999998503</c:v>
                </c:pt>
                <c:pt idx="4202">
                  <c:v>0.21009999999998502</c:v>
                </c:pt>
                <c:pt idx="4203">
                  <c:v>0.21014999999998502</c:v>
                </c:pt>
                <c:pt idx="4204">
                  <c:v>0.21019999999998501</c:v>
                </c:pt>
                <c:pt idx="4205">
                  <c:v>0.210249999999985</c:v>
                </c:pt>
                <c:pt idx="4206">
                  <c:v>0.210299999999985</c:v>
                </c:pt>
                <c:pt idx="4207">
                  <c:v>0.21034999999998499</c:v>
                </c:pt>
                <c:pt idx="4208">
                  <c:v>0.21039999999998499</c:v>
                </c:pt>
                <c:pt idx="4209">
                  <c:v>0.21044999999998498</c:v>
                </c:pt>
                <c:pt idx="4210">
                  <c:v>0.21049999999998498</c:v>
                </c:pt>
                <c:pt idx="4211">
                  <c:v>0.21054999999998497</c:v>
                </c:pt>
                <c:pt idx="4212">
                  <c:v>0.21059999999998497</c:v>
                </c:pt>
                <c:pt idx="4213">
                  <c:v>0.21064999999998496</c:v>
                </c:pt>
                <c:pt idx="4214">
                  <c:v>0.21069999999998495</c:v>
                </c:pt>
                <c:pt idx="4215">
                  <c:v>0.21074999999998495</c:v>
                </c:pt>
                <c:pt idx="4216">
                  <c:v>0.21079999999998494</c:v>
                </c:pt>
                <c:pt idx="4217">
                  <c:v>0.21084999999998494</c:v>
                </c:pt>
                <c:pt idx="4218">
                  <c:v>0.21089999999998493</c:v>
                </c:pt>
                <c:pt idx="4219">
                  <c:v>0.21094999999998493</c:v>
                </c:pt>
                <c:pt idx="4220">
                  <c:v>0.21099999999998492</c:v>
                </c:pt>
                <c:pt idx="4221">
                  <c:v>0.21104999999998492</c:v>
                </c:pt>
                <c:pt idx="4222">
                  <c:v>0.21109999999998491</c:v>
                </c:pt>
                <c:pt idx="4223">
                  <c:v>0.21114999999998491</c:v>
                </c:pt>
                <c:pt idx="4224">
                  <c:v>0.2111999999999849</c:v>
                </c:pt>
                <c:pt idx="4225">
                  <c:v>0.21124999999998489</c:v>
                </c:pt>
                <c:pt idx="4226">
                  <c:v>0.21129999999998489</c:v>
                </c:pt>
                <c:pt idx="4227">
                  <c:v>0.21134999999998488</c:v>
                </c:pt>
                <c:pt idx="4228">
                  <c:v>0.21139999999998488</c:v>
                </c:pt>
                <c:pt idx="4229">
                  <c:v>0.21144999999998487</c:v>
                </c:pt>
                <c:pt idx="4230">
                  <c:v>0.21149999999998487</c:v>
                </c:pt>
                <c:pt idx="4231">
                  <c:v>0.21154999999998486</c:v>
                </c:pt>
                <c:pt idx="4232">
                  <c:v>0.21159999999998486</c:v>
                </c:pt>
                <c:pt idx="4233">
                  <c:v>0.21164999999998485</c:v>
                </c:pt>
                <c:pt idx="4234">
                  <c:v>0.21169999999998484</c:v>
                </c:pt>
                <c:pt idx="4235">
                  <c:v>0.21174999999998484</c:v>
                </c:pt>
                <c:pt idx="4236">
                  <c:v>0.21179999999998483</c:v>
                </c:pt>
                <c:pt idx="4237">
                  <c:v>0.21184999999998483</c:v>
                </c:pt>
                <c:pt idx="4238">
                  <c:v>0.21189999999998482</c:v>
                </c:pt>
                <c:pt idx="4239">
                  <c:v>0.21194999999998482</c:v>
                </c:pt>
                <c:pt idx="4240">
                  <c:v>0.21199999999998481</c:v>
                </c:pt>
                <c:pt idx="4241">
                  <c:v>0.21204999999998481</c:v>
                </c:pt>
                <c:pt idx="4242">
                  <c:v>0.2120999999999848</c:v>
                </c:pt>
                <c:pt idx="4243">
                  <c:v>0.2121499999999848</c:v>
                </c:pt>
                <c:pt idx="4244">
                  <c:v>0.21219999999998479</c:v>
                </c:pt>
                <c:pt idx="4245">
                  <c:v>0.21224999999998478</c:v>
                </c:pt>
                <c:pt idx="4246">
                  <c:v>0.21229999999998478</c:v>
                </c:pt>
                <c:pt idx="4247">
                  <c:v>0.21234999999998477</c:v>
                </c:pt>
                <c:pt idx="4248">
                  <c:v>0.21239999999998477</c:v>
                </c:pt>
                <c:pt idx="4249">
                  <c:v>0.21244999999998476</c:v>
                </c:pt>
                <c:pt idx="4250">
                  <c:v>0.21249999999998476</c:v>
                </c:pt>
                <c:pt idx="4251">
                  <c:v>0.21254999999998475</c:v>
                </c:pt>
                <c:pt idx="4252">
                  <c:v>0.21259999999998475</c:v>
                </c:pt>
                <c:pt idx="4253">
                  <c:v>0.21264999999998474</c:v>
                </c:pt>
                <c:pt idx="4254">
                  <c:v>0.21269999999998473</c:v>
                </c:pt>
                <c:pt idx="4255">
                  <c:v>0.21274999999998473</c:v>
                </c:pt>
                <c:pt idx="4256">
                  <c:v>0.21279999999998472</c:v>
                </c:pt>
                <c:pt idx="4257">
                  <c:v>0.21284999999998472</c:v>
                </c:pt>
                <c:pt idx="4258">
                  <c:v>0.21289999999998471</c:v>
                </c:pt>
                <c:pt idx="4259">
                  <c:v>0.21294999999998471</c:v>
                </c:pt>
                <c:pt idx="4260">
                  <c:v>0.2129999999999847</c:v>
                </c:pt>
                <c:pt idx="4261">
                  <c:v>0.2130499999999847</c:v>
                </c:pt>
                <c:pt idx="4262">
                  <c:v>0.21309999999998469</c:v>
                </c:pt>
                <c:pt idx="4263">
                  <c:v>0.21314999999998469</c:v>
                </c:pt>
                <c:pt idx="4264">
                  <c:v>0.21319999999998468</c:v>
                </c:pt>
                <c:pt idx="4265">
                  <c:v>0.21324999999998467</c:v>
                </c:pt>
                <c:pt idx="4266">
                  <c:v>0.21329999999998467</c:v>
                </c:pt>
                <c:pt idx="4267">
                  <c:v>0.21334999999998466</c:v>
                </c:pt>
                <c:pt idx="4268">
                  <c:v>0.21339999999998466</c:v>
                </c:pt>
                <c:pt idx="4269">
                  <c:v>0.21344999999998465</c:v>
                </c:pt>
                <c:pt idx="4270">
                  <c:v>0.21349999999998465</c:v>
                </c:pt>
                <c:pt idx="4271">
                  <c:v>0.21354999999998464</c:v>
                </c:pt>
                <c:pt idx="4272">
                  <c:v>0.21359999999998464</c:v>
                </c:pt>
                <c:pt idx="4273">
                  <c:v>0.21364999999998463</c:v>
                </c:pt>
                <c:pt idx="4274">
                  <c:v>0.21369999999998462</c:v>
                </c:pt>
                <c:pt idx="4275">
                  <c:v>0.21374999999998462</c:v>
                </c:pt>
                <c:pt idx="4276">
                  <c:v>0.21379999999998461</c:v>
                </c:pt>
                <c:pt idx="4277">
                  <c:v>0.21384999999998461</c:v>
                </c:pt>
                <c:pt idx="4278">
                  <c:v>0.2138999999999846</c:v>
                </c:pt>
                <c:pt idx="4279">
                  <c:v>0.2139499999999846</c:v>
                </c:pt>
                <c:pt idx="4280">
                  <c:v>0.21399999999998459</c:v>
                </c:pt>
                <c:pt idx="4281">
                  <c:v>0.21404999999998459</c:v>
                </c:pt>
                <c:pt idx="4282">
                  <c:v>0.21409999999998458</c:v>
                </c:pt>
                <c:pt idx="4283">
                  <c:v>0.21414999999998457</c:v>
                </c:pt>
                <c:pt idx="4284">
                  <c:v>0.21419999999998457</c:v>
                </c:pt>
                <c:pt idx="4285">
                  <c:v>0.21424999999998456</c:v>
                </c:pt>
                <c:pt idx="4286">
                  <c:v>0.21429999999998456</c:v>
                </c:pt>
                <c:pt idx="4287">
                  <c:v>0.21434999999998455</c:v>
                </c:pt>
                <c:pt idx="4288">
                  <c:v>0.21439999999998455</c:v>
                </c:pt>
                <c:pt idx="4289">
                  <c:v>0.21444999999998454</c:v>
                </c:pt>
                <c:pt idx="4290">
                  <c:v>0.21449999999998454</c:v>
                </c:pt>
                <c:pt idx="4291">
                  <c:v>0.21454999999998453</c:v>
                </c:pt>
                <c:pt idx="4292">
                  <c:v>0.21459999999998453</c:v>
                </c:pt>
                <c:pt idx="4293">
                  <c:v>0.21464999999998452</c:v>
                </c:pt>
                <c:pt idx="4294">
                  <c:v>0.21469999999998451</c:v>
                </c:pt>
                <c:pt idx="4295">
                  <c:v>0.21474999999998451</c:v>
                </c:pt>
                <c:pt idx="4296">
                  <c:v>0.2147999999999845</c:v>
                </c:pt>
                <c:pt idx="4297">
                  <c:v>0.2148499999999845</c:v>
                </c:pt>
                <c:pt idx="4298">
                  <c:v>0.21489999999998449</c:v>
                </c:pt>
                <c:pt idx="4299">
                  <c:v>0.21494999999998449</c:v>
                </c:pt>
                <c:pt idx="4300">
                  <c:v>0.21499999999998448</c:v>
                </c:pt>
                <c:pt idx="4301">
                  <c:v>0.21504999999998448</c:v>
                </c:pt>
                <c:pt idx="4302">
                  <c:v>0.21509999999998447</c:v>
                </c:pt>
                <c:pt idx="4303">
                  <c:v>0.21514999999998446</c:v>
                </c:pt>
                <c:pt idx="4304">
                  <c:v>0.21519999999998446</c:v>
                </c:pt>
                <c:pt idx="4305">
                  <c:v>0.21524999999998445</c:v>
                </c:pt>
                <c:pt idx="4306">
                  <c:v>0.21529999999998445</c:v>
                </c:pt>
                <c:pt idx="4307">
                  <c:v>0.21534999999998444</c:v>
                </c:pt>
                <c:pt idx="4308">
                  <c:v>0.21539999999998444</c:v>
                </c:pt>
                <c:pt idx="4309">
                  <c:v>0.21544999999998443</c:v>
                </c:pt>
                <c:pt idx="4310">
                  <c:v>0.21549999999998443</c:v>
                </c:pt>
                <c:pt idx="4311">
                  <c:v>0.21554999999998442</c:v>
                </c:pt>
                <c:pt idx="4312">
                  <c:v>0.21559999999998442</c:v>
                </c:pt>
                <c:pt idx="4313">
                  <c:v>0.21564999999998441</c:v>
                </c:pt>
                <c:pt idx="4314">
                  <c:v>0.2156999999999844</c:v>
                </c:pt>
                <c:pt idx="4315">
                  <c:v>0.2157499999999844</c:v>
                </c:pt>
                <c:pt idx="4316">
                  <c:v>0.21579999999998439</c:v>
                </c:pt>
                <c:pt idx="4317">
                  <c:v>0.21584999999998439</c:v>
                </c:pt>
                <c:pt idx="4318">
                  <c:v>0.21589999999998438</c:v>
                </c:pt>
                <c:pt idx="4319">
                  <c:v>0.21594999999998438</c:v>
                </c:pt>
                <c:pt idx="4320">
                  <c:v>0.21599999999998437</c:v>
                </c:pt>
                <c:pt idx="4321">
                  <c:v>0.21604999999998437</c:v>
                </c:pt>
                <c:pt idx="4322">
                  <c:v>0.21609999999998436</c:v>
                </c:pt>
                <c:pt idx="4323">
                  <c:v>0.21614999999998435</c:v>
                </c:pt>
                <c:pt idx="4324">
                  <c:v>0.21619999999998435</c:v>
                </c:pt>
                <c:pt idx="4325">
                  <c:v>0.21624999999998434</c:v>
                </c:pt>
                <c:pt idx="4326">
                  <c:v>0.21629999999998434</c:v>
                </c:pt>
                <c:pt idx="4327">
                  <c:v>0.21634999999998433</c:v>
                </c:pt>
                <c:pt idx="4328">
                  <c:v>0.21639999999998433</c:v>
                </c:pt>
                <c:pt idx="4329">
                  <c:v>0.21644999999998432</c:v>
                </c:pt>
                <c:pt idx="4330">
                  <c:v>0.21649999999998432</c:v>
                </c:pt>
                <c:pt idx="4331">
                  <c:v>0.21654999999998431</c:v>
                </c:pt>
                <c:pt idx="4332">
                  <c:v>0.21659999999998431</c:v>
                </c:pt>
                <c:pt idx="4333">
                  <c:v>0.2166499999999843</c:v>
                </c:pt>
                <c:pt idx="4334">
                  <c:v>0.21669999999998429</c:v>
                </c:pt>
                <c:pt idx="4335">
                  <c:v>0.21674999999998429</c:v>
                </c:pt>
                <c:pt idx="4336">
                  <c:v>0.21679999999998428</c:v>
                </c:pt>
                <c:pt idx="4337">
                  <c:v>0.21684999999998428</c:v>
                </c:pt>
                <c:pt idx="4338">
                  <c:v>0.21689999999998427</c:v>
                </c:pt>
                <c:pt idx="4339">
                  <c:v>0.21694999999998427</c:v>
                </c:pt>
                <c:pt idx="4340">
                  <c:v>0.21699999999998426</c:v>
                </c:pt>
                <c:pt idx="4341">
                  <c:v>0.21704999999998426</c:v>
                </c:pt>
                <c:pt idx="4342">
                  <c:v>0.21709999999998425</c:v>
                </c:pt>
                <c:pt idx="4343">
                  <c:v>0.21714999999998424</c:v>
                </c:pt>
                <c:pt idx="4344">
                  <c:v>0.21719999999998424</c:v>
                </c:pt>
                <c:pt idx="4345">
                  <c:v>0.21724999999998423</c:v>
                </c:pt>
                <c:pt idx="4346">
                  <c:v>0.21729999999998423</c:v>
                </c:pt>
                <c:pt idx="4347">
                  <c:v>0.21734999999998422</c:v>
                </c:pt>
                <c:pt idx="4348">
                  <c:v>0.21739999999998422</c:v>
                </c:pt>
                <c:pt idx="4349">
                  <c:v>0.21744999999998421</c:v>
                </c:pt>
                <c:pt idx="4350">
                  <c:v>0.21749999999998421</c:v>
                </c:pt>
                <c:pt idx="4351">
                  <c:v>0.2175499999999842</c:v>
                </c:pt>
                <c:pt idx="4352">
                  <c:v>0.21759999999998419</c:v>
                </c:pt>
                <c:pt idx="4353">
                  <c:v>0.21764999999998419</c:v>
                </c:pt>
                <c:pt idx="4354">
                  <c:v>0.21769999999998418</c:v>
                </c:pt>
                <c:pt idx="4355">
                  <c:v>0.21774999999998418</c:v>
                </c:pt>
                <c:pt idx="4356">
                  <c:v>0.21779999999998417</c:v>
                </c:pt>
                <c:pt idx="4357">
                  <c:v>0.21784999999998417</c:v>
                </c:pt>
                <c:pt idx="4358">
                  <c:v>0.21789999999998416</c:v>
                </c:pt>
                <c:pt idx="4359">
                  <c:v>0.21794999999998416</c:v>
                </c:pt>
                <c:pt idx="4360">
                  <c:v>0.21799999999998415</c:v>
                </c:pt>
                <c:pt idx="4361">
                  <c:v>0.21804999999998415</c:v>
                </c:pt>
                <c:pt idx="4362">
                  <c:v>0.21809999999998414</c:v>
                </c:pt>
                <c:pt idx="4363">
                  <c:v>0.21814999999998413</c:v>
                </c:pt>
                <c:pt idx="4364">
                  <c:v>0.21819999999998413</c:v>
                </c:pt>
                <c:pt idx="4365">
                  <c:v>0.21824999999998412</c:v>
                </c:pt>
                <c:pt idx="4366">
                  <c:v>0.21829999999998412</c:v>
                </c:pt>
                <c:pt idx="4367">
                  <c:v>0.21834999999998411</c:v>
                </c:pt>
                <c:pt idx="4368">
                  <c:v>0.21839999999998411</c:v>
                </c:pt>
                <c:pt idx="4369">
                  <c:v>0.2184499999999841</c:v>
                </c:pt>
                <c:pt idx="4370">
                  <c:v>0.2184999999999841</c:v>
                </c:pt>
                <c:pt idx="4371">
                  <c:v>0.21854999999998409</c:v>
                </c:pt>
                <c:pt idx="4372">
                  <c:v>0.21859999999998408</c:v>
                </c:pt>
                <c:pt idx="4373">
                  <c:v>0.21864999999998408</c:v>
                </c:pt>
                <c:pt idx="4374">
                  <c:v>0.21869999999998407</c:v>
                </c:pt>
                <c:pt idx="4375">
                  <c:v>0.21874999999998407</c:v>
                </c:pt>
                <c:pt idx="4376">
                  <c:v>0.21879999999998406</c:v>
                </c:pt>
                <c:pt idx="4377">
                  <c:v>0.21884999999998406</c:v>
                </c:pt>
                <c:pt idx="4378">
                  <c:v>0.21889999999998405</c:v>
                </c:pt>
                <c:pt idx="4379">
                  <c:v>0.21894999999998405</c:v>
                </c:pt>
                <c:pt idx="4380">
                  <c:v>0.21899999999998404</c:v>
                </c:pt>
                <c:pt idx="4381">
                  <c:v>0.21904999999998404</c:v>
                </c:pt>
                <c:pt idx="4382">
                  <c:v>0.21909999999998403</c:v>
                </c:pt>
                <c:pt idx="4383">
                  <c:v>0.21914999999998402</c:v>
                </c:pt>
                <c:pt idx="4384">
                  <c:v>0.21919999999998402</c:v>
                </c:pt>
                <c:pt idx="4385">
                  <c:v>0.21924999999998401</c:v>
                </c:pt>
                <c:pt idx="4386">
                  <c:v>0.21929999999998401</c:v>
                </c:pt>
                <c:pt idx="4387">
                  <c:v>0.219349999999984</c:v>
                </c:pt>
                <c:pt idx="4388">
                  <c:v>0.219399999999984</c:v>
                </c:pt>
                <c:pt idx="4389">
                  <c:v>0.21944999999998399</c:v>
                </c:pt>
                <c:pt idx="4390">
                  <c:v>0.21949999999998399</c:v>
                </c:pt>
                <c:pt idx="4391">
                  <c:v>0.21954999999998398</c:v>
                </c:pt>
                <c:pt idx="4392">
                  <c:v>0.21959999999998397</c:v>
                </c:pt>
                <c:pt idx="4393">
                  <c:v>0.21964999999998397</c:v>
                </c:pt>
                <c:pt idx="4394">
                  <c:v>0.21969999999998396</c:v>
                </c:pt>
                <c:pt idx="4395">
                  <c:v>0.21974999999998396</c:v>
                </c:pt>
                <c:pt idx="4396">
                  <c:v>0.21979999999998395</c:v>
                </c:pt>
                <c:pt idx="4397">
                  <c:v>0.21984999999998395</c:v>
                </c:pt>
                <c:pt idx="4398">
                  <c:v>0.21989999999998394</c:v>
                </c:pt>
                <c:pt idx="4399">
                  <c:v>0.21994999999998394</c:v>
                </c:pt>
                <c:pt idx="4400">
                  <c:v>0.21999999999998393</c:v>
                </c:pt>
                <c:pt idx="4401">
                  <c:v>0.22004999999998393</c:v>
                </c:pt>
                <c:pt idx="4402">
                  <c:v>0.22009999999998392</c:v>
                </c:pt>
                <c:pt idx="4403">
                  <c:v>0.22014999999998391</c:v>
                </c:pt>
                <c:pt idx="4404">
                  <c:v>0.22019999999998391</c:v>
                </c:pt>
                <c:pt idx="4405">
                  <c:v>0.2202499999999839</c:v>
                </c:pt>
                <c:pt idx="4406">
                  <c:v>0.2202999999999839</c:v>
                </c:pt>
                <c:pt idx="4407">
                  <c:v>0.22034999999998389</c:v>
                </c:pt>
                <c:pt idx="4408">
                  <c:v>0.22039999999998389</c:v>
                </c:pt>
                <c:pt idx="4409">
                  <c:v>0.22044999999998388</c:v>
                </c:pt>
                <c:pt idx="4410">
                  <c:v>0.22049999999998388</c:v>
                </c:pt>
                <c:pt idx="4411">
                  <c:v>0.22054999999998387</c:v>
                </c:pt>
                <c:pt idx="4412">
                  <c:v>0.22059999999998386</c:v>
                </c:pt>
                <c:pt idx="4413">
                  <c:v>0.22064999999998386</c:v>
                </c:pt>
                <c:pt idx="4414">
                  <c:v>0.22069999999998385</c:v>
                </c:pt>
                <c:pt idx="4415">
                  <c:v>0.22074999999998385</c:v>
                </c:pt>
                <c:pt idx="4416">
                  <c:v>0.22079999999998384</c:v>
                </c:pt>
                <c:pt idx="4417">
                  <c:v>0.22084999999998384</c:v>
                </c:pt>
                <c:pt idx="4418">
                  <c:v>0.22089999999998383</c:v>
                </c:pt>
                <c:pt idx="4419">
                  <c:v>0.22094999999998383</c:v>
                </c:pt>
                <c:pt idx="4420">
                  <c:v>0.22099999999998382</c:v>
                </c:pt>
                <c:pt idx="4421">
                  <c:v>0.22104999999998381</c:v>
                </c:pt>
                <c:pt idx="4422">
                  <c:v>0.22109999999998381</c:v>
                </c:pt>
                <c:pt idx="4423">
                  <c:v>0.2211499999999838</c:v>
                </c:pt>
                <c:pt idx="4424">
                  <c:v>0.2211999999999838</c:v>
                </c:pt>
                <c:pt idx="4425">
                  <c:v>0.22124999999998379</c:v>
                </c:pt>
                <c:pt idx="4426">
                  <c:v>0.22129999999998379</c:v>
                </c:pt>
                <c:pt idx="4427">
                  <c:v>0.22134999999998378</c:v>
                </c:pt>
                <c:pt idx="4428">
                  <c:v>0.22139999999998378</c:v>
                </c:pt>
                <c:pt idx="4429">
                  <c:v>0.22144999999998377</c:v>
                </c:pt>
                <c:pt idx="4430">
                  <c:v>0.22149999999998377</c:v>
                </c:pt>
                <c:pt idx="4431">
                  <c:v>0.22154999999998376</c:v>
                </c:pt>
                <c:pt idx="4432">
                  <c:v>0.22159999999998375</c:v>
                </c:pt>
                <c:pt idx="4433">
                  <c:v>0.22164999999998375</c:v>
                </c:pt>
                <c:pt idx="4434">
                  <c:v>0.22169999999998374</c:v>
                </c:pt>
                <c:pt idx="4435">
                  <c:v>0.22174999999998374</c:v>
                </c:pt>
                <c:pt idx="4436">
                  <c:v>0.22179999999998373</c:v>
                </c:pt>
                <c:pt idx="4437">
                  <c:v>0.22184999999998373</c:v>
                </c:pt>
                <c:pt idx="4438">
                  <c:v>0.22189999999998372</c:v>
                </c:pt>
                <c:pt idx="4439">
                  <c:v>0.22194999999998372</c:v>
                </c:pt>
                <c:pt idx="4440">
                  <c:v>0.22199999999998371</c:v>
                </c:pt>
                <c:pt idx="4441">
                  <c:v>0.2220499999999837</c:v>
                </c:pt>
                <c:pt idx="4442">
                  <c:v>0.2220999999999837</c:v>
                </c:pt>
                <c:pt idx="4443">
                  <c:v>0.22214999999998369</c:v>
                </c:pt>
                <c:pt idx="4444">
                  <c:v>0.22219999999998369</c:v>
                </c:pt>
                <c:pt idx="4445">
                  <c:v>0.22224999999998368</c:v>
                </c:pt>
                <c:pt idx="4446">
                  <c:v>0.22229999999998368</c:v>
                </c:pt>
                <c:pt idx="4447">
                  <c:v>0.22234999999998367</c:v>
                </c:pt>
                <c:pt idx="4448">
                  <c:v>0.22239999999998367</c:v>
                </c:pt>
                <c:pt idx="4449">
                  <c:v>0.22244999999998366</c:v>
                </c:pt>
                <c:pt idx="4450">
                  <c:v>0.22249999999998366</c:v>
                </c:pt>
                <c:pt idx="4451">
                  <c:v>0.22254999999998365</c:v>
                </c:pt>
                <c:pt idx="4452">
                  <c:v>0.22259999999998364</c:v>
                </c:pt>
                <c:pt idx="4453">
                  <c:v>0.22264999999998364</c:v>
                </c:pt>
                <c:pt idx="4454">
                  <c:v>0.22269999999998363</c:v>
                </c:pt>
                <c:pt idx="4455">
                  <c:v>0.22274999999998363</c:v>
                </c:pt>
                <c:pt idx="4456">
                  <c:v>0.22279999999998362</c:v>
                </c:pt>
                <c:pt idx="4457">
                  <c:v>0.22284999999998362</c:v>
                </c:pt>
                <c:pt idx="4458">
                  <c:v>0.22289999999998361</c:v>
                </c:pt>
                <c:pt idx="4459">
                  <c:v>0.22294999999998361</c:v>
                </c:pt>
                <c:pt idx="4460">
                  <c:v>0.2229999999999836</c:v>
                </c:pt>
                <c:pt idx="4461">
                  <c:v>0.22304999999998359</c:v>
                </c:pt>
                <c:pt idx="4462">
                  <c:v>0.22309999999998359</c:v>
                </c:pt>
                <c:pt idx="4463">
                  <c:v>0.22314999999998358</c:v>
                </c:pt>
                <c:pt idx="4464">
                  <c:v>0.22319999999998358</c:v>
                </c:pt>
                <c:pt idx="4465">
                  <c:v>0.22324999999998357</c:v>
                </c:pt>
                <c:pt idx="4466">
                  <c:v>0.22329999999998357</c:v>
                </c:pt>
                <c:pt idx="4467">
                  <c:v>0.22334999999998356</c:v>
                </c:pt>
                <c:pt idx="4468">
                  <c:v>0.22339999999998356</c:v>
                </c:pt>
                <c:pt idx="4469">
                  <c:v>0.22344999999998355</c:v>
                </c:pt>
                <c:pt idx="4470">
                  <c:v>0.22349999999998355</c:v>
                </c:pt>
                <c:pt idx="4471">
                  <c:v>0.22354999999998354</c:v>
                </c:pt>
                <c:pt idx="4472">
                  <c:v>0.22359999999998353</c:v>
                </c:pt>
                <c:pt idx="4473">
                  <c:v>0.22364999999998353</c:v>
                </c:pt>
                <c:pt idx="4474">
                  <c:v>0.22369999999998352</c:v>
                </c:pt>
                <c:pt idx="4475">
                  <c:v>0.22374999999998352</c:v>
                </c:pt>
                <c:pt idx="4476">
                  <c:v>0.22379999999998351</c:v>
                </c:pt>
                <c:pt idx="4477">
                  <c:v>0.22384999999998351</c:v>
                </c:pt>
                <c:pt idx="4478">
                  <c:v>0.2238999999999835</c:v>
                </c:pt>
                <c:pt idx="4479">
                  <c:v>0.2239499999999835</c:v>
                </c:pt>
                <c:pt idx="4480">
                  <c:v>0.22399999999998349</c:v>
                </c:pt>
                <c:pt idx="4481">
                  <c:v>0.22404999999998348</c:v>
                </c:pt>
                <c:pt idx="4482">
                  <c:v>0.22409999999998348</c:v>
                </c:pt>
                <c:pt idx="4483">
                  <c:v>0.22414999999998347</c:v>
                </c:pt>
                <c:pt idx="4484">
                  <c:v>0.22419999999998347</c:v>
                </c:pt>
                <c:pt idx="4485">
                  <c:v>0.22424999999998346</c:v>
                </c:pt>
                <c:pt idx="4486">
                  <c:v>0.22429999999998346</c:v>
                </c:pt>
                <c:pt idx="4487">
                  <c:v>0.22434999999998345</c:v>
                </c:pt>
                <c:pt idx="4488">
                  <c:v>0.22439999999998345</c:v>
                </c:pt>
                <c:pt idx="4489">
                  <c:v>0.22444999999998344</c:v>
                </c:pt>
                <c:pt idx="4490">
                  <c:v>0.22449999999998344</c:v>
                </c:pt>
                <c:pt idx="4491">
                  <c:v>0.22454999999998343</c:v>
                </c:pt>
                <c:pt idx="4492">
                  <c:v>0.22459999999998342</c:v>
                </c:pt>
                <c:pt idx="4493">
                  <c:v>0.22464999999998342</c:v>
                </c:pt>
                <c:pt idx="4494">
                  <c:v>0.22469999999998341</c:v>
                </c:pt>
                <c:pt idx="4495">
                  <c:v>0.22474999999998341</c:v>
                </c:pt>
                <c:pt idx="4496">
                  <c:v>0.2247999999999834</c:v>
                </c:pt>
                <c:pt idx="4497">
                  <c:v>0.2248499999999834</c:v>
                </c:pt>
                <c:pt idx="4498">
                  <c:v>0.22489999999998339</c:v>
                </c:pt>
                <c:pt idx="4499">
                  <c:v>0.22494999999998339</c:v>
                </c:pt>
                <c:pt idx="4500">
                  <c:v>0.22499999999998338</c:v>
                </c:pt>
                <c:pt idx="4501">
                  <c:v>0.22504999999998337</c:v>
                </c:pt>
                <c:pt idx="4502">
                  <c:v>0.22509999999998337</c:v>
                </c:pt>
                <c:pt idx="4503">
                  <c:v>0.22514999999998336</c:v>
                </c:pt>
                <c:pt idx="4504">
                  <c:v>0.22519999999998336</c:v>
                </c:pt>
                <c:pt idx="4505">
                  <c:v>0.22524999999998335</c:v>
                </c:pt>
                <c:pt idx="4506">
                  <c:v>0.22529999999998335</c:v>
                </c:pt>
                <c:pt idx="4507">
                  <c:v>0.22534999999998334</c:v>
                </c:pt>
                <c:pt idx="4508">
                  <c:v>0.22539999999998334</c:v>
                </c:pt>
                <c:pt idx="4509">
                  <c:v>0.22544999999998333</c:v>
                </c:pt>
                <c:pt idx="4510">
                  <c:v>0.22549999999998332</c:v>
                </c:pt>
                <c:pt idx="4511">
                  <c:v>0.22554999999998332</c:v>
                </c:pt>
                <c:pt idx="4512">
                  <c:v>0.22559999999998331</c:v>
                </c:pt>
                <c:pt idx="4513">
                  <c:v>0.22564999999998331</c:v>
                </c:pt>
                <c:pt idx="4514">
                  <c:v>0.2256999999999833</c:v>
                </c:pt>
                <c:pt idx="4515">
                  <c:v>0.2257499999999833</c:v>
                </c:pt>
                <c:pt idx="4516">
                  <c:v>0.22579999999998329</c:v>
                </c:pt>
                <c:pt idx="4517">
                  <c:v>0.22584999999998329</c:v>
                </c:pt>
                <c:pt idx="4518">
                  <c:v>0.22589999999998328</c:v>
                </c:pt>
                <c:pt idx="4519">
                  <c:v>0.22594999999998328</c:v>
                </c:pt>
                <c:pt idx="4520">
                  <c:v>0.22599999999998327</c:v>
                </c:pt>
                <c:pt idx="4521">
                  <c:v>0.22604999999998326</c:v>
                </c:pt>
                <c:pt idx="4522">
                  <c:v>0.22609999999998326</c:v>
                </c:pt>
                <c:pt idx="4523">
                  <c:v>0.22614999999998325</c:v>
                </c:pt>
                <c:pt idx="4524">
                  <c:v>0.22619999999998325</c:v>
                </c:pt>
                <c:pt idx="4525">
                  <c:v>0.22624999999998324</c:v>
                </c:pt>
                <c:pt idx="4526">
                  <c:v>0.22629999999998324</c:v>
                </c:pt>
                <c:pt idx="4527">
                  <c:v>0.22634999999998323</c:v>
                </c:pt>
                <c:pt idx="4528">
                  <c:v>0.22639999999998323</c:v>
                </c:pt>
                <c:pt idx="4529">
                  <c:v>0.22644999999998322</c:v>
                </c:pt>
                <c:pt idx="4530">
                  <c:v>0.22649999999998321</c:v>
                </c:pt>
                <c:pt idx="4531">
                  <c:v>0.22654999999998321</c:v>
                </c:pt>
                <c:pt idx="4532">
                  <c:v>0.2265999999999832</c:v>
                </c:pt>
                <c:pt idx="4533">
                  <c:v>0.2266499999999832</c:v>
                </c:pt>
                <c:pt idx="4534">
                  <c:v>0.22669999999998319</c:v>
                </c:pt>
                <c:pt idx="4535">
                  <c:v>0.22674999999998319</c:v>
                </c:pt>
                <c:pt idx="4536">
                  <c:v>0.22679999999998318</c:v>
                </c:pt>
                <c:pt idx="4537">
                  <c:v>0.22684999999998318</c:v>
                </c:pt>
                <c:pt idx="4538">
                  <c:v>0.22689999999998317</c:v>
                </c:pt>
                <c:pt idx="4539">
                  <c:v>0.22694999999998317</c:v>
                </c:pt>
                <c:pt idx="4540">
                  <c:v>0.22699999999998316</c:v>
                </c:pt>
                <c:pt idx="4541">
                  <c:v>0.22704999999998315</c:v>
                </c:pt>
                <c:pt idx="4542">
                  <c:v>0.22709999999998315</c:v>
                </c:pt>
                <c:pt idx="4543">
                  <c:v>0.22714999999998314</c:v>
                </c:pt>
                <c:pt idx="4544">
                  <c:v>0.22719999999998314</c:v>
                </c:pt>
                <c:pt idx="4545">
                  <c:v>0.22724999999998313</c:v>
                </c:pt>
                <c:pt idx="4546">
                  <c:v>0.22729999999998313</c:v>
                </c:pt>
                <c:pt idx="4547">
                  <c:v>0.22734999999998312</c:v>
                </c:pt>
                <c:pt idx="4548">
                  <c:v>0.22739999999998312</c:v>
                </c:pt>
                <c:pt idx="4549">
                  <c:v>0.22744999999998311</c:v>
                </c:pt>
                <c:pt idx="4550">
                  <c:v>0.2274999999999831</c:v>
                </c:pt>
                <c:pt idx="4551">
                  <c:v>0.2275499999999831</c:v>
                </c:pt>
                <c:pt idx="4552">
                  <c:v>0.22759999999998309</c:v>
                </c:pt>
                <c:pt idx="4553">
                  <c:v>0.22764999999998309</c:v>
                </c:pt>
                <c:pt idx="4554">
                  <c:v>0.22769999999998308</c:v>
                </c:pt>
                <c:pt idx="4555">
                  <c:v>0.22774999999998308</c:v>
                </c:pt>
                <c:pt idx="4556">
                  <c:v>0.22779999999998307</c:v>
                </c:pt>
                <c:pt idx="4557">
                  <c:v>0.22784999999998307</c:v>
                </c:pt>
                <c:pt idx="4558">
                  <c:v>0.22789999999998306</c:v>
                </c:pt>
                <c:pt idx="4559">
                  <c:v>0.22794999999998306</c:v>
                </c:pt>
                <c:pt idx="4560">
                  <c:v>0.22799999999998305</c:v>
                </c:pt>
                <c:pt idx="4561">
                  <c:v>0.22804999999998304</c:v>
                </c:pt>
                <c:pt idx="4562">
                  <c:v>0.22809999999998304</c:v>
                </c:pt>
                <c:pt idx="4563">
                  <c:v>0.22814999999998303</c:v>
                </c:pt>
                <c:pt idx="4564">
                  <c:v>0.22819999999998303</c:v>
                </c:pt>
                <c:pt idx="4565">
                  <c:v>0.22824999999998302</c:v>
                </c:pt>
                <c:pt idx="4566">
                  <c:v>0.22829999999998302</c:v>
                </c:pt>
                <c:pt idx="4567">
                  <c:v>0.22834999999998301</c:v>
                </c:pt>
                <c:pt idx="4568">
                  <c:v>0.22839999999998301</c:v>
                </c:pt>
                <c:pt idx="4569">
                  <c:v>0.228449999999983</c:v>
                </c:pt>
                <c:pt idx="4570">
                  <c:v>0.22849999999998299</c:v>
                </c:pt>
                <c:pt idx="4571">
                  <c:v>0.22854999999998299</c:v>
                </c:pt>
                <c:pt idx="4572">
                  <c:v>0.22859999999998298</c:v>
                </c:pt>
                <c:pt idx="4573">
                  <c:v>0.22864999999998298</c:v>
                </c:pt>
                <c:pt idx="4574">
                  <c:v>0.22869999999998297</c:v>
                </c:pt>
                <c:pt idx="4575">
                  <c:v>0.22874999999998297</c:v>
                </c:pt>
                <c:pt idx="4576">
                  <c:v>0.22879999999998296</c:v>
                </c:pt>
                <c:pt idx="4577">
                  <c:v>0.22884999999998296</c:v>
                </c:pt>
                <c:pt idx="4578">
                  <c:v>0.22889999999998295</c:v>
                </c:pt>
                <c:pt idx="4579">
                  <c:v>0.22894999999998294</c:v>
                </c:pt>
                <c:pt idx="4580">
                  <c:v>0.22899999999998294</c:v>
                </c:pt>
                <c:pt idx="4581">
                  <c:v>0.22904999999998293</c:v>
                </c:pt>
                <c:pt idx="4582">
                  <c:v>0.22909999999998293</c:v>
                </c:pt>
                <c:pt idx="4583">
                  <c:v>0.22914999999998292</c:v>
                </c:pt>
                <c:pt idx="4584">
                  <c:v>0.22919999999998292</c:v>
                </c:pt>
                <c:pt idx="4585">
                  <c:v>0.22924999999998291</c:v>
                </c:pt>
                <c:pt idx="4586">
                  <c:v>0.22929999999998291</c:v>
                </c:pt>
                <c:pt idx="4587">
                  <c:v>0.2293499999999829</c:v>
                </c:pt>
                <c:pt idx="4588">
                  <c:v>0.2293999999999829</c:v>
                </c:pt>
                <c:pt idx="4589">
                  <c:v>0.22944999999998289</c:v>
                </c:pt>
                <c:pt idx="4590">
                  <c:v>0.22949999999998288</c:v>
                </c:pt>
                <c:pt idx="4591">
                  <c:v>0.22954999999998288</c:v>
                </c:pt>
                <c:pt idx="4592">
                  <c:v>0.22959999999998287</c:v>
                </c:pt>
                <c:pt idx="4593">
                  <c:v>0.22964999999998287</c:v>
                </c:pt>
                <c:pt idx="4594">
                  <c:v>0.22969999999998286</c:v>
                </c:pt>
                <c:pt idx="4595">
                  <c:v>0.22974999999998286</c:v>
                </c:pt>
                <c:pt idx="4596">
                  <c:v>0.22979999999998285</c:v>
                </c:pt>
                <c:pt idx="4597">
                  <c:v>0.22984999999998285</c:v>
                </c:pt>
                <c:pt idx="4598">
                  <c:v>0.22989999999998284</c:v>
                </c:pt>
                <c:pt idx="4599">
                  <c:v>0.22994999999998283</c:v>
                </c:pt>
                <c:pt idx="4600">
                  <c:v>0.22999999999998283</c:v>
                </c:pt>
                <c:pt idx="4601">
                  <c:v>0.23004999999998282</c:v>
                </c:pt>
                <c:pt idx="4602">
                  <c:v>0.23009999999998282</c:v>
                </c:pt>
                <c:pt idx="4603">
                  <c:v>0.23014999999998281</c:v>
                </c:pt>
                <c:pt idx="4604">
                  <c:v>0.23019999999998281</c:v>
                </c:pt>
                <c:pt idx="4605">
                  <c:v>0.2302499999999828</c:v>
                </c:pt>
                <c:pt idx="4606">
                  <c:v>0.2302999999999828</c:v>
                </c:pt>
                <c:pt idx="4607">
                  <c:v>0.23034999999998279</c:v>
                </c:pt>
                <c:pt idx="4608">
                  <c:v>0.23039999999998279</c:v>
                </c:pt>
                <c:pt idx="4609">
                  <c:v>0.23044999999998278</c:v>
                </c:pt>
                <c:pt idx="4610">
                  <c:v>0.23049999999998277</c:v>
                </c:pt>
                <c:pt idx="4611">
                  <c:v>0.23054999999998277</c:v>
                </c:pt>
                <c:pt idx="4612">
                  <c:v>0.23059999999998276</c:v>
                </c:pt>
                <c:pt idx="4613">
                  <c:v>0.23064999999998276</c:v>
                </c:pt>
                <c:pt idx="4614">
                  <c:v>0.23069999999998275</c:v>
                </c:pt>
                <c:pt idx="4615">
                  <c:v>0.23074999999998275</c:v>
                </c:pt>
                <c:pt idx="4616">
                  <c:v>0.23079999999998274</c:v>
                </c:pt>
                <c:pt idx="4617">
                  <c:v>0.23084999999998274</c:v>
                </c:pt>
                <c:pt idx="4618">
                  <c:v>0.23089999999998273</c:v>
                </c:pt>
                <c:pt idx="4619">
                  <c:v>0.23094999999998272</c:v>
                </c:pt>
                <c:pt idx="4620">
                  <c:v>0.23099999999998272</c:v>
                </c:pt>
                <c:pt idx="4621">
                  <c:v>0.23104999999998271</c:v>
                </c:pt>
                <c:pt idx="4622">
                  <c:v>0.23109999999998271</c:v>
                </c:pt>
                <c:pt idx="4623">
                  <c:v>0.2311499999999827</c:v>
                </c:pt>
                <c:pt idx="4624">
                  <c:v>0.2311999999999827</c:v>
                </c:pt>
                <c:pt idx="4625">
                  <c:v>0.23124999999998269</c:v>
                </c:pt>
                <c:pt idx="4626">
                  <c:v>0.23129999999998269</c:v>
                </c:pt>
                <c:pt idx="4627">
                  <c:v>0.23134999999998268</c:v>
                </c:pt>
                <c:pt idx="4628">
                  <c:v>0.23139999999998268</c:v>
                </c:pt>
                <c:pt idx="4629">
                  <c:v>0.23144999999998267</c:v>
                </c:pt>
                <c:pt idx="4630">
                  <c:v>0.23149999999998266</c:v>
                </c:pt>
                <c:pt idx="4631">
                  <c:v>0.23154999999998266</c:v>
                </c:pt>
                <c:pt idx="4632">
                  <c:v>0.23159999999998265</c:v>
                </c:pt>
                <c:pt idx="4633">
                  <c:v>0.23164999999998265</c:v>
                </c:pt>
                <c:pt idx="4634">
                  <c:v>0.23169999999998264</c:v>
                </c:pt>
                <c:pt idx="4635">
                  <c:v>0.23174999999998264</c:v>
                </c:pt>
                <c:pt idx="4636">
                  <c:v>0.23179999999998263</c:v>
                </c:pt>
                <c:pt idx="4637">
                  <c:v>0.23184999999998263</c:v>
                </c:pt>
                <c:pt idx="4638">
                  <c:v>0.23189999999998262</c:v>
                </c:pt>
                <c:pt idx="4639">
                  <c:v>0.23194999999998261</c:v>
                </c:pt>
                <c:pt idx="4640">
                  <c:v>0.23199999999998261</c:v>
                </c:pt>
                <c:pt idx="4641">
                  <c:v>0.2320499999999826</c:v>
                </c:pt>
                <c:pt idx="4642">
                  <c:v>0.2320999999999826</c:v>
                </c:pt>
                <c:pt idx="4643">
                  <c:v>0.23214999999998259</c:v>
                </c:pt>
                <c:pt idx="4644">
                  <c:v>0.23219999999998259</c:v>
                </c:pt>
                <c:pt idx="4645">
                  <c:v>0.23224999999998258</c:v>
                </c:pt>
                <c:pt idx="4646">
                  <c:v>0.23229999999998258</c:v>
                </c:pt>
                <c:pt idx="4647">
                  <c:v>0.23234999999998257</c:v>
                </c:pt>
                <c:pt idx="4648">
                  <c:v>0.23239999999998256</c:v>
                </c:pt>
                <c:pt idx="4649">
                  <c:v>0.23244999999998256</c:v>
                </c:pt>
                <c:pt idx="4650">
                  <c:v>0.23249999999998255</c:v>
                </c:pt>
                <c:pt idx="4651">
                  <c:v>0.23254999999998255</c:v>
                </c:pt>
                <c:pt idx="4652">
                  <c:v>0.23259999999998254</c:v>
                </c:pt>
                <c:pt idx="4653">
                  <c:v>0.23264999999998254</c:v>
                </c:pt>
                <c:pt idx="4654">
                  <c:v>0.23269999999998253</c:v>
                </c:pt>
                <c:pt idx="4655">
                  <c:v>0.23274999999998253</c:v>
                </c:pt>
                <c:pt idx="4656">
                  <c:v>0.23279999999998252</c:v>
                </c:pt>
                <c:pt idx="4657">
                  <c:v>0.23284999999998252</c:v>
                </c:pt>
                <c:pt idx="4658">
                  <c:v>0.23289999999998251</c:v>
                </c:pt>
                <c:pt idx="4659">
                  <c:v>0.2329499999999825</c:v>
                </c:pt>
                <c:pt idx="4660">
                  <c:v>0.2329999999999825</c:v>
                </c:pt>
                <c:pt idx="4661">
                  <c:v>0.23304999999998249</c:v>
                </c:pt>
                <c:pt idx="4662">
                  <c:v>0.23309999999998249</c:v>
                </c:pt>
                <c:pt idx="4663">
                  <c:v>0.23314999999998248</c:v>
                </c:pt>
                <c:pt idx="4664">
                  <c:v>0.23319999999998248</c:v>
                </c:pt>
                <c:pt idx="4665">
                  <c:v>0.23324999999998247</c:v>
                </c:pt>
                <c:pt idx="4666">
                  <c:v>0.23329999999998247</c:v>
                </c:pt>
                <c:pt idx="4667">
                  <c:v>0.23334999999998246</c:v>
                </c:pt>
                <c:pt idx="4668">
                  <c:v>0.23339999999998245</c:v>
                </c:pt>
                <c:pt idx="4669">
                  <c:v>0.23344999999998245</c:v>
                </c:pt>
                <c:pt idx="4670">
                  <c:v>0.23349999999998244</c:v>
                </c:pt>
                <c:pt idx="4671">
                  <c:v>0.23354999999998244</c:v>
                </c:pt>
                <c:pt idx="4672">
                  <c:v>0.23359999999998243</c:v>
                </c:pt>
                <c:pt idx="4673">
                  <c:v>0.23364999999998243</c:v>
                </c:pt>
                <c:pt idx="4674">
                  <c:v>0.23369999999998242</c:v>
                </c:pt>
                <c:pt idx="4675">
                  <c:v>0.23374999999998242</c:v>
                </c:pt>
                <c:pt idx="4676">
                  <c:v>0.23379999999998241</c:v>
                </c:pt>
                <c:pt idx="4677">
                  <c:v>0.23384999999998241</c:v>
                </c:pt>
                <c:pt idx="4678">
                  <c:v>0.2338999999999824</c:v>
                </c:pt>
                <c:pt idx="4679">
                  <c:v>0.23394999999998239</c:v>
                </c:pt>
                <c:pt idx="4680">
                  <c:v>0.23399999999998239</c:v>
                </c:pt>
                <c:pt idx="4681">
                  <c:v>0.23404999999998238</c:v>
                </c:pt>
                <c:pt idx="4682">
                  <c:v>0.23409999999998238</c:v>
                </c:pt>
                <c:pt idx="4683">
                  <c:v>0.23414999999998237</c:v>
                </c:pt>
                <c:pt idx="4684">
                  <c:v>0.23419999999998237</c:v>
                </c:pt>
                <c:pt idx="4685">
                  <c:v>0.23424999999998236</c:v>
                </c:pt>
                <c:pt idx="4686">
                  <c:v>0.23429999999998236</c:v>
                </c:pt>
                <c:pt idx="4687">
                  <c:v>0.23434999999998235</c:v>
                </c:pt>
                <c:pt idx="4688">
                  <c:v>0.23439999999998234</c:v>
                </c:pt>
                <c:pt idx="4689">
                  <c:v>0.23444999999998234</c:v>
                </c:pt>
                <c:pt idx="4690">
                  <c:v>0.23449999999998233</c:v>
                </c:pt>
                <c:pt idx="4691">
                  <c:v>0.23454999999998233</c:v>
                </c:pt>
                <c:pt idx="4692">
                  <c:v>0.23459999999998232</c:v>
                </c:pt>
                <c:pt idx="4693">
                  <c:v>0.23464999999998232</c:v>
                </c:pt>
                <c:pt idx="4694">
                  <c:v>0.23469999999998231</c:v>
                </c:pt>
                <c:pt idx="4695">
                  <c:v>0.23474999999998231</c:v>
                </c:pt>
                <c:pt idx="4696">
                  <c:v>0.2347999999999823</c:v>
                </c:pt>
                <c:pt idx="4697">
                  <c:v>0.2348499999999823</c:v>
                </c:pt>
                <c:pt idx="4698">
                  <c:v>0.23489999999998229</c:v>
                </c:pt>
                <c:pt idx="4699">
                  <c:v>0.23494999999998228</c:v>
                </c:pt>
                <c:pt idx="4700">
                  <c:v>0.23499999999998228</c:v>
                </c:pt>
                <c:pt idx="4701">
                  <c:v>0.23504999999998227</c:v>
                </c:pt>
                <c:pt idx="4702">
                  <c:v>0.23509999999998227</c:v>
                </c:pt>
                <c:pt idx="4703">
                  <c:v>0.23514999999998226</c:v>
                </c:pt>
                <c:pt idx="4704">
                  <c:v>0.23519999999998226</c:v>
                </c:pt>
                <c:pt idx="4705">
                  <c:v>0.23524999999998225</c:v>
                </c:pt>
                <c:pt idx="4706">
                  <c:v>0.23529999999998225</c:v>
                </c:pt>
                <c:pt idx="4707">
                  <c:v>0.23534999999998224</c:v>
                </c:pt>
                <c:pt idx="4708">
                  <c:v>0.23539999999998223</c:v>
                </c:pt>
                <c:pt idx="4709">
                  <c:v>0.23544999999998223</c:v>
                </c:pt>
                <c:pt idx="4710">
                  <c:v>0.23549999999998222</c:v>
                </c:pt>
                <c:pt idx="4711">
                  <c:v>0.23554999999998222</c:v>
                </c:pt>
                <c:pt idx="4712">
                  <c:v>0.23559999999998221</c:v>
                </c:pt>
                <c:pt idx="4713">
                  <c:v>0.23564999999998221</c:v>
                </c:pt>
                <c:pt idx="4714">
                  <c:v>0.2356999999999822</c:v>
                </c:pt>
                <c:pt idx="4715">
                  <c:v>0.2357499999999822</c:v>
                </c:pt>
                <c:pt idx="4716">
                  <c:v>0.23579999999998219</c:v>
                </c:pt>
                <c:pt idx="4717">
                  <c:v>0.23584999999998219</c:v>
                </c:pt>
                <c:pt idx="4718">
                  <c:v>0.23589999999998218</c:v>
                </c:pt>
                <c:pt idx="4719">
                  <c:v>0.23594999999998217</c:v>
                </c:pt>
                <c:pt idx="4720">
                  <c:v>0.23599999999998217</c:v>
                </c:pt>
                <c:pt idx="4721">
                  <c:v>0.23604999999998216</c:v>
                </c:pt>
                <c:pt idx="4722">
                  <c:v>0.23609999999998216</c:v>
                </c:pt>
                <c:pt idx="4723">
                  <c:v>0.23614999999998215</c:v>
                </c:pt>
                <c:pt idx="4724">
                  <c:v>0.23619999999998215</c:v>
                </c:pt>
                <c:pt idx="4725">
                  <c:v>0.23624999999998214</c:v>
                </c:pt>
                <c:pt idx="4726">
                  <c:v>0.23629999999998214</c:v>
                </c:pt>
                <c:pt idx="4727">
                  <c:v>0.23634999999998213</c:v>
                </c:pt>
                <c:pt idx="4728">
                  <c:v>0.23639999999998212</c:v>
                </c:pt>
                <c:pt idx="4729">
                  <c:v>0.23644999999998212</c:v>
                </c:pt>
                <c:pt idx="4730">
                  <c:v>0.23649999999998211</c:v>
                </c:pt>
                <c:pt idx="4731">
                  <c:v>0.23654999999998211</c:v>
                </c:pt>
                <c:pt idx="4732">
                  <c:v>0.2365999999999821</c:v>
                </c:pt>
                <c:pt idx="4733">
                  <c:v>0.2366499999999821</c:v>
                </c:pt>
                <c:pt idx="4734">
                  <c:v>0.23669999999998209</c:v>
                </c:pt>
                <c:pt idx="4735">
                  <c:v>0.23674999999998209</c:v>
                </c:pt>
                <c:pt idx="4736">
                  <c:v>0.23679999999998208</c:v>
                </c:pt>
                <c:pt idx="4737">
                  <c:v>0.23684999999998207</c:v>
                </c:pt>
                <c:pt idx="4738">
                  <c:v>0.23689999999998207</c:v>
                </c:pt>
                <c:pt idx="4739">
                  <c:v>0.23694999999998206</c:v>
                </c:pt>
                <c:pt idx="4740">
                  <c:v>0.23699999999998206</c:v>
                </c:pt>
                <c:pt idx="4741">
                  <c:v>0.23704999999998205</c:v>
                </c:pt>
                <c:pt idx="4742">
                  <c:v>0.23709999999998205</c:v>
                </c:pt>
                <c:pt idx="4743">
                  <c:v>0.23714999999998204</c:v>
                </c:pt>
                <c:pt idx="4744">
                  <c:v>0.23719999999998204</c:v>
                </c:pt>
                <c:pt idx="4745">
                  <c:v>0.23724999999998203</c:v>
                </c:pt>
                <c:pt idx="4746">
                  <c:v>0.23729999999998203</c:v>
                </c:pt>
                <c:pt idx="4747">
                  <c:v>0.23734999999998202</c:v>
                </c:pt>
                <c:pt idx="4748">
                  <c:v>0.23739999999998201</c:v>
                </c:pt>
                <c:pt idx="4749">
                  <c:v>0.23744999999998201</c:v>
                </c:pt>
                <c:pt idx="4750">
                  <c:v>0.237499999999982</c:v>
                </c:pt>
                <c:pt idx="4751">
                  <c:v>0.237549999999982</c:v>
                </c:pt>
                <c:pt idx="4752">
                  <c:v>0.23759999999998199</c:v>
                </c:pt>
                <c:pt idx="4753">
                  <c:v>0.23764999999998199</c:v>
                </c:pt>
                <c:pt idx="4754">
                  <c:v>0.23769999999998198</c:v>
                </c:pt>
                <c:pt idx="4755">
                  <c:v>0.23774999999998198</c:v>
                </c:pt>
                <c:pt idx="4756">
                  <c:v>0.23779999999998197</c:v>
                </c:pt>
                <c:pt idx="4757">
                  <c:v>0.23784999999998196</c:v>
                </c:pt>
                <c:pt idx="4758">
                  <c:v>0.23789999999998196</c:v>
                </c:pt>
                <c:pt idx="4759">
                  <c:v>0.23794999999998195</c:v>
                </c:pt>
                <c:pt idx="4760">
                  <c:v>0.23799999999998195</c:v>
                </c:pt>
                <c:pt idx="4761">
                  <c:v>0.23804999999998194</c:v>
                </c:pt>
                <c:pt idx="4762">
                  <c:v>0.23809999999998194</c:v>
                </c:pt>
                <c:pt idx="4763">
                  <c:v>0.23814999999998193</c:v>
                </c:pt>
                <c:pt idx="4764">
                  <c:v>0.23819999999998193</c:v>
                </c:pt>
                <c:pt idx="4765">
                  <c:v>0.23824999999998192</c:v>
                </c:pt>
                <c:pt idx="4766">
                  <c:v>0.23829999999998192</c:v>
                </c:pt>
                <c:pt idx="4767">
                  <c:v>0.23834999999998191</c:v>
                </c:pt>
                <c:pt idx="4768">
                  <c:v>0.2383999999999819</c:v>
                </c:pt>
                <c:pt idx="4769">
                  <c:v>0.2384499999999819</c:v>
                </c:pt>
                <c:pt idx="4770">
                  <c:v>0.23849999999998189</c:v>
                </c:pt>
                <c:pt idx="4771">
                  <c:v>0.23854999999998189</c:v>
                </c:pt>
                <c:pt idx="4772">
                  <c:v>0.23859999999998188</c:v>
                </c:pt>
                <c:pt idx="4773">
                  <c:v>0.23864999999998188</c:v>
                </c:pt>
                <c:pt idx="4774">
                  <c:v>0.23869999999998187</c:v>
                </c:pt>
                <c:pt idx="4775">
                  <c:v>0.23874999999998187</c:v>
                </c:pt>
                <c:pt idx="4776">
                  <c:v>0.23879999999998186</c:v>
                </c:pt>
                <c:pt idx="4777">
                  <c:v>0.23884999999998185</c:v>
                </c:pt>
                <c:pt idx="4778">
                  <c:v>0.23889999999998185</c:v>
                </c:pt>
                <c:pt idx="4779">
                  <c:v>0.23894999999998184</c:v>
                </c:pt>
                <c:pt idx="4780">
                  <c:v>0.23899999999998184</c:v>
                </c:pt>
                <c:pt idx="4781">
                  <c:v>0.23904999999998183</c:v>
                </c:pt>
                <c:pt idx="4782">
                  <c:v>0.23909999999998183</c:v>
                </c:pt>
                <c:pt idx="4783">
                  <c:v>0.23914999999998182</c:v>
                </c:pt>
                <c:pt idx="4784">
                  <c:v>0.23919999999998182</c:v>
                </c:pt>
                <c:pt idx="4785">
                  <c:v>0.23924999999998181</c:v>
                </c:pt>
                <c:pt idx="4786">
                  <c:v>0.23929999999998181</c:v>
                </c:pt>
                <c:pt idx="4787">
                  <c:v>0.2393499999999818</c:v>
                </c:pt>
                <c:pt idx="4788">
                  <c:v>0.23939999999998179</c:v>
                </c:pt>
                <c:pt idx="4789">
                  <c:v>0.23944999999998179</c:v>
                </c:pt>
                <c:pt idx="4790">
                  <c:v>0.23949999999998178</c:v>
                </c:pt>
                <c:pt idx="4791">
                  <c:v>0.23954999999998178</c:v>
                </c:pt>
                <c:pt idx="4792">
                  <c:v>0.23959999999998177</c:v>
                </c:pt>
                <c:pt idx="4793">
                  <c:v>0.23964999999998177</c:v>
                </c:pt>
                <c:pt idx="4794">
                  <c:v>0.23969999999998176</c:v>
                </c:pt>
                <c:pt idx="4795">
                  <c:v>0.23974999999998176</c:v>
                </c:pt>
                <c:pt idx="4796">
                  <c:v>0.23979999999998175</c:v>
                </c:pt>
                <c:pt idx="4797">
                  <c:v>0.23984999999998174</c:v>
                </c:pt>
                <c:pt idx="4798">
                  <c:v>0.23989999999998174</c:v>
                </c:pt>
                <c:pt idx="4799">
                  <c:v>0.23994999999998173</c:v>
                </c:pt>
                <c:pt idx="4800">
                  <c:v>0.23999999999998173</c:v>
                </c:pt>
                <c:pt idx="4801">
                  <c:v>0.24004999999998172</c:v>
                </c:pt>
                <c:pt idx="4802">
                  <c:v>0.24009999999998172</c:v>
                </c:pt>
                <c:pt idx="4803">
                  <c:v>0.24014999999998171</c:v>
                </c:pt>
                <c:pt idx="4804">
                  <c:v>0.24019999999998171</c:v>
                </c:pt>
                <c:pt idx="4805">
                  <c:v>0.2402499999999817</c:v>
                </c:pt>
                <c:pt idx="4806">
                  <c:v>0.24029999999998169</c:v>
                </c:pt>
                <c:pt idx="4807">
                  <c:v>0.24034999999998169</c:v>
                </c:pt>
                <c:pt idx="4808">
                  <c:v>0.24039999999998168</c:v>
                </c:pt>
                <c:pt idx="4809">
                  <c:v>0.24044999999998168</c:v>
                </c:pt>
                <c:pt idx="4810">
                  <c:v>0.24049999999998167</c:v>
                </c:pt>
                <c:pt idx="4811">
                  <c:v>0.24054999999998167</c:v>
                </c:pt>
                <c:pt idx="4812">
                  <c:v>0.24059999999998166</c:v>
                </c:pt>
                <c:pt idx="4813">
                  <c:v>0.24064999999998166</c:v>
                </c:pt>
                <c:pt idx="4814">
                  <c:v>0.24069999999998165</c:v>
                </c:pt>
                <c:pt idx="4815">
                  <c:v>0.24074999999998165</c:v>
                </c:pt>
                <c:pt idx="4816">
                  <c:v>0.24079999999998164</c:v>
                </c:pt>
                <c:pt idx="4817">
                  <c:v>0.24084999999998163</c:v>
                </c:pt>
                <c:pt idx="4818">
                  <c:v>0.24089999999998163</c:v>
                </c:pt>
                <c:pt idx="4819">
                  <c:v>0.24094999999998162</c:v>
                </c:pt>
                <c:pt idx="4820">
                  <c:v>0.24099999999998162</c:v>
                </c:pt>
                <c:pt idx="4821">
                  <c:v>0.24104999999998161</c:v>
                </c:pt>
                <c:pt idx="4822">
                  <c:v>0.24109999999998161</c:v>
                </c:pt>
                <c:pt idx="4823">
                  <c:v>0.2411499999999816</c:v>
                </c:pt>
                <c:pt idx="4824">
                  <c:v>0.2411999999999816</c:v>
                </c:pt>
                <c:pt idx="4825">
                  <c:v>0.24124999999998159</c:v>
                </c:pt>
                <c:pt idx="4826">
                  <c:v>0.24129999999998158</c:v>
                </c:pt>
                <c:pt idx="4827">
                  <c:v>0.24134999999998158</c:v>
                </c:pt>
                <c:pt idx="4828">
                  <c:v>0.24139999999998157</c:v>
                </c:pt>
                <c:pt idx="4829">
                  <c:v>0.24144999999998157</c:v>
                </c:pt>
                <c:pt idx="4830">
                  <c:v>0.24149999999998156</c:v>
                </c:pt>
                <c:pt idx="4831">
                  <c:v>0.24154999999998156</c:v>
                </c:pt>
                <c:pt idx="4832">
                  <c:v>0.24159999999998155</c:v>
                </c:pt>
                <c:pt idx="4833">
                  <c:v>0.24164999999998155</c:v>
                </c:pt>
                <c:pt idx="4834">
                  <c:v>0.24169999999998154</c:v>
                </c:pt>
                <c:pt idx="4835">
                  <c:v>0.24174999999998154</c:v>
                </c:pt>
                <c:pt idx="4836">
                  <c:v>0.24179999999998153</c:v>
                </c:pt>
                <c:pt idx="4837">
                  <c:v>0.24184999999998152</c:v>
                </c:pt>
                <c:pt idx="4838">
                  <c:v>0.24189999999998152</c:v>
                </c:pt>
                <c:pt idx="4839">
                  <c:v>0.24194999999998151</c:v>
                </c:pt>
                <c:pt idx="4840">
                  <c:v>0.24199999999998151</c:v>
                </c:pt>
                <c:pt idx="4841">
                  <c:v>0.2420499999999815</c:v>
                </c:pt>
                <c:pt idx="4842">
                  <c:v>0.2420999999999815</c:v>
                </c:pt>
                <c:pt idx="4843">
                  <c:v>0.24214999999998149</c:v>
                </c:pt>
                <c:pt idx="4844">
                  <c:v>0.24219999999998149</c:v>
                </c:pt>
                <c:pt idx="4845">
                  <c:v>0.24224999999998148</c:v>
                </c:pt>
                <c:pt idx="4846">
                  <c:v>0.24229999999998147</c:v>
                </c:pt>
                <c:pt idx="4847">
                  <c:v>0.24234999999998147</c:v>
                </c:pt>
                <c:pt idx="4848">
                  <c:v>0.24239999999998146</c:v>
                </c:pt>
                <c:pt idx="4849">
                  <c:v>0.24244999999998146</c:v>
                </c:pt>
                <c:pt idx="4850">
                  <c:v>0.24249999999998145</c:v>
                </c:pt>
                <c:pt idx="4851">
                  <c:v>0.24254999999998145</c:v>
                </c:pt>
                <c:pt idx="4852">
                  <c:v>0.24259999999998144</c:v>
                </c:pt>
                <c:pt idx="4853">
                  <c:v>0.24264999999998144</c:v>
                </c:pt>
                <c:pt idx="4854">
                  <c:v>0.24269999999998143</c:v>
                </c:pt>
                <c:pt idx="4855">
                  <c:v>0.24274999999998143</c:v>
                </c:pt>
                <c:pt idx="4856">
                  <c:v>0.24279999999998142</c:v>
                </c:pt>
                <c:pt idx="4857">
                  <c:v>0.24284999999998141</c:v>
                </c:pt>
                <c:pt idx="4858">
                  <c:v>0.24289999999998141</c:v>
                </c:pt>
                <c:pt idx="4859">
                  <c:v>0.2429499999999814</c:v>
                </c:pt>
                <c:pt idx="4860">
                  <c:v>0.2429999999999814</c:v>
                </c:pt>
                <c:pt idx="4861">
                  <c:v>0.24304999999998139</c:v>
                </c:pt>
                <c:pt idx="4862">
                  <c:v>0.24309999999998139</c:v>
                </c:pt>
                <c:pt idx="4863">
                  <c:v>0.24314999999998138</c:v>
                </c:pt>
                <c:pt idx="4864">
                  <c:v>0.24319999999998138</c:v>
                </c:pt>
                <c:pt idx="4865">
                  <c:v>0.24324999999998137</c:v>
                </c:pt>
                <c:pt idx="4866">
                  <c:v>0.24329999999998136</c:v>
                </c:pt>
                <c:pt idx="4867">
                  <c:v>0.24334999999998136</c:v>
                </c:pt>
                <c:pt idx="4868">
                  <c:v>0.24339999999998135</c:v>
                </c:pt>
                <c:pt idx="4869">
                  <c:v>0.24344999999998135</c:v>
                </c:pt>
                <c:pt idx="4870">
                  <c:v>0.24349999999998134</c:v>
                </c:pt>
                <c:pt idx="4871">
                  <c:v>0.24354999999998134</c:v>
                </c:pt>
                <c:pt idx="4872">
                  <c:v>0.24359999999998133</c:v>
                </c:pt>
                <c:pt idx="4873">
                  <c:v>0.24364999999998133</c:v>
                </c:pt>
                <c:pt idx="4874">
                  <c:v>0.24369999999998132</c:v>
                </c:pt>
                <c:pt idx="4875">
                  <c:v>0.24374999999998131</c:v>
                </c:pt>
                <c:pt idx="4876">
                  <c:v>0.24379999999998131</c:v>
                </c:pt>
                <c:pt idx="4877">
                  <c:v>0.2438499999999813</c:v>
                </c:pt>
                <c:pt idx="4878">
                  <c:v>0.2438999999999813</c:v>
                </c:pt>
                <c:pt idx="4879">
                  <c:v>0.24394999999998129</c:v>
                </c:pt>
                <c:pt idx="4880">
                  <c:v>0.24399999999998129</c:v>
                </c:pt>
                <c:pt idx="4881">
                  <c:v>0.24404999999998128</c:v>
                </c:pt>
                <c:pt idx="4882">
                  <c:v>0.24409999999998128</c:v>
                </c:pt>
                <c:pt idx="4883">
                  <c:v>0.24414999999998127</c:v>
                </c:pt>
                <c:pt idx="4884">
                  <c:v>0.24419999999998127</c:v>
                </c:pt>
                <c:pt idx="4885">
                  <c:v>0.24424999999998126</c:v>
                </c:pt>
                <c:pt idx="4886">
                  <c:v>0.24429999999998125</c:v>
                </c:pt>
                <c:pt idx="4887">
                  <c:v>0.24434999999998125</c:v>
                </c:pt>
                <c:pt idx="4888">
                  <c:v>0.24439999999998124</c:v>
                </c:pt>
                <c:pt idx="4889">
                  <c:v>0.24444999999998124</c:v>
                </c:pt>
                <c:pt idx="4890">
                  <c:v>0.24449999999998123</c:v>
                </c:pt>
                <c:pt idx="4891">
                  <c:v>0.24454999999998123</c:v>
                </c:pt>
                <c:pt idx="4892">
                  <c:v>0.24459999999998122</c:v>
                </c:pt>
                <c:pt idx="4893">
                  <c:v>0.24464999999998122</c:v>
                </c:pt>
                <c:pt idx="4894">
                  <c:v>0.24469999999998121</c:v>
                </c:pt>
                <c:pt idx="4895">
                  <c:v>0.2447499999999812</c:v>
                </c:pt>
                <c:pt idx="4896">
                  <c:v>0.2447999999999812</c:v>
                </c:pt>
                <c:pt idx="4897">
                  <c:v>0.24484999999998119</c:v>
                </c:pt>
                <c:pt idx="4898">
                  <c:v>0.24489999999998119</c:v>
                </c:pt>
                <c:pt idx="4899">
                  <c:v>0.24494999999998118</c:v>
                </c:pt>
                <c:pt idx="4900">
                  <c:v>0.24499999999998118</c:v>
                </c:pt>
                <c:pt idx="4901">
                  <c:v>0.24504999999998117</c:v>
                </c:pt>
                <c:pt idx="4902">
                  <c:v>0.24509999999998117</c:v>
                </c:pt>
                <c:pt idx="4903">
                  <c:v>0.24514999999998116</c:v>
                </c:pt>
                <c:pt idx="4904">
                  <c:v>0.24519999999998116</c:v>
                </c:pt>
                <c:pt idx="4905">
                  <c:v>0.24524999999998115</c:v>
                </c:pt>
                <c:pt idx="4906">
                  <c:v>0.24529999999998114</c:v>
                </c:pt>
                <c:pt idx="4907">
                  <c:v>0.24534999999998114</c:v>
                </c:pt>
                <c:pt idx="4908">
                  <c:v>0.24539999999998113</c:v>
                </c:pt>
                <c:pt idx="4909">
                  <c:v>0.24544999999998113</c:v>
                </c:pt>
                <c:pt idx="4910">
                  <c:v>0.24549999999998112</c:v>
                </c:pt>
                <c:pt idx="4911">
                  <c:v>0.24554999999998112</c:v>
                </c:pt>
                <c:pt idx="4912">
                  <c:v>0.24559999999998111</c:v>
                </c:pt>
                <c:pt idx="4913">
                  <c:v>0.24564999999998111</c:v>
                </c:pt>
                <c:pt idx="4914">
                  <c:v>0.2456999999999811</c:v>
                </c:pt>
                <c:pt idx="4915">
                  <c:v>0.24574999999998109</c:v>
                </c:pt>
                <c:pt idx="4916">
                  <c:v>0.24579999999998109</c:v>
                </c:pt>
                <c:pt idx="4917">
                  <c:v>0.24584999999998108</c:v>
                </c:pt>
                <c:pt idx="4918">
                  <c:v>0.24589999999998108</c:v>
                </c:pt>
                <c:pt idx="4919">
                  <c:v>0.24594999999998107</c:v>
                </c:pt>
                <c:pt idx="4920">
                  <c:v>0.24599999999998107</c:v>
                </c:pt>
                <c:pt idx="4921">
                  <c:v>0.24604999999998106</c:v>
                </c:pt>
                <c:pt idx="4922">
                  <c:v>0.24609999999998106</c:v>
                </c:pt>
                <c:pt idx="4923">
                  <c:v>0.24614999999998105</c:v>
                </c:pt>
                <c:pt idx="4924">
                  <c:v>0.24619999999998105</c:v>
                </c:pt>
                <c:pt idx="4925">
                  <c:v>0.24624999999998104</c:v>
                </c:pt>
                <c:pt idx="4926">
                  <c:v>0.24629999999998103</c:v>
                </c:pt>
                <c:pt idx="4927">
                  <c:v>0.24634999999998103</c:v>
                </c:pt>
                <c:pt idx="4928">
                  <c:v>0.24639999999998102</c:v>
                </c:pt>
                <c:pt idx="4929">
                  <c:v>0.24644999999998102</c:v>
                </c:pt>
                <c:pt idx="4930">
                  <c:v>0.24649999999998101</c:v>
                </c:pt>
                <c:pt idx="4931">
                  <c:v>0.24654999999998101</c:v>
                </c:pt>
                <c:pt idx="4932">
                  <c:v>0.246599999999981</c:v>
                </c:pt>
                <c:pt idx="4933">
                  <c:v>0.246649999999981</c:v>
                </c:pt>
                <c:pt idx="4934">
                  <c:v>0.24669999999998099</c:v>
                </c:pt>
                <c:pt idx="4935">
                  <c:v>0.24674999999998098</c:v>
                </c:pt>
                <c:pt idx="4936">
                  <c:v>0.24679999999998098</c:v>
                </c:pt>
                <c:pt idx="4937">
                  <c:v>0.24684999999998097</c:v>
                </c:pt>
                <c:pt idx="4938">
                  <c:v>0.24689999999998097</c:v>
                </c:pt>
                <c:pt idx="4939">
                  <c:v>0.24694999999998096</c:v>
                </c:pt>
                <c:pt idx="4940">
                  <c:v>0.24699999999998096</c:v>
                </c:pt>
                <c:pt idx="4941">
                  <c:v>0.24704999999998095</c:v>
                </c:pt>
                <c:pt idx="4942">
                  <c:v>0.24709999999998095</c:v>
                </c:pt>
                <c:pt idx="4943">
                  <c:v>0.24714999999998094</c:v>
                </c:pt>
                <c:pt idx="4944">
                  <c:v>0.24719999999998093</c:v>
                </c:pt>
                <c:pt idx="4945">
                  <c:v>0.24724999999998093</c:v>
                </c:pt>
                <c:pt idx="4946">
                  <c:v>0.24729999999998092</c:v>
                </c:pt>
                <c:pt idx="4947">
                  <c:v>0.24734999999998092</c:v>
                </c:pt>
                <c:pt idx="4948">
                  <c:v>0.24739999999998091</c:v>
                </c:pt>
                <c:pt idx="4949">
                  <c:v>0.24744999999998091</c:v>
                </c:pt>
                <c:pt idx="4950">
                  <c:v>0.2474999999999809</c:v>
                </c:pt>
                <c:pt idx="4951">
                  <c:v>0.2475499999999809</c:v>
                </c:pt>
                <c:pt idx="4952">
                  <c:v>0.24759999999998089</c:v>
                </c:pt>
                <c:pt idx="4953">
                  <c:v>0.24764999999998089</c:v>
                </c:pt>
                <c:pt idx="4954">
                  <c:v>0.24769999999998088</c:v>
                </c:pt>
                <c:pt idx="4955">
                  <c:v>0.24774999999998087</c:v>
                </c:pt>
                <c:pt idx="4956">
                  <c:v>0.24779999999998087</c:v>
                </c:pt>
                <c:pt idx="4957">
                  <c:v>0.24784999999998086</c:v>
                </c:pt>
                <c:pt idx="4958">
                  <c:v>0.24789999999998086</c:v>
                </c:pt>
                <c:pt idx="4959">
                  <c:v>0.24794999999998085</c:v>
                </c:pt>
                <c:pt idx="4960">
                  <c:v>0.24799999999998085</c:v>
                </c:pt>
                <c:pt idx="4961">
                  <c:v>0.24804999999998084</c:v>
                </c:pt>
                <c:pt idx="4962">
                  <c:v>0.24809999999998084</c:v>
                </c:pt>
                <c:pt idx="4963">
                  <c:v>0.24814999999998083</c:v>
                </c:pt>
                <c:pt idx="4964">
                  <c:v>0.24819999999998082</c:v>
                </c:pt>
                <c:pt idx="4965">
                  <c:v>0.24824999999998082</c:v>
                </c:pt>
                <c:pt idx="4966">
                  <c:v>0.24829999999998081</c:v>
                </c:pt>
                <c:pt idx="4967">
                  <c:v>0.24834999999998081</c:v>
                </c:pt>
                <c:pt idx="4968">
                  <c:v>0.2483999999999808</c:v>
                </c:pt>
                <c:pt idx="4969">
                  <c:v>0.2484499999999808</c:v>
                </c:pt>
                <c:pt idx="4970">
                  <c:v>0.24849999999998079</c:v>
                </c:pt>
                <c:pt idx="4971">
                  <c:v>0.24854999999998079</c:v>
                </c:pt>
                <c:pt idx="4972">
                  <c:v>0.24859999999998078</c:v>
                </c:pt>
                <c:pt idx="4973">
                  <c:v>0.24864999999998078</c:v>
                </c:pt>
                <c:pt idx="4974">
                  <c:v>0.24869999999998077</c:v>
                </c:pt>
                <c:pt idx="4975">
                  <c:v>0.24874999999998076</c:v>
                </c:pt>
                <c:pt idx="4976">
                  <c:v>0.24879999999998076</c:v>
                </c:pt>
                <c:pt idx="4977">
                  <c:v>0.24884999999998075</c:v>
                </c:pt>
                <c:pt idx="4978">
                  <c:v>0.24889999999998075</c:v>
                </c:pt>
                <c:pt idx="4979">
                  <c:v>0.24894999999998074</c:v>
                </c:pt>
                <c:pt idx="4980">
                  <c:v>0.24899999999998074</c:v>
                </c:pt>
                <c:pt idx="4981">
                  <c:v>0.24904999999998073</c:v>
                </c:pt>
                <c:pt idx="4982">
                  <c:v>0.24909999999998073</c:v>
                </c:pt>
                <c:pt idx="4983">
                  <c:v>0.24914999999998072</c:v>
                </c:pt>
                <c:pt idx="4984">
                  <c:v>0.24919999999998071</c:v>
                </c:pt>
                <c:pt idx="4985">
                  <c:v>0.24924999999998071</c:v>
                </c:pt>
                <c:pt idx="4986">
                  <c:v>0.2492999999999807</c:v>
                </c:pt>
                <c:pt idx="4987">
                  <c:v>0.2493499999999807</c:v>
                </c:pt>
                <c:pt idx="4988">
                  <c:v>0.24939999999998069</c:v>
                </c:pt>
                <c:pt idx="4989">
                  <c:v>0.24944999999998069</c:v>
                </c:pt>
                <c:pt idx="4990">
                  <c:v>0.24949999999998068</c:v>
                </c:pt>
                <c:pt idx="4991">
                  <c:v>0.24954999999998068</c:v>
                </c:pt>
                <c:pt idx="4992">
                  <c:v>0.24959999999998067</c:v>
                </c:pt>
                <c:pt idx="4993">
                  <c:v>0.24964999999998067</c:v>
                </c:pt>
                <c:pt idx="4994">
                  <c:v>0.24969999999998066</c:v>
                </c:pt>
                <c:pt idx="4995">
                  <c:v>0.24974999999998065</c:v>
                </c:pt>
                <c:pt idx="4996">
                  <c:v>0.24979999999998065</c:v>
                </c:pt>
                <c:pt idx="4997">
                  <c:v>0.24984999999998064</c:v>
                </c:pt>
                <c:pt idx="4998">
                  <c:v>0.24989999999998064</c:v>
                </c:pt>
                <c:pt idx="4999">
                  <c:v>0.24994999999998063</c:v>
                </c:pt>
                <c:pt idx="5000">
                  <c:v>0.24999999999998063</c:v>
                </c:pt>
                <c:pt idx="5001">
                  <c:v>0.25004999999998062</c:v>
                </c:pt>
                <c:pt idx="5002">
                  <c:v>0.25009999999998062</c:v>
                </c:pt>
                <c:pt idx="5003">
                  <c:v>0.25014999999998061</c:v>
                </c:pt>
                <c:pt idx="5004">
                  <c:v>0.2501999999999806</c:v>
                </c:pt>
                <c:pt idx="5005">
                  <c:v>0.2502499999999806</c:v>
                </c:pt>
                <c:pt idx="5006">
                  <c:v>0.25029999999998059</c:v>
                </c:pt>
                <c:pt idx="5007">
                  <c:v>0.25034999999998059</c:v>
                </c:pt>
                <c:pt idx="5008">
                  <c:v>0.25039999999998058</c:v>
                </c:pt>
                <c:pt idx="5009">
                  <c:v>0.25044999999998058</c:v>
                </c:pt>
                <c:pt idx="5010">
                  <c:v>0.25049999999998057</c:v>
                </c:pt>
                <c:pt idx="5011">
                  <c:v>0.25054999999998057</c:v>
                </c:pt>
                <c:pt idx="5012">
                  <c:v>0.25059999999998056</c:v>
                </c:pt>
                <c:pt idx="5013">
                  <c:v>0.25064999999998056</c:v>
                </c:pt>
                <c:pt idx="5014">
                  <c:v>0.25069999999998055</c:v>
                </c:pt>
                <c:pt idx="5015">
                  <c:v>0.25074999999998054</c:v>
                </c:pt>
                <c:pt idx="5016">
                  <c:v>0.25079999999998054</c:v>
                </c:pt>
                <c:pt idx="5017">
                  <c:v>0.25084999999998053</c:v>
                </c:pt>
                <c:pt idx="5018">
                  <c:v>0.25089999999998053</c:v>
                </c:pt>
                <c:pt idx="5019">
                  <c:v>0.25094999999998052</c:v>
                </c:pt>
                <c:pt idx="5020">
                  <c:v>0.25099999999998052</c:v>
                </c:pt>
                <c:pt idx="5021">
                  <c:v>0.25104999999998051</c:v>
                </c:pt>
                <c:pt idx="5022">
                  <c:v>0.25109999999998051</c:v>
                </c:pt>
                <c:pt idx="5023">
                  <c:v>0.2511499999999805</c:v>
                </c:pt>
                <c:pt idx="5024">
                  <c:v>0.25119999999998049</c:v>
                </c:pt>
                <c:pt idx="5025">
                  <c:v>0.25124999999998049</c:v>
                </c:pt>
                <c:pt idx="5026">
                  <c:v>0.25129999999998048</c:v>
                </c:pt>
                <c:pt idx="5027">
                  <c:v>0.25134999999998048</c:v>
                </c:pt>
                <c:pt idx="5028">
                  <c:v>0.25139999999998047</c:v>
                </c:pt>
                <c:pt idx="5029">
                  <c:v>0.25144999999998047</c:v>
                </c:pt>
                <c:pt idx="5030">
                  <c:v>0.25149999999998046</c:v>
                </c:pt>
                <c:pt idx="5031">
                  <c:v>0.25154999999998046</c:v>
                </c:pt>
                <c:pt idx="5032">
                  <c:v>0.25159999999998045</c:v>
                </c:pt>
                <c:pt idx="5033">
                  <c:v>0.25164999999998044</c:v>
                </c:pt>
                <c:pt idx="5034">
                  <c:v>0.25169999999998044</c:v>
                </c:pt>
                <c:pt idx="5035">
                  <c:v>0.25174999999998043</c:v>
                </c:pt>
                <c:pt idx="5036">
                  <c:v>0.25179999999998043</c:v>
                </c:pt>
                <c:pt idx="5037">
                  <c:v>0.25184999999998042</c:v>
                </c:pt>
                <c:pt idx="5038">
                  <c:v>0.25189999999998042</c:v>
                </c:pt>
                <c:pt idx="5039">
                  <c:v>0.25194999999998041</c:v>
                </c:pt>
                <c:pt idx="5040">
                  <c:v>0.25199999999998041</c:v>
                </c:pt>
                <c:pt idx="5041">
                  <c:v>0.2520499999999804</c:v>
                </c:pt>
                <c:pt idx="5042">
                  <c:v>0.2520999999999804</c:v>
                </c:pt>
                <c:pt idx="5043">
                  <c:v>0.25214999999998039</c:v>
                </c:pt>
                <c:pt idx="5044">
                  <c:v>0.25219999999998038</c:v>
                </c:pt>
                <c:pt idx="5045">
                  <c:v>0.25224999999998038</c:v>
                </c:pt>
                <c:pt idx="5046">
                  <c:v>0.25229999999998037</c:v>
                </c:pt>
                <c:pt idx="5047">
                  <c:v>0.25234999999998037</c:v>
                </c:pt>
                <c:pt idx="5048">
                  <c:v>0.25239999999998036</c:v>
                </c:pt>
                <c:pt idx="5049">
                  <c:v>0.25244999999998036</c:v>
                </c:pt>
                <c:pt idx="5050">
                  <c:v>0.25249999999998035</c:v>
                </c:pt>
                <c:pt idx="5051">
                  <c:v>0.25254999999998035</c:v>
                </c:pt>
                <c:pt idx="5052">
                  <c:v>0.25259999999998034</c:v>
                </c:pt>
                <c:pt idx="5053">
                  <c:v>0.25264999999998033</c:v>
                </c:pt>
                <c:pt idx="5054">
                  <c:v>0.25269999999998033</c:v>
                </c:pt>
                <c:pt idx="5055">
                  <c:v>0.25274999999998032</c:v>
                </c:pt>
                <c:pt idx="5056">
                  <c:v>0.25279999999998032</c:v>
                </c:pt>
                <c:pt idx="5057">
                  <c:v>0.25284999999998031</c:v>
                </c:pt>
                <c:pt idx="5058">
                  <c:v>0.25289999999998031</c:v>
                </c:pt>
                <c:pt idx="5059">
                  <c:v>0.2529499999999803</c:v>
                </c:pt>
                <c:pt idx="5060">
                  <c:v>0.2529999999999803</c:v>
                </c:pt>
                <c:pt idx="5061">
                  <c:v>0.25304999999998029</c:v>
                </c:pt>
                <c:pt idx="5062">
                  <c:v>0.25309999999998029</c:v>
                </c:pt>
                <c:pt idx="5063">
                  <c:v>0.25314999999998028</c:v>
                </c:pt>
                <c:pt idx="5064">
                  <c:v>0.25319999999998027</c:v>
                </c:pt>
                <c:pt idx="5065">
                  <c:v>0.25324999999998027</c:v>
                </c:pt>
                <c:pt idx="5066">
                  <c:v>0.25329999999998026</c:v>
                </c:pt>
                <c:pt idx="5067">
                  <c:v>0.25334999999998026</c:v>
                </c:pt>
                <c:pt idx="5068">
                  <c:v>0.25339999999998025</c:v>
                </c:pt>
                <c:pt idx="5069">
                  <c:v>0.25344999999998025</c:v>
                </c:pt>
                <c:pt idx="5070">
                  <c:v>0.25349999999998024</c:v>
                </c:pt>
                <c:pt idx="5071">
                  <c:v>0.25354999999998024</c:v>
                </c:pt>
                <c:pt idx="5072">
                  <c:v>0.25359999999998023</c:v>
                </c:pt>
                <c:pt idx="5073">
                  <c:v>0.25364999999998022</c:v>
                </c:pt>
                <c:pt idx="5074">
                  <c:v>0.25369999999998022</c:v>
                </c:pt>
                <c:pt idx="5075">
                  <c:v>0.25374999999998021</c:v>
                </c:pt>
                <c:pt idx="5076">
                  <c:v>0.25379999999998021</c:v>
                </c:pt>
                <c:pt idx="5077">
                  <c:v>0.2538499999999802</c:v>
                </c:pt>
                <c:pt idx="5078">
                  <c:v>0.2538999999999802</c:v>
                </c:pt>
                <c:pt idx="5079">
                  <c:v>0.25394999999998019</c:v>
                </c:pt>
                <c:pt idx="5080">
                  <c:v>0.25399999999998019</c:v>
                </c:pt>
                <c:pt idx="5081">
                  <c:v>0.25404999999998018</c:v>
                </c:pt>
                <c:pt idx="5082">
                  <c:v>0.25409999999998018</c:v>
                </c:pt>
                <c:pt idx="5083">
                  <c:v>0.25414999999998017</c:v>
                </c:pt>
                <c:pt idx="5084">
                  <c:v>0.25419999999998016</c:v>
                </c:pt>
                <c:pt idx="5085">
                  <c:v>0.25424999999998016</c:v>
                </c:pt>
                <c:pt idx="5086">
                  <c:v>0.25429999999998015</c:v>
                </c:pt>
                <c:pt idx="5087">
                  <c:v>0.25434999999998015</c:v>
                </c:pt>
                <c:pt idx="5088">
                  <c:v>0.25439999999998014</c:v>
                </c:pt>
                <c:pt idx="5089">
                  <c:v>0.25444999999998014</c:v>
                </c:pt>
                <c:pt idx="5090">
                  <c:v>0.25449999999998013</c:v>
                </c:pt>
                <c:pt idx="5091">
                  <c:v>0.25454999999998013</c:v>
                </c:pt>
                <c:pt idx="5092">
                  <c:v>0.25459999999998012</c:v>
                </c:pt>
                <c:pt idx="5093">
                  <c:v>0.25464999999998011</c:v>
                </c:pt>
                <c:pt idx="5094">
                  <c:v>0.25469999999998011</c:v>
                </c:pt>
                <c:pt idx="5095">
                  <c:v>0.2547499999999801</c:v>
                </c:pt>
                <c:pt idx="5096">
                  <c:v>0.2547999999999801</c:v>
                </c:pt>
                <c:pt idx="5097">
                  <c:v>0.25484999999998009</c:v>
                </c:pt>
                <c:pt idx="5098">
                  <c:v>0.25489999999998009</c:v>
                </c:pt>
                <c:pt idx="5099">
                  <c:v>0.25494999999998008</c:v>
                </c:pt>
                <c:pt idx="5100">
                  <c:v>0.25499999999998008</c:v>
                </c:pt>
                <c:pt idx="5101">
                  <c:v>0.25504999999998007</c:v>
                </c:pt>
                <c:pt idx="5102">
                  <c:v>0.25509999999998006</c:v>
                </c:pt>
                <c:pt idx="5103">
                  <c:v>0.25514999999998006</c:v>
                </c:pt>
                <c:pt idx="5104">
                  <c:v>0.25519999999998005</c:v>
                </c:pt>
                <c:pt idx="5105">
                  <c:v>0.25524999999998005</c:v>
                </c:pt>
                <c:pt idx="5106">
                  <c:v>0.25529999999998004</c:v>
                </c:pt>
                <c:pt idx="5107">
                  <c:v>0.25534999999998004</c:v>
                </c:pt>
                <c:pt idx="5108">
                  <c:v>0.25539999999998003</c:v>
                </c:pt>
                <c:pt idx="5109">
                  <c:v>0.25544999999998003</c:v>
                </c:pt>
                <c:pt idx="5110">
                  <c:v>0.25549999999998002</c:v>
                </c:pt>
                <c:pt idx="5111">
                  <c:v>0.25554999999998002</c:v>
                </c:pt>
                <c:pt idx="5112">
                  <c:v>0.25559999999998001</c:v>
                </c:pt>
                <c:pt idx="5113">
                  <c:v>0.25564999999998</c:v>
                </c:pt>
                <c:pt idx="5114">
                  <c:v>0.25569999999998</c:v>
                </c:pt>
                <c:pt idx="5115">
                  <c:v>0.25574999999997999</c:v>
                </c:pt>
                <c:pt idx="5116">
                  <c:v>0.25579999999997999</c:v>
                </c:pt>
                <c:pt idx="5117">
                  <c:v>0.25584999999997998</c:v>
                </c:pt>
                <c:pt idx="5118">
                  <c:v>0.25589999999997998</c:v>
                </c:pt>
                <c:pt idx="5119">
                  <c:v>0.25594999999997997</c:v>
                </c:pt>
                <c:pt idx="5120">
                  <c:v>0.25599999999997997</c:v>
                </c:pt>
                <c:pt idx="5121">
                  <c:v>0.25604999999997996</c:v>
                </c:pt>
                <c:pt idx="5122">
                  <c:v>0.25609999999997995</c:v>
                </c:pt>
                <c:pt idx="5123">
                  <c:v>0.25614999999997995</c:v>
                </c:pt>
                <c:pt idx="5124">
                  <c:v>0.25619999999997994</c:v>
                </c:pt>
                <c:pt idx="5125">
                  <c:v>0.25624999999997994</c:v>
                </c:pt>
                <c:pt idx="5126">
                  <c:v>0.25629999999997993</c:v>
                </c:pt>
                <c:pt idx="5127">
                  <c:v>0.25634999999997993</c:v>
                </c:pt>
                <c:pt idx="5128">
                  <c:v>0.25639999999997992</c:v>
                </c:pt>
                <c:pt idx="5129">
                  <c:v>0.25644999999997992</c:v>
                </c:pt>
                <c:pt idx="5130">
                  <c:v>0.25649999999997991</c:v>
                </c:pt>
                <c:pt idx="5131">
                  <c:v>0.25654999999997991</c:v>
                </c:pt>
                <c:pt idx="5132">
                  <c:v>0.2565999999999799</c:v>
                </c:pt>
                <c:pt idx="5133">
                  <c:v>0.25664999999997989</c:v>
                </c:pt>
                <c:pt idx="5134">
                  <c:v>0.25669999999997989</c:v>
                </c:pt>
                <c:pt idx="5135">
                  <c:v>0.25674999999997988</c:v>
                </c:pt>
                <c:pt idx="5136">
                  <c:v>0.25679999999997988</c:v>
                </c:pt>
                <c:pt idx="5137">
                  <c:v>0.25684999999997987</c:v>
                </c:pt>
                <c:pt idx="5138">
                  <c:v>0.25689999999997987</c:v>
                </c:pt>
                <c:pt idx="5139">
                  <c:v>0.25694999999997986</c:v>
                </c:pt>
                <c:pt idx="5140">
                  <c:v>0.25699999999997986</c:v>
                </c:pt>
                <c:pt idx="5141">
                  <c:v>0.25704999999997985</c:v>
                </c:pt>
                <c:pt idx="5142">
                  <c:v>0.25709999999997984</c:v>
                </c:pt>
                <c:pt idx="5143">
                  <c:v>0.25714999999997984</c:v>
                </c:pt>
                <c:pt idx="5144">
                  <c:v>0.25719999999997983</c:v>
                </c:pt>
                <c:pt idx="5145">
                  <c:v>0.25724999999997983</c:v>
                </c:pt>
                <c:pt idx="5146">
                  <c:v>0.25729999999997982</c:v>
                </c:pt>
                <c:pt idx="5147">
                  <c:v>0.25734999999997982</c:v>
                </c:pt>
                <c:pt idx="5148">
                  <c:v>0.25739999999997981</c:v>
                </c:pt>
                <c:pt idx="5149">
                  <c:v>0.25744999999997981</c:v>
                </c:pt>
                <c:pt idx="5150">
                  <c:v>0.2574999999999798</c:v>
                </c:pt>
                <c:pt idx="5151">
                  <c:v>0.2575499999999798</c:v>
                </c:pt>
                <c:pt idx="5152">
                  <c:v>0.25759999999997979</c:v>
                </c:pt>
                <c:pt idx="5153">
                  <c:v>0.25764999999997978</c:v>
                </c:pt>
                <c:pt idx="5154">
                  <c:v>0.25769999999997978</c:v>
                </c:pt>
                <c:pt idx="5155">
                  <c:v>0.25774999999997977</c:v>
                </c:pt>
                <c:pt idx="5156">
                  <c:v>0.25779999999997977</c:v>
                </c:pt>
                <c:pt idx="5157">
                  <c:v>0.25784999999997976</c:v>
                </c:pt>
                <c:pt idx="5158">
                  <c:v>0.25789999999997976</c:v>
                </c:pt>
                <c:pt idx="5159">
                  <c:v>0.25794999999997975</c:v>
                </c:pt>
                <c:pt idx="5160">
                  <c:v>0.25799999999997975</c:v>
                </c:pt>
                <c:pt idx="5161">
                  <c:v>0.25804999999997974</c:v>
                </c:pt>
                <c:pt idx="5162">
                  <c:v>0.25809999999997973</c:v>
                </c:pt>
                <c:pt idx="5163">
                  <c:v>0.25814999999997973</c:v>
                </c:pt>
                <c:pt idx="5164">
                  <c:v>0.25819999999997972</c:v>
                </c:pt>
                <c:pt idx="5165">
                  <c:v>0.25824999999997972</c:v>
                </c:pt>
                <c:pt idx="5166">
                  <c:v>0.25829999999997971</c:v>
                </c:pt>
                <c:pt idx="5167">
                  <c:v>0.25834999999997971</c:v>
                </c:pt>
                <c:pt idx="5168">
                  <c:v>0.2583999999999797</c:v>
                </c:pt>
                <c:pt idx="5169">
                  <c:v>0.2584499999999797</c:v>
                </c:pt>
                <c:pt idx="5170">
                  <c:v>0.25849999999997969</c:v>
                </c:pt>
                <c:pt idx="5171">
                  <c:v>0.25854999999997968</c:v>
                </c:pt>
                <c:pt idx="5172">
                  <c:v>0.25859999999997968</c:v>
                </c:pt>
                <c:pt idx="5173">
                  <c:v>0.25864999999997967</c:v>
                </c:pt>
                <c:pt idx="5174">
                  <c:v>0.25869999999997967</c:v>
                </c:pt>
                <c:pt idx="5175">
                  <c:v>0.25874999999997966</c:v>
                </c:pt>
                <c:pt idx="5176">
                  <c:v>0.25879999999997966</c:v>
                </c:pt>
                <c:pt idx="5177">
                  <c:v>0.25884999999997965</c:v>
                </c:pt>
                <c:pt idx="5178">
                  <c:v>0.25889999999997965</c:v>
                </c:pt>
                <c:pt idx="5179">
                  <c:v>0.25894999999997964</c:v>
                </c:pt>
                <c:pt idx="5180">
                  <c:v>0.25899999999997964</c:v>
                </c:pt>
                <c:pt idx="5181">
                  <c:v>0.25904999999997963</c:v>
                </c:pt>
                <c:pt idx="5182">
                  <c:v>0.25909999999997962</c:v>
                </c:pt>
                <c:pt idx="5183">
                  <c:v>0.25914999999997962</c:v>
                </c:pt>
                <c:pt idx="5184">
                  <c:v>0.25919999999997961</c:v>
                </c:pt>
                <c:pt idx="5185">
                  <c:v>0.25924999999997961</c:v>
                </c:pt>
                <c:pt idx="5186">
                  <c:v>0.2592999999999796</c:v>
                </c:pt>
                <c:pt idx="5187">
                  <c:v>0.2593499999999796</c:v>
                </c:pt>
                <c:pt idx="5188">
                  <c:v>0.25939999999997959</c:v>
                </c:pt>
                <c:pt idx="5189">
                  <c:v>0.25944999999997959</c:v>
                </c:pt>
                <c:pt idx="5190">
                  <c:v>0.25949999999997958</c:v>
                </c:pt>
                <c:pt idx="5191">
                  <c:v>0.25954999999997957</c:v>
                </c:pt>
                <c:pt idx="5192">
                  <c:v>0.25959999999997957</c:v>
                </c:pt>
                <c:pt idx="5193">
                  <c:v>0.25964999999997956</c:v>
                </c:pt>
                <c:pt idx="5194">
                  <c:v>0.25969999999997956</c:v>
                </c:pt>
                <c:pt idx="5195">
                  <c:v>0.25974999999997955</c:v>
                </c:pt>
                <c:pt idx="5196">
                  <c:v>0.25979999999997955</c:v>
                </c:pt>
                <c:pt idx="5197">
                  <c:v>0.25984999999997954</c:v>
                </c:pt>
                <c:pt idx="5198">
                  <c:v>0.25989999999997954</c:v>
                </c:pt>
                <c:pt idx="5199">
                  <c:v>0.25994999999997953</c:v>
                </c:pt>
                <c:pt idx="5200">
                  <c:v>0.25999999999997953</c:v>
                </c:pt>
                <c:pt idx="5201">
                  <c:v>0.26004999999997952</c:v>
                </c:pt>
                <c:pt idx="5202">
                  <c:v>0.26009999999997951</c:v>
                </c:pt>
                <c:pt idx="5203">
                  <c:v>0.26014999999997951</c:v>
                </c:pt>
                <c:pt idx="5204">
                  <c:v>0.2601999999999795</c:v>
                </c:pt>
                <c:pt idx="5205">
                  <c:v>0.2602499999999795</c:v>
                </c:pt>
                <c:pt idx="5206">
                  <c:v>0.26029999999997949</c:v>
                </c:pt>
                <c:pt idx="5207">
                  <c:v>0.26034999999997949</c:v>
                </c:pt>
                <c:pt idx="5208">
                  <c:v>0.26039999999997948</c:v>
                </c:pt>
                <c:pt idx="5209">
                  <c:v>0.26044999999997948</c:v>
                </c:pt>
                <c:pt idx="5210">
                  <c:v>0.26049999999997947</c:v>
                </c:pt>
                <c:pt idx="5211">
                  <c:v>0.26054999999997946</c:v>
                </c:pt>
                <c:pt idx="5212">
                  <c:v>0.26059999999997946</c:v>
                </c:pt>
                <c:pt idx="5213">
                  <c:v>0.26064999999997945</c:v>
                </c:pt>
                <c:pt idx="5214">
                  <c:v>0.26069999999997945</c:v>
                </c:pt>
                <c:pt idx="5215">
                  <c:v>0.26074999999997944</c:v>
                </c:pt>
                <c:pt idx="5216">
                  <c:v>0.26079999999997944</c:v>
                </c:pt>
                <c:pt idx="5217">
                  <c:v>0.26084999999997943</c:v>
                </c:pt>
                <c:pt idx="5218">
                  <c:v>0.26089999999997943</c:v>
                </c:pt>
                <c:pt idx="5219">
                  <c:v>0.26094999999997942</c:v>
                </c:pt>
                <c:pt idx="5220">
                  <c:v>0.26099999999997942</c:v>
                </c:pt>
                <c:pt idx="5221">
                  <c:v>0.26104999999997941</c:v>
                </c:pt>
                <c:pt idx="5222">
                  <c:v>0.2610999999999794</c:v>
                </c:pt>
                <c:pt idx="5223">
                  <c:v>0.2611499999999794</c:v>
                </c:pt>
                <c:pt idx="5224">
                  <c:v>0.26119999999997939</c:v>
                </c:pt>
                <c:pt idx="5225">
                  <c:v>0.26124999999997939</c:v>
                </c:pt>
                <c:pt idx="5226">
                  <c:v>0.26129999999997938</c:v>
                </c:pt>
                <c:pt idx="5227">
                  <c:v>0.26134999999997938</c:v>
                </c:pt>
                <c:pt idx="5228">
                  <c:v>0.26139999999997937</c:v>
                </c:pt>
                <c:pt idx="5229">
                  <c:v>0.26144999999997937</c:v>
                </c:pt>
                <c:pt idx="5230">
                  <c:v>0.26149999999997936</c:v>
                </c:pt>
                <c:pt idx="5231">
                  <c:v>0.26154999999997935</c:v>
                </c:pt>
                <c:pt idx="5232">
                  <c:v>0.26159999999997935</c:v>
                </c:pt>
                <c:pt idx="5233">
                  <c:v>0.26164999999997934</c:v>
                </c:pt>
                <c:pt idx="5234">
                  <c:v>0.26169999999997934</c:v>
                </c:pt>
                <c:pt idx="5235">
                  <c:v>0.26174999999997933</c:v>
                </c:pt>
                <c:pt idx="5236">
                  <c:v>0.26179999999997933</c:v>
                </c:pt>
                <c:pt idx="5237">
                  <c:v>0.26184999999997932</c:v>
                </c:pt>
                <c:pt idx="5238">
                  <c:v>0.26189999999997932</c:v>
                </c:pt>
                <c:pt idx="5239">
                  <c:v>0.26194999999997931</c:v>
                </c:pt>
                <c:pt idx="5240">
                  <c:v>0.2619999999999793</c:v>
                </c:pt>
                <c:pt idx="5241">
                  <c:v>0.2620499999999793</c:v>
                </c:pt>
                <c:pt idx="5242">
                  <c:v>0.26209999999997929</c:v>
                </c:pt>
                <c:pt idx="5243">
                  <c:v>0.26214999999997929</c:v>
                </c:pt>
                <c:pt idx="5244">
                  <c:v>0.26219999999997928</c:v>
                </c:pt>
                <c:pt idx="5245">
                  <c:v>0.26224999999997928</c:v>
                </c:pt>
                <c:pt idx="5246">
                  <c:v>0.26229999999997927</c:v>
                </c:pt>
                <c:pt idx="5247">
                  <c:v>0.26234999999997927</c:v>
                </c:pt>
                <c:pt idx="5248">
                  <c:v>0.26239999999997926</c:v>
                </c:pt>
                <c:pt idx="5249">
                  <c:v>0.26244999999997926</c:v>
                </c:pt>
                <c:pt idx="5250">
                  <c:v>0.26249999999997925</c:v>
                </c:pt>
                <c:pt idx="5251">
                  <c:v>0.26254999999997924</c:v>
                </c:pt>
                <c:pt idx="5252">
                  <c:v>0.26259999999997924</c:v>
                </c:pt>
                <c:pt idx="5253">
                  <c:v>0.26264999999997923</c:v>
                </c:pt>
                <c:pt idx="5254">
                  <c:v>0.26269999999997923</c:v>
                </c:pt>
                <c:pt idx="5255">
                  <c:v>0.26274999999997922</c:v>
                </c:pt>
                <c:pt idx="5256">
                  <c:v>0.26279999999997922</c:v>
                </c:pt>
                <c:pt idx="5257">
                  <c:v>0.26284999999997921</c:v>
                </c:pt>
                <c:pt idx="5258">
                  <c:v>0.26289999999997921</c:v>
                </c:pt>
                <c:pt idx="5259">
                  <c:v>0.2629499999999792</c:v>
                </c:pt>
                <c:pt idx="5260">
                  <c:v>0.26299999999997919</c:v>
                </c:pt>
                <c:pt idx="5261">
                  <c:v>0.26304999999997919</c:v>
                </c:pt>
                <c:pt idx="5262">
                  <c:v>0.26309999999997918</c:v>
                </c:pt>
                <c:pt idx="5263">
                  <c:v>0.26314999999997918</c:v>
                </c:pt>
                <c:pt idx="5264">
                  <c:v>0.26319999999997917</c:v>
                </c:pt>
                <c:pt idx="5265">
                  <c:v>0.26324999999997917</c:v>
                </c:pt>
                <c:pt idx="5266">
                  <c:v>0.26329999999997916</c:v>
                </c:pt>
                <c:pt idx="5267">
                  <c:v>0.26334999999997916</c:v>
                </c:pt>
                <c:pt idx="5268">
                  <c:v>0.26339999999997915</c:v>
                </c:pt>
                <c:pt idx="5269">
                  <c:v>0.26344999999997915</c:v>
                </c:pt>
                <c:pt idx="5270">
                  <c:v>0.26349999999997914</c:v>
                </c:pt>
                <c:pt idx="5271">
                  <c:v>0.26354999999997913</c:v>
                </c:pt>
                <c:pt idx="5272">
                  <c:v>0.26359999999997913</c:v>
                </c:pt>
                <c:pt idx="5273">
                  <c:v>0.26364999999997912</c:v>
                </c:pt>
                <c:pt idx="5274">
                  <c:v>0.26369999999997912</c:v>
                </c:pt>
                <c:pt idx="5275">
                  <c:v>0.26374999999997911</c:v>
                </c:pt>
                <c:pt idx="5276">
                  <c:v>0.26379999999997911</c:v>
                </c:pt>
                <c:pt idx="5277">
                  <c:v>0.2638499999999791</c:v>
                </c:pt>
                <c:pt idx="5278">
                  <c:v>0.2638999999999791</c:v>
                </c:pt>
                <c:pt idx="5279">
                  <c:v>0.26394999999997909</c:v>
                </c:pt>
                <c:pt idx="5280">
                  <c:v>0.26399999999997908</c:v>
                </c:pt>
                <c:pt idx="5281">
                  <c:v>0.26404999999997908</c:v>
                </c:pt>
                <c:pt idx="5282">
                  <c:v>0.26409999999997907</c:v>
                </c:pt>
                <c:pt idx="5283">
                  <c:v>0.26414999999997907</c:v>
                </c:pt>
                <c:pt idx="5284">
                  <c:v>0.26419999999997906</c:v>
                </c:pt>
                <c:pt idx="5285">
                  <c:v>0.26424999999997906</c:v>
                </c:pt>
                <c:pt idx="5286">
                  <c:v>0.26429999999997905</c:v>
                </c:pt>
                <c:pt idx="5287">
                  <c:v>0.26434999999997905</c:v>
                </c:pt>
                <c:pt idx="5288">
                  <c:v>0.26439999999997904</c:v>
                </c:pt>
                <c:pt idx="5289">
                  <c:v>0.26444999999997904</c:v>
                </c:pt>
                <c:pt idx="5290">
                  <c:v>0.26449999999997903</c:v>
                </c:pt>
                <c:pt idx="5291">
                  <c:v>0.26454999999997902</c:v>
                </c:pt>
                <c:pt idx="5292">
                  <c:v>0.26459999999997902</c:v>
                </c:pt>
                <c:pt idx="5293">
                  <c:v>0.26464999999997901</c:v>
                </c:pt>
                <c:pt idx="5294">
                  <c:v>0.26469999999997901</c:v>
                </c:pt>
                <c:pt idx="5295">
                  <c:v>0.264749999999979</c:v>
                </c:pt>
                <c:pt idx="5296">
                  <c:v>0.264799999999979</c:v>
                </c:pt>
                <c:pt idx="5297">
                  <c:v>0.26484999999997899</c:v>
                </c:pt>
                <c:pt idx="5298">
                  <c:v>0.26489999999997899</c:v>
                </c:pt>
                <c:pt idx="5299">
                  <c:v>0.26494999999997898</c:v>
                </c:pt>
                <c:pt idx="5300">
                  <c:v>0.26499999999997897</c:v>
                </c:pt>
                <c:pt idx="5301">
                  <c:v>0.26504999999997897</c:v>
                </c:pt>
                <c:pt idx="5302">
                  <c:v>0.26509999999997896</c:v>
                </c:pt>
                <c:pt idx="5303">
                  <c:v>0.26514999999997896</c:v>
                </c:pt>
                <c:pt idx="5304">
                  <c:v>0.26519999999997895</c:v>
                </c:pt>
                <c:pt idx="5305">
                  <c:v>0.26524999999997895</c:v>
                </c:pt>
                <c:pt idx="5306">
                  <c:v>0.26529999999997894</c:v>
                </c:pt>
                <c:pt idx="5307">
                  <c:v>0.26534999999997894</c:v>
                </c:pt>
                <c:pt idx="5308">
                  <c:v>0.26539999999997893</c:v>
                </c:pt>
                <c:pt idx="5309">
                  <c:v>0.26544999999997893</c:v>
                </c:pt>
                <c:pt idx="5310">
                  <c:v>0.26549999999997892</c:v>
                </c:pt>
                <c:pt idx="5311">
                  <c:v>0.26554999999997891</c:v>
                </c:pt>
                <c:pt idx="5312">
                  <c:v>0.26559999999997891</c:v>
                </c:pt>
                <c:pt idx="5313">
                  <c:v>0.2656499999999789</c:v>
                </c:pt>
                <c:pt idx="5314">
                  <c:v>0.2656999999999789</c:v>
                </c:pt>
                <c:pt idx="5315">
                  <c:v>0.26574999999997889</c:v>
                </c:pt>
                <c:pt idx="5316">
                  <c:v>0.26579999999997889</c:v>
                </c:pt>
                <c:pt idx="5317">
                  <c:v>0.26584999999997888</c:v>
                </c:pt>
                <c:pt idx="5318">
                  <c:v>0.26589999999997888</c:v>
                </c:pt>
                <c:pt idx="5319">
                  <c:v>0.26594999999997887</c:v>
                </c:pt>
                <c:pt idx="5320">
                  <c:v>0.26599999999997886</c:v>
                </c:pt>
                <c:pt idx="5321">
                  <c:v>0.26604999999997886</c:v>
                </c:pt>
                <c:pt idx="5322">
                  <c:v>0.26609999999997885</c:v>
                </c:pt>
                <c:pt idx="5323">
                  <c:v>0.26614999999997885</c:v>
                </c:pt>
                <c:pt idx="5324">
                  <c:v>0.26619999999997884</c:v>
                </c:pt>
                <c:pt idx="5325">
                  <c:v>0.26624999999997884</c:v>
                </c:pt>
                <c:pt idx="5326">
                  <c:v>0.26629999999997883</c:v>
                </c:pt>
                <c:pt idx="5327">
                  <c:v>0.26634999999997883</c:v>
                </c:pt>
                <c:pt idx="5328">
                  <c:v>0.26639999999997882</c:v>
                </c:pt>
                <c:pt idx="5329">
                  <c:v>0.26644999999997881</c:v>
                </c:pt>
                <c:pt idx="5330">
                  <c:v>0.26649999999997881</c:v>
                </c:pt>
                <c:pt idx="5331">
                  <c:v>0.2665499999999788</c:v>
                </c:pt>
                <c:pt idx="5332">
                  <c:v>0.2665999999999788</c:v>
                </c:pt>
                <c:pt idx="5333">
                  <c:v>0.26664999999997879</c:v>
                </c:pt>
                <c:pt idx="5334">
                  <c:v>0.26669999999997879</c:v>
                </c:pt>
                <c:pt idx="5335">
                  <c:v>0.26674999999997878</c:v>
                </c:pt>
                <c:pt idx="5336">
                  <c:v>0.26679999999997878</c:v>
                </c:pt>
                <c:pt idx="5337">
                  <c:v>0.26684999999997877</c:v>
                </c:pt>
                <c:pt idx="5338">
                  <c:v>0.26689999999997877</c:v>
                </c:pt>
                <c:pt idx="5339">
                  <c:v>0.26694999999997876</c:v>
                </c:pt>
                <c:pt idx="5340">
                  <c:v>0.26699999999997875</c:v>
                </c:pt>
                <c:pt idx="5341">
                  <c:v>0.26704999999997875</c:v>
                </c:pt>
                <c:pt idx="5342">
                  <c:v>0.26709999999997874</c:v>
                </c:pt>
                <c:pt idx="5343">
                  <c:v>0.26714999999997874</c:v>
                </c:pt>
                <c:pt idx="5344">
                  <c:v>0.26719999999997873</c:v>
                </c:pt>
                <c:pt idx="5345">
                  <c:v>0.26724999999997873</c:v>
                </c:pt>
                <c:pt idx="5346">
                  <c:v>0.26729999999997872</c:v>
                </c:pt>
                <c:pt idx="5347">
                  <c:v>0.26734999999997872</c:v>
                </c:pt>
                <c:pt idx="5348">
                  <c:v>0.26739999999997871</c:v>
                </c:pt>
                <c:pt idx="5349">
                  <c:v>0.2674499999999787</c:v>
                </c:pt>
                <c:pt idx="5350">
                  <c:v>0.2674999999999787</c:v>
                </c:pt>
                <c:pt idx="5351">
                  <c:v>0.26754999999997869</c:v>
                </c:pt>
                <c:pt idx="5352">
                  <c:v>0.26759999999997869</c:v>
                </c:pt>
                <c:pt idx="5353">
                  <c:v>0.26764999999997868</c:v>
                </c:pt>
                <c:pt idx="5354">
                  <c:v>0.26769999999997868</c:v>
                </c:pt>
                <c:pt idx="5355">
                  <c:v>0.26774999999997867</c:v>
                </c:pt>
                <c:pt idx="5356">
                  <c:v>0.26779999999997867</c:v>
                </c:pt>
                <c:pt idx="5357">
                  <c:v>0.26784999999997866</c:v>
                </c:pt>
                <c:pt idx="5358">
                  <c:v>0.26789999999997866</c:v>
                </c:pt>
                <c:pt idx="5359">
                  <c:v>0.26794999999997865</c:v>
                </c:pt>
                <c:pt idx="5360">
                  <c:v>0.26799999999997864</c:v>
                </c:pt>
                <c:pt idx="5361">
                  <c:v>0.26804999999997864</c:v>
                </c:pt>
                <c:pt idx="5362">
                  <c:v>0.26809999999997863</c:v>
                </c:pt>
                <c:pt idx="5363">
                  <c:v>0.26814999999997863</c:v>
                </c:pt>
                <c:pt idx="5364">
                  <c:v>0.26819999999997862</c:v>
                </c:pt>
                <c:pt idx="5365">
                  <c:v>0.26824999999997862</c:v>
                </c:pt>
                <c:pt idx="5366">
                  <c:v>0.26829999999997861</c:v>
                </c:pt>
                <c:pt idx="5367">
                  <c:v>0.26834999999997861</c:v>
                </c:pt>
                <c:pt idx="5368">
                  <c:v>0.2683999999999786</c:v>
                </c:pt>
                <c:pt idx="5369">
                  <c:v>0.26844999999997859</c:v>
                </c:pt>
                <c:pt idx="5370">
                  <c:v>0.26849999999997859</c:v>
                </c:pt>
                <c:pt idx="5371">
                  <c:v>0.26854999999997858</c:v>
                </c:pt>
                <c:pt idx="5372">
                  <c:v>0.26859999999997858</c:v>
                </c:pt>
                <c:pt idx="5373">
                  <c:v>0.26864999999997857</c:v>
                </c:pt>
                <c:pt idx="5374">
                  <c:v>0.26869999999997857</c:v>
                </c:pt>
                <c:pt idx="5375">
                  <c:v>0.26874999999997856</c:v>
                </c:pt>
                <c:pt idx="5376">
                  <c:v>0.26879999999997856</c:v>
                </c:pt>
                <c:pt idx="5377">
                  <c:v>0.26884999999997855</c:v>
                </c:pt>
                <c:pt idx="5378">
                  <c:v>0.26889999999997855</c:v>
                </c:pt>
                <c:pt idx="5379">
                  <c:v>0.26894999999997854</c:v>
                </c:pt>
                <c:pt idx="5380">
                  <c:v>0.26899999999997853</c:v>
                </c:pt>
                <c:pt idx="5381">
                  <c:v>0.26904999999997853</c:v>
                </c:pt>
                <c:pt idx="5382">
                  <c:v>0.26909999999997852</c:v>
                </c:pt>
                <c:pt idx="5383">
                  <c:v>0.26914999999997852</c:v>
                </c:pt>
                <c:pt idx="5384">
                  <c:v>0.26919999999997851</c:v>
                </c:pt>
                <c:pt idx="5385">
                  <c:v>0.26924999999997851</c:v>
                </c:pt>
                <c:pt idx="5386">
                  <c:v>0.2692999999999785</c:v>
                </c:pt>
                <c:pt idx="5387">
                  <c:v>0.2693499999999785</c:v>
                </c:pt>
                <c:pt idx="5388">
                  <c:v>0.26939999999997849</c:v>
                </c:pt>
                <c:pt idx="5389">
                  <c:v>0.26944999999997848</c:v>
                </c:pt>
                <c:pt idx="5390">
                  <c:v>0.26949999999997848</c:v>
                </c:pt>
                <c:pt idx="5391">
                  <c:v>0.26954999999997847</c:v>
                </c:pt>
                <c:pt idx="5392">
                  <c:v>0.26959999999997847</c:v>
                </c:pt>
                <c:pt idx="5393">
                  <c:v>0.26964999999997846</c:v>
                </c:pt>
                <c:pt idx="5394">
                  <c:v>0.26969999999997846</c:v>
                </c:pt>
                <c:pt idx="5395">
                  <c:v>0.26974999999997845</c:v>
                </c:pt>
                <c:pt idx="5396">
                  <c:v>0.26979999999997845</c:v>
                </c:pt>
                <c:pt idx="5397">
                  <c:v>0.26984999999997844</c:v>
                </c:pt>
                <c:pt idx="5398">
                  <c:v>0.26989999999997843</c:v>
                </c:pt>
                <c:pt idx="5399">
                  <c:v>0.26994999999997843</c:v>
                </c:pt>
                <c:pt idx="5400">
                  <c:v>0.26999999999997842</c:v>
                </c:pt>
                <c:pt idx="5401">
                  <c:v>0.27004999999997842</c:v>
                </c:pt>
                <c:pt idx="5402">
                  <c:v>0.27009999999997841</c:v>
                </c:pt>
                <c:pt idx="5403">
                  <c:v>0.27014999999997841</c:v>
                </c:pt>
                <c:pt idx="5404">
                  <c:v>0.2701999999999784</c:v>
                </c:pt>
                <c:pt idx="5405">
                  <c:v>0.2702499999999784</c:v>
                </c:pt>
                <c:pt idx="5406">
                  <c:v>0.27029999999997839</c:v>
                </c:pt>
                <c:pt idx="5407">
                  <c:v>0.27034999999997839</c:v>
                </c:pt>
                <c:pt idx="5408">
                  <c:v>0.27039999999997838</c:v>
                </c:pt>
                <c:pt idx="5409">
                  <c:v>0.27044999999997837</c:v>
                </c:pt>
                <c:pt idx="5410">
                  <c:v>0.27049999999997837</c:v>
                </c:pt>
                <c:pt idx="5411">
                  <c:v>0.27054999999997836</c:v>
                </c:pt>
                <c:pt idx="5412">
                  <c:v>0.27059999999997836</c:v>
                </c:pt>
                <c:pt idx="5413">
                  <c:v>0.27064999999997835</c:v>
                </c:pt>
                <c:pt idx="5414">
                  <c:v>0.27069999999997835</c:v>
                </c:pt>
                <c:pt idx="5415">
                  <c:v>0.27074999999997834</c:v>
                </c:pt>
                <c:pt idx="5416">
                  <c:v>0.27079999999997834</c:v>
                </c:pt>
                <c:pt idx="5417">
                  <c:v>0.27084999999997833</c:v>
                </c:pt>
                <c:pt idx="5418">
                  <c:v>0.27089999999997832</c:v>
                </c:pt>
                <c:pt idx="5419">
                  <c:v>0.27094999999997832</c:v>
                </c:pt>
                <c:pt idx="5420">
                  <c:v>0.27099999999997831</c:v>
                </c:pt>
                <c:pt idx="5421">
                  <c:v>0.27104999999997831</c:v>
                </c:pt>
                <c:pt idx="5422">
                  <c:v>0.2710999999999783</c:v>
                </c:pt>
                <c:pt idx="5423">
                  <c:v>0.2711499999999783</c:v>
                </c:pt>
                <c:pt idx="5424">
                  <c:v>0.27119999999997829</c:v>
                </c:pt>
                <c:pt idx="5425">
                  <c:v>0.27124999999997829</c:v>
                </c:pt>
                <c:pt idx="5426">
                  <c:v>0.27129999999997828</c:v>
                </c:pt>
                <c:pt idx="5427">
                  <c:v>0.27134999999997828</c:v>
                </c:pt>
                <c:pt idx="5428">
                  <c:v>0.27139999999997827</c:v>
                </c:pt>
                <c:pt idx="5429">
                  <c:v>0.27144999999997826</c:v>
                </c:pt>
                <c:pt idx="5430">
                  <c:v>0.27149999999997826</c:v>
                </c:pt>
                <c:pt idx="5431">
                  <c:v>0.27154999999997825</c:v>
                </c:pt>
                <c:pt idx="5432">
                  <c:v>0.27159999999997825</c:v>
                </c:pt>
                <c:pt idx="5433">
                  <c:v>0.27164999999997824</c:v>
                </c:pt>
                <c:pt idx="5434">
                  <c:v>0.27169999999997824</c:v>
                </c:pt>
                <c:pt idx="5435">
                  <c:v>0.27174999999997823</c:v>
                </c:pt>
                <c:pt idx="5436">
                  <c:v>0.27179999999997823</c:v>
                </c:pt>
                <c:pt idx="5437">
                  <c:v>0.27184999999997822</c:v>
                </c:pt>
                <c:pt idx="5438">
                  <c:v>0.27189999999997821</c:v>
                </c:pt>
                <c:pt idx="5439">
                  <c:v>0.27194999999997821</c:v>
                </c:pt>
                <c:pt idx="5440">
                  <c:v>0.2719999999999782</c:v>
                </c:pt>
                <c:pt idx="5441">
                  <c:v>0.2720499999999782</c:v>
                </c:pt>
                <c:pt idx="5442">
                  <c:v>0.27209999999997819</c:v>
                </c:pt>
                <c:pt idx="5443">
                  <c:v>0.27214999999997819</c:v>
                </c:pt>
                <c:pt idx="5444">
                  <c:v>0.27219999999997818</c:v>
                </c:pt>
                <c:pt idx="5445">
                  <c:v>0.27224999999997818</c:v>
                </c:pt>
                <c:pt idx="5446">
                  <c:v>0.27229999999997817</c:v>
                </c:pt>
                <c:pt idx="5447">
                  <c:v>0.27234999999997817</c:v>
                </c:pt>
                <c:pt idx="5448">
                  <c:v>0.27239999999997816</c:v>
                </c:pt>
                <c:pt idx="5449">
                  <c:v>0.27244999999997815</c:v>
                </c:pt>
                <c:pt idx="5450">
                  <c:v>0.27249999999997815</c:v>
                </c:pt>
                <c:pt idx="5451">
                  <c:v>0.27254999999997814</c:v>
                </c:pt>
                <c:pt idx="5452">
                  <c:v>0.27259999999997814</c:v>
                </c:pt>
                <c:pt idx="5453">
                  <c:v>0.27264999999997813</c:v>
                </c:pt>
                <c:pt idx="5454">
                  <c:v>0.27269999999997813</c:v>
                </c:pt>
                <c:pt idx="5455">
                  <c:v>0.27274999999997812</c:v>
                </c:pt>
                <c:pt idx="5456">
                  <c:v>0.27279999999997812</c:v>
                </c:pt>
                <c:pt idx="5457">
                  <c:v>0.27284999999997811</c:v>
                </c:pt>
                <c:pt idx="5458">
                  <c:v>0.2728999999999781</c:v>
                </c:pt>
                <c:pt idx="5459">
                  <c:v>0.2729499999999781</c:v>
                </c:pt>
                <c:pt idx="5460">
                  <c:v>0.27299999999997809</c:v>
                </c:pt>
                <c:pt idx="5461">
                  <c:v>0.27304999999997809</c:v>
                </c:pt>
                <c:pt idx="5462">
                  <c:v>0.27309999999997808</c:v>
                </c:pt>
                <c:pt idx="5463">
                  <c:v>0.27314999999997808</c:v>
                </c:pt>
                <c:pt idx="5464">
                  <c:v>0.27319999999997807</c:v>
                </c:pt>
                <c:pt idx="5465">
                  <c:v>0.27324999999997807</c:v>
                </c:pt>
                <c:pt idx="5466">
                  <c:v>0.27329999999997806</c:v>
                </c:pt>
                <c:pt idx="5467">
                  <c:v>0.27334999999997805</c:v>
                </c:pt>
                <c:pt idx="5468">
                  <c:v>0.27339999999997805</c:v>
                </c:pt>
                <c:pt idx="5469">
                  <c:v>0.27344999999997804</c:v>
                </c:pt>
                <c:pt idx="5470">
                  <c:v>0.27349999999997804</c:v>
                </c:pt>
                <c:pt idx="5471">
                  <c:v>0.27354999999997803</c:v>
                </c:pt>
                <c:pt idx="5472">
                  <c:v>0.27359999999997803</c:v>
                </c:pt>
                <c:pt idx="5473">
                  <c:v>0.27364999999997802</c:v>
                </c:pt>
                <c:pt idx="5474">
                  <c:v>0.27369999999997802</c:v>
                </c:pt>
                <c:pt idx="5475">
                  <c:v>0.27374999999997801</c:v>
                </c:pt>
                <c:pt idx="5476">
                  <c:v>0.27379999999997801</c:v>
                </c:pt>
                <c:pt idx="5477">
                  <c:v>0.273849999999978</c:v>
                </c:pt>
                <c:pt idx="5478">
                  <c:v>0.27389999999997799</c:v>
                </c:pt>
                <c:pt idx="5479">
                  <c:v>0.27394999999997799</c:v>
                </c:pt>
                <c:pt idx="5480">
                  <c:v>0.27399999999997798</c:v>
                </c:pt>
                <c:pt idx="5481">
                  <c:v>0.27404999999997798</c:v>
                </c:pt>
                <c:pt idx="5482">
                  <c:v>0.27409999999997797</c:v>
                </c:pt>
                <c:pt idx="5483">
                  <c:v>0.27414999999997797</c:v>
                </c:pt>
                <c:pt idx="5484">
                  <c:v>0.27419999999997796</c:v>
                </c:pt>
                <c:pt idx="5485">
                  <c:v>0.27424999999997796</c:v>
                </c:pt>
                <c:pt idx="5486">
                  <c:v>0.27429999999997795</c:v>
                </c:pt>
                <c:pt idx="5487">
                  <c:v>0.27434999999997794</c:v>
                </c:pt>
                <c:pt idx="5488">
                  <c:v>0.27439999999997794</c:v>
                </c:pt>
                <c:pt idx="5489">
                  <c:v>0.27444999999997793</c:v>
                </c:pt>
                <c:pt idx="5490">
                  <c:v>0.27449999999997793</c:v>
                </c:pt>
                <c:pt idx="5491">
                  <c:v>0.27454999999997792</c:v>
                </c:pt>
                <c:pt idx="5492">
                  <c:v>0.27459999999997792</c:v>
                </c:pt>
                <c:pt idx="5493">
                  <c:v>0.27464999999997791</c:v>
                </c:pt>
                <c:pt idx="5494">
                  <c:v>0.27469999999997791</c:v>
                </c:pt>
                <c:pt idx="5495">
                  <c:v>0.2747499999999779</c:v>
                </c:pt>
                <c:pt idx="5496">
                  <c:v>0.2747999999999779</c:v>
                </c:pt>
                <c:pt idx="5497">
                  <c:v>0.27484999999997789</c:v>
                </c:pt>
                <c:pt idx="5498">
                  <c:v>0.27489999999997788</c:v>
                </c:pt>
                <c:pt idx="5499">
                  <c:v>0.27494999999997788</c:v>
                </c:pt>
                <c:pt idx="5500">
                  <c:v>0.27499999999997787</c:v>
                </c:pt>
                <c:pt idx="5501">
                  <c:v>0.27504999999997787</c:v>
                </c:pt>
                <c:pt idx="5502">
                  <c:v>0.27509999999997786</c:v>
                </c:pt>
                <c:pt idx="5503">
                  <c:v>0.27514999999997786</c:v>
                </c:pt>
                <c:pt idx="5504">
                  <c:v>0.27519999999997785</c:v>
                </c:pt>
                <c:pt idx="5505">
                  <c:v>0.27524999999997785</c:v>
                </c:pt>
                <c:pt idx="5506">
                  <c:v>0.27529999999997784</c:v>
                </c:pt>
                <c:pt idx="5507">
                  <c:v>0.27534999999997783</c:v>
                </c:pt>
                <c:pt idx="5508">
                  <c:v>0.27539999999997783</c:v>
                </c:pt>
                <c:pt idx="5509">
                  <c:v>0.27544999999997782</c:v>
                </c:pt>
                <c:pt idx="5510">
                  <c:v>0.27549999999997782</c:v>
                </c:pt>
                <c:pt idx="5511">
                  <c:v>0.27554999999997781</c:v>
                </c:pt>
                <c:pt idx="5512">
                  <c:v>0.27559999999997781</c:v>
                </c:pt>
                <c:pt idx="5513">
                  <c:v>0.2756499999999778</c:v>
                </c:pt>
                <c:pt idx="5514">
                  <c:v>0.2756999999999778</c:v>
                </c:pt>
                <c:pt idx="5515">
                  <c:v>0.27574999999997779</c:v>
                </c:pt>
                <c:pt idx="5516">
                  <c:v>0.27579999999997779</c:v>
                </c:pt>
                <c:pt idx="5517">
                  <c:v>0.27584999999997778</c:v>
                </c:pt>
                <c:pt idx="5518">
                  <c:v>0.27589999999997777</c:v>
                </c:pt>
                <c:pt idx="5519">
                  <c:v>0.27594999999997777</c:v>
                </c:pt>
                <c:pt idx="5520">
                  <c:v>0.27599999999997776</c:v>
                </c:pt>
                <c:pt idx="5521">
                  <c:v>0.27604999999997776</c:v>
                </c:pt>
                <c:pt idx="5522">
                  <c:v>0.27609999999997775</c:v>
                </c:pt>
                <c:pt idx="5523">
                  <c:v>0.27614999999997775</c:v>
                </c:pt>
                <c:pt idx="5524">
                  <c:v>0.27619999999997774</c:v>
                </c:pt>
                <c:pt idx="5525">
                  <c:v>0.27624999999997774</c:v>
                </c:pt>
                <c:pt idx="5526">
                  <c:v>0.27629999999997773</c:v>
                </c:pt>
                <c:pt idx="5527">
                  <c:v>0.27634999999997772</c:v>
                </c:pt>
                <c:pt idx="5528">
                  <c:v>0.27639999999997772</c:v>
                </c:pt>
                <c:pt idx="5529">
                  <c:v>0.27644999999997771</c:v>
                </c:pt>
                <c:pt idx="5530">
                  <c:v>0.27649999999997771</c:v>
                </c:pt>
                <c:pt idx="5531">
                  <c:v>0.2765499999999777</c:v>
                </c:pt>
                <c:pt idx="5532">
                  <c:v>0.2765999999999777</c:v>
                </c:pt>
                <c:pt idx="5533">
                  <c:v>0.27664999999997769</c:v>
                </c:pt>
                <c:pt idx="5534">
                  <c:v>0.27669999999997769</c:v>
                </c:pt>
                <c:pt idx="5535">
                  <c:v>0.27674999999997768</c:v>
                </c:pt>
                <c:pt idx="5536">
                  <c:v>0.27679999999997768</c:v>
                </c:pt>
                <c:pt idx="5537">
                  <c:v>0.27684999999997767</c:v>
                </c:pt>
                <c:pt idx="5538">
                  <c:v>0.27689999999997766</c:v>
                </c:pt>
                <c:pt idx="5539">
                  <c:v>0.27694999999997766</c:v>
                </c:pt>
                <c:pt idx="5540">
                  <c:v>0.27699999999997765</c:v>
                </c:pt>
                <c:pt idx="5541">
                  <c:v>0.27704999999997765</c:v>
                </c:pt>
                <c:pt idx="5542">
                  <c:v>0.27709999999997764</c:v>
                </c:pt>
                <c:pt idx="5543">
                  <c:v>0.27714999999997764</c:v>
                </c:pt>
                <c:pt idx="5544">
                  <c:v>0.27719999999997763</c:v>
                </c:pt>
                <c:pt idx="5545">
                  <c:v>0.27724999999997763</c:v>
                </c:pt>
                <c:pt idx="5546">
                  <c:v>0.27729999999997762</c:v>
                </c:pt>
                <c:pt idx="5547">
                  <c:v>0.27734999999997761</c:v>
                </c:pt>
                <c:pt idx="5548">
                  <c:v>0.27739999999997761</c:v>
                </c:pt>
                <c:pt idx="5549">
                  <c:v>0.2774499999999776</c:v>
                </c:pt>
                <c:pt idx="5550">
                  <c:v>0.2774999999999776</c:v>
                </c:pt>
                <c:pt idx="5551">
                  <c:v>0.27754999999997759</c:v>
                </c:pt>
                <c:pt idx="5552">
                  <c:v>0.27759999999997759</c:v>
                </c:pt>
                <c:pt idx="5553">
                  <c:v>0.27764999999997758</c:v>
                </c:pt>
                <c:pt idx="5554">
                  <c:v>0.27769999999997758</c:v>
                </c:pt>
                <c:pt idx="5555">
                  <c:v>0.27774999999997757</c:v>
                </c:pt>
                <c:pt idx="5556">
                  <c:v>0.27779999999997756</c:v>
                </c:pt>
                <c:pt idx="5557">
                  <c:v>0.27784999999997756</c:v>
                </c:pt>
                <c:pt idx="5558">
                  <c:v>0.27789999999997755</c:v>
                </c:pt>
                <c:pt idx="5559">
                  <c:v>0.27794999999997755</c:v>
                </c:pt>
                <c:pt idx="5560">
                  <c:v>0.27799999999997754</c:v>
                </c:pt>
                <c:pt idx="5561">
                  <c:v>0.27804999999997754</c:v>
                </c:pt>
                <c:pt idx="5562">
                  <c:v>0.27809999999997753</c:v>
                </c:pt>
                <c:pt idx="5563">
                  <c:v>0.27814999999997753</c:v>
                </c:pt>
                <c:pt idx="5564">
                  <c:v>0.27819999999997752</c:v>
                </c:pt>
                <c:pt idx="5565">
                  <c:v>0.27824999999997752</c:v>
                </c:pt>
                <c:pt idx="5566">
                  <c:v>0.27829999999997751</c:v>
                </c:pt>
                <c:pt idx="5567">
                  <c:v>0.2783499999999775</c:v>
                </c:pt>
                <c:pt idx="5568">
                  <c:v>0.2783999999999775</c:v>
                </c:pt>
                <c:pt idx="5569">
                  <c:v>0.27844999999997749</c:v>
                </c:pt>
                <c:pt idx="5570">
                  <c:v>0.27849999999997749</c:v>
                </c:pt>
                <c:pt idx="5571">
                  <c:v>0.27854999999997748</c:v>
                </c:pt>
                <c:pt idx="5572">
                  <c:v>0.27859999999997748</c:v>
                </c:pt>
                <c:pt idx="5573">
                  <c:v>0.27864999999997747</c:v>
                </c:pt>
                <c:pt idx="5574">
                  <c:v>0.27869999999997747</c:v>
                </c:pt>
                <c:pt idx="5575">
                  <c:v>0.27874999999997746</c:v>
                </c:pt>
                <c:pt idx="5576">
                  <c:v>0.27879999999997745</c:v>
                </c:pt>
                <c:pt idx="5577">
                  <c:v>0.27884999999997745</c:v>
                </c:pt>
                <c:pt idx="5578">
                  <c:v>0.27889999999997744</c:v>
                </c:pt>
                <c:pt idx="5579">
                  <c:v>0.27894999999997744</c:v>
                </c:pt>
                <c:pt idx="5580">
                  <c:v>0.27899999999997743</c:v>
                </c:pt>
                <c:pt idx="5581">
                  <c:v>0.27904999999997743</c:v>
                </c:pt>
                <c:pt idx="5582">
                  <c:v>0.27909999999997742</c:v>
                </c:pt>
                <c:pt idx="5583">
                  <c:v>0.27914999999997742</c:v>
                </c:pt>
                <c:pt idx="5584">
                  <c:v>0.27919999999997741</c:v>
                </c:pt>
                <c:pt idx="5585">
                  <c:v>0.27924999999997741</c:v>
                </c:pt>
                <c:pt idx="5586">
                  <c:v>0.2792999999999774</c:v>
                </c:pt>
                <c:pt idx="5587">
                  <c:v>0.27934999999997739</c:v>
                </c:pt>
                <c:pt idx="5588">
                  <c:v>0.27939999999997739</c:v>
                </c:pt>
                <c:pt idx="5589">
                  <c:v>0.27944999999997738</c:v>
                </c:pt>
                <c:pt idx="5590">
                  <c:v>0.27949999999997738</c:v>
                </c:pt>
                <c:pt idx="5591">
                  <c:v>0.27954999999997737</c:v>
                </c:pt>
                <c:pt idx="5592">
                  <c:v>0.27959999999997737</c:v>
                </c:pt>
                <c:pt idx="5593">
                  <c:v>0.27964999999997736</c:v>
                </c:pt>
                <c:pt idx="5594">
                  <c:v>0.27969999999997736</c:v>
                </c:pt>
                <c:pt idx="5595">
                  <c:v>0.27974999999997735</c:v>
                </c:pt>
                <c:pt idx="5596">
                  <c:v>0.27979999999997734</c:v>
                </c:pt>
                <c:pt idx="5597">
                  <c:v>0.27984999999997734</c:v>
                </c:pt>
                <c:pt idx="5598">
                  <c:v>0.27989999999997733</c:v>
                </c:pt>
                <c:pt idx="5599">
                  <c:v>0.27994999999997733</c:v>
                </c:pt>
                <c:pt idx="5600">
                  <c:v>0.27999999999997732</c:v>
                </c:pt>
                <c:pt idx="5601">
                  <c:v>0.28004999999997732</c:v>
                </c:pt>
                <c:pt idx="5602">
                  <c:v>0.28009999999997731</c:v>
                </c:pt>
                <c:pt idx="5603">
                  <c:v>0.28014999999997731</c:v>
                </c:pt>
                <c:pt idx="5604">
                  <c:v>0.2801999999999773</c:v>
                </c:pt>
                <c:pt idx="5605">
                  <c:v>0.2802499999999773</c:v>
                </c:pt>
                <c:pt idx="5606">
                  <c:v>0.28029999999997729</c:v>
                </c:pt>
                <c:pt idx="5607">
                  <c:v>0.28034999999997728</c:v>
                </c:pt>
                <c:pt idx="5608">
                  <c:v>0.28039999999997728</c:v>
                </c:pt>
                <c:pt idx="5609">
                  <c:v>0.28044999999997727</c:v>
                </c:pt>
                <c:pt idx="5610">
                  <c:v>0.28049999999997727</c:v>
                </c:pt>
                <c:pt idx="5611">
                  <c:v>0.28054999999997726</c:v>
                </c:pt>
                <c:pt idx="5612">
                  <c:v>0.28059999999997726</c:v>
                </c:pt>
                <c:pt idx="5613">
                  <c:v>0.28064999999997725</c:v>
                </c:pt>
                <c:pt idx="5614">
                  <c:v>0.28069999999997725</c:v>
                </c:pt>
                <c:pt idx="5615">
                  <c:v>0.28074999999997724</c:v>
                </c:pt>
                <c:pt idx="5616">
                  <c:v>0.28079999999997723</c:v>
                </c:pt>
                <c:pt idx="5617">
                  <c:v>0.28084999999997723</c:v>
                </c:pt>
                <c:pt idx="5618">
                  <c:v>0.28089999999997722</c:v>
                </c:pt>
                <c:pt idx="5619">
                  <c:v>0.28094999999997722</c:v>
                </c:pt>
                <c:pt idx="5620">
                  <c:v>0.28099999999997721</c:v>
                </c:pt>
                <c:pt idx="5621">
                  <c:v>0.28104999999997721</c:v>
                </c:pt>
                <c:pt idx="5622">
                  <c:v>0.2810999999999772</c:v>
                </c:pt>
                <c:pt idx="5623">
                  <c:v>0.2811499999999772</c:v>
                </c:pt>
                <c:pt idx="5624">
                  <c:v>0.28119999999997719</c:v>
                </c:pt>
                <c:pt idx="5625">
                  <c:v>0.28124999999997718</c:v>
                </c:pt>
                <c:pt idx="5626">
                  <c:v>0.28129999999997718</c:v>
                </c:pt>
                <c:pt idx="5627">
                  <c:v>0.28134999999997717</c:v>
                </c:pt>
                <c:pt idx="5628">
                  <c:v>0.28139999999997717</c:v>
                </c:pt>
                <c:pt idx="5629">
                  <c:v>0.28144999999997716</c:v>
                </c:pt>
                <c:pt idx="5630">
                  <c:v>0.28149999999997716</c:v>
                </c:pt>
                <c:pt idx="5631">
                  <c:v>0.28154999999997715</c:v>
                </c:pt>
                <c:pt idx="5632">
                  <c:v>0.28159999999997715</c:v>
                </c:pt>
                <c:pt idx="5633">
                  <c:v>0.28164999999997714</c:v>
                </c:pt>
                <c:pt idx="5634">
                  <c:v>0.28169999999997714</c:v>
                </c:pt>
                <c:pt idx="5635">
                  <c:v>0.28174999999997713</c:v>
                </c:pt>
                <c:pt idx="5636">
                  <c:v>0.28179999999997712</c:v>
                </c:pt>
                <c:pt idx="5637">
                  <c:v>0.28184999999997712</c:v>
                </c:pt>
                <c:pt idx="5638">
                  <c:v>0.28189999999997711</c:v>
                </c:pt>
                <c:pt idx="5639">
                  <c:v>0.28194999999997711</c:v>
                </c:pt>
                <c:pt idx="5640">
                  <c:v>0.2819999999999771</c:v>
                </c:pt>
                <c:pt idx="5641">
                  <c:v>0.2820499999999771</c:v>
                </c:pt>
                <c:pt idx="5642">
                  <c:v>0.28209999999997709</c:v>
                </c:pt>
                <c:pt idx="5643">
                  <c:v>0.28214999999997709</c:v>
                </c:pt>
                <c:pt idx="5644">
                  <c:v>0.28219999999997708</c:v>
                </c:pt>
                <c:pt idx="5645">
                  <c:v>0.28224999999997707</c:v>
                </c:pt>
                <c:pt idx="5646">
                  <c:v>0.28229999999997707</c:v>
                </c:pt>
                <c:pt idx="5647">
                  <c:v>0.28234999999997706</c:v>
                </c:pt>
                <c:pt idx="5648">
                  <c:v>0.28239999999997706</c:v>
                </c:pt>
                <c:pt idx="5649">
                  <c:v>0.28244999999997705</c:v>
                </c:pt>
                <c:pt idx="5650">
                  <c:v>0.28249999999997705</c:v>
                </c:pt>
                <c:pt idx="5651">
                  <c:v>0.28254999999997704</c:v>
                </c:pt>
                <c:pt idx="5652">
                  <c:v>0.28259999999997704</c:v>
                </c:pt>
                <c:pt idx="5653">
                  <c:v>0.28264999999997703</c:v>
                </c:pt>
                <c:pt idx="5654">
                  <c:v>0.28269999999997703</c:v>
                </c:pt>
                <c:pt idx="5655">
                  <c:v>0.28274999999997702</c:v>
                </c:pt>
                <c:pt idx="5656">
                  <c:v>0.28279999999997701</c:v>
                </c:pt>
                <c:pt idx="5657">
                  <c:v>0.28284999999997701</c:v>
                </c:pt>
                <c:pt idx="5658">
                  <c:v>0.282899999999977</c:v>
                </c:pt>
                <c:pt idx="5659">
                  <c:v>0.282949999999977</c:v>
                </c:pt>
                <c:pt idx="5660">
                  <c:v>0.28299999999997699</c:v>
                </c:pt>
                <c:pt idx="5661">
                  <c:v>0.28304999999997699</c:v>
                </c:pt>
                <c:pt idx="5662">
                  <c:v>0.28309999999997698</c:v>
                </c:pt>
                <c:pt idx="5663">
                  <c:v>0.28314999999997698</c:v>
                </c:pt>
                <c:pt idx="5664">
                  <c:v>0.28319999999997697</c:v>
                </c:pt>
                <c:pt idx="5665">
                  <c:v>0.28324999999997696</c:v>
                </c:pt>
                <c:pt idx="5666">
                  <c:v>0.28329999999997696</c:v>
                </c:pt>
                <c:pt idx="5667">
                  <c:v>0.28334999999997695</c:v>
                </c:pt>
                <c:pt idx="5668">
                  <c:v>0.28339999999997695</c:v>
                </c:pt>
                <c:pt idx="5669">
                  <c:v>0.28344999999997694</c:v>
                </c:pt>
                <c:pt idx="5670">
                  <c:v>0.28349999999997694</c:v>
                </c:pt>
                <c:pt idx="5671">
                  <c:v>0.28354999999997693</c:v>
                </c:pt>
                <c:pt idx="5672">
                  <c:v>0.28359999999997693</c:v>
                </c:pt>
                <c:pt idx="5673">
                  <c:v>0.28364999999997692</c:v>
                </c:pt>
                <c:pt idx="5674">
                  <c:v>0.28369999999997692</c:v>
                </c:pt>
                <c:pt idx="5675">
                  <c:v>0.28374999999997691</c:v>
                </c:pt>
                <c:pt idx="5676">
                  <c:v>0.2837999999999769</c:v>
                </c:pt>
                <c:pt idx="5677">
                  <c:v>0.2838499999999769</c:v>
                </c:pt>
                <c:pt idx="5678">
                  <c:v>0.28389999999997689</c:v>
                </c:pt>
                <c:pt idx="5679">
                  <c:v>0.28394999999997689</c:v>
                </c:pt>
                <c:pt idx="5680">
                  <c:v>0.28399999999997688</c:v>
                </c:pt>
                <c:pt idx="5681">
                  <c:v>0.28404999999997688</c:v>
                </c:pt>
                <c:pt idx="5682">
                  <c:v>0.28409999999997687</c:v>
                </c:pt>
                <c:pt idx="5683">
                  <c:v>0.28414999999997687</c:v>
                </c:pt>
                <c:pt idx="5684">
                  <c:v>0.28419999999997686</c:v>
                </c:pt>
                <c:pt idx="5685">
                  <c:v>0.28424999999997685</c:v>
                </c:pt>
                <c:pt idx="5686">
                  <c:v>0.28429999999997685</c:v>
                </c:pt>
                <c:pt idx="5687">
                  <c:v>0.28434999999997684</c:v>
                </c:pt>
                <c:pt idx="5688">
                  <c:v>0.28439999999997684</c:v>
                </c:pt>
                <c:pt idx="5689">
                  <c:v>0.28444999999997683</c:v>
                </c:pt>
                <c:pt idx="5690">
                  <c:v>0.28449999999997683</c:v>
                </c:pt>
                <c:pt idx="5691">
                  <c:v>0.28454999999997682</c:v>
                </c:pt>
                <c:pt idx="5692">
                  <c:v>0.28459999999997682</c:v>
                </c:pt>
                <c:pt idx="5693">
                  <c:v>0.28464999999997681</c:v>
                </c:pt>
                <c:pt idx="5694">
                  <c:v>0.2846999999999768</c:v>
                </c:pt>
                <c:pt idx="5695">
                  <c:v>0.2847499999999768</c:v>
                </c:pt>
                <c:pt idx="5696">
                  <c:v>0.28479999999997679</c:v>
                </c:pt>
                <c:pt idx="5697">
                  <c:v>0.28484999999997679</c:v>
                </c:pt>
                <c:pt idx="5698">
                  <c:v>0.28489999999997678</c:v>
                </c:pt>
                <c:pt idx="5699">
                  <c:v>0.28494999999997678</c:v>
                </c:pt>
                <c:pt idx="5700">
                  <c:v>0.28499999999997677</c:v>
                </c:pt>
                <c:pt idx="5701">
                  <c:v>0.28504999999997677</c:v>
                </c:pt>
                <c:pt idx="5702">
                  <c:v>0.28509999999997676</c:v>
                </c:pt>
                <c:pt idx="5703">
                  <c:v>0.28514999999997676</c:v>
                </c:pt>
                <c:pt idx="5704">
                  <c:v>0.28519999999997675</c:v>
                </c:pt>
                <c:pt idx="5705">
                  <c:v>0.28524999999997674</c:v>
                </c:pt>
                <c:pt idx="5706">
                  <c:v>0.28529999999997674</c:v>
                </c:pt>
                <c:pt idx="5707">
                  <c:v>0.28534999999997673</c:v>
                </c:pt>
                <c:pt idx="5708">
                  <c:v>0.28539999999997673</c:v>
                </c:pt>
                <c:pt idx="5709">
                  <c:v>0.28544999999997672</c:v>
                </c:pt>
                <c:pt idx="5710">
                  <c:v>0.28549999999997672</c:v>
                </c:pt>
                <c:pt idx="5711">
                  <c:v>0.28554999999997671</c:v>
                </c:pt>
                <c:pt idx="5712">
                  <c:v>0.28559999999997671</c:v>
                </c:pt>
                <c:pt idx="5713">
                  <c:v>0.2856499999999767</c:v>
                </c:pt>
                <c:pt idx="5714">
                  <c:v>0.28569999999997669</c:v>
                </c:pt>
                <c:pt idx="5715">
                  <c:v>0.28574999999997669</c:v>
                </c:pt>
                <c:pt idx="5716">
                  <c:v>0.28579999999997668</c:v>
                </c:pt>
                <c:pt idx="5717">
                  <c:v>0.28584999999997668</c:v>
                </c:pt>
                <c:pt idx="5718">
                  <c:v>0.28589999999997667</c:v>
                </c:pt>
                <c:pt idx="5719">
                  <c:v>0.28594999999997667</c:v>
                </c:pt>
                <c:pt idx="5720">
                  <c:v>0.28599999999997666</c:v>
                </c:pt>
                <c:pt idx="5721">
                  <c:v>0.28604999999997666</c:v>
                </c:pt>
                <c:pt idx="5722">
                  <c:v>0.28609999999997665</c:v>
                </c:pt>
                <c:pt idx="5723">
                  <c:v>0.28614999999997665</c:v>
                </c:pt>
                <c:pt idx="5724">
                  <c:v>0.28619999999997664</c:v>
                </c:pt>
                <c:pt idx="5725">
                  <c:v>0.28624999999997663</c:v>
                </c:pt>
                <c:pt idx="5726">
                  <c:v>0.28629999999997663</c:v>
                </c:pt>
                <c:pt idx="5727">
                  <c:v>0.28634999999997662</c:v>
                </c:pt>
                <c:pt idx="5728">
                  <c:v>0.28639999999997662</c:v>
                </c:pt>
                <c:pt idx="5729">
                  <c:v>0.28644999999997661</c:v>
                </c:pt>
                <c:pt idx="5730">
                  <c:v>0.28649999999997661</c:v>
                </c:pt>
                <c:pt idx="5731">
                  <c:v>0.2865499999999766</c:v>
                </c:pt>
                <c:pt idx="5732">
                  <c:v>0.2865999999999766</c:v>
                </c:pt>
                <c:pt idx="5733">
                  <c:v>0.28664999999997659</c:v>
                </c:pt>
                <c:pt idx="5734">
                  <c:v>0.28669999999997658</c:v>
                </c:pt>
                <c:pt idx="5735">
                  <c:v>0.28674999999997658</c:v>
                </c:pt>
                <c:pt idx="5736">
                  <c:v>0.28679999999997657</c:v>
                </c:pt>
                <c:pt idx="5737">
                  <c:v>0.28684999999997657</c:v>
                </c:pt>
                <c:pt idx="5738">
                  <c:v>0.28689999999997656</c:v>
                </c:pt>
                <c:pt idx="5739">
                  <c:v>0.28694999999997656</c:v>
                </c:pt>
                <c:pt idx="5740">
                  <c:v>0.28699999999997655</c:v>
                </c:pt>
                <c:pt idx="5741">
                  <c:v>0.28704999999997655</c:v>
                </c:pt>
                <c:pt idx="5742">
                  <c:v>0.28709999999997654</c:v>
                </c:pt>
                <c:pt idx="5743">
                  <c:v>0.28714999999997654</c:v>
                </c:pt>
                <c:pt idx="5744">
                  <c:v>0.28719999999997653</c:v>
                </c:pt>
                <c:pt idx="5745">
                  <c:v>0.28724999999997652</c:v>
                </c:pt>
                <c:pt idx="5746">
                  <c:v>0.28729999999997652</c:v>
                </c:pt>
                <c:pt idx="5747">
                  <c:v>0.28734999999997651</c:v>
                </c:pt>
                <c:pt idx="5748">
                  <c:v>0.28739999999997651</c:v>
                </c:pt>
                <c:pt idx="5749">
                  <c:v>0.2874499999999765</c:v>
                </c:pt>
                <c:pt idx="5750">
                  <c:v>0.2874999999999765</c:v>
                </c:pt>
                <c:pt idx="5751">
                  <c:v>0.28754999999997649</c:v>
                </c:pt>
                <c:pt idx="5752">
                  <c:v>0.28759999999997649</c:v>
                </c:pt>
                <c:pt idx="5753">
                  <c:v>0.28764999999997648</c:v>
                </c:pt>
                <c:pt idx="5754">
                  <c:v>0.28769999999997647</c:v>
                </c:pt>
                <c:pt idx="5755">
                  <c:v>0.28774999999997647</c:v>
                </c:pt>
                <c:pt idx="5756">
                  <c:v>0.28779999999997646</c:v>
                </c:pt>
                <c:pt idx="5757">
                  <c:v>0.28784999999997646</c:v>
                </c:pt>
                <c:pt idx="5758">
                  <c:v>0.28789999999997645</c:v>
                </c:pt>
                <c:pt idx="5759">
                  <c:v>0.28794999999997645</c:v>
                </c:pt>
                <c:pt idx="5760">
                  <c:v>0.28799999999997644</c:v>
                </c:pt>
                <c:pt idx="5761">
                  <c:v>0.28804999999997644</c:v>
                </c:pt>
                <c:pt idx="5762">
                  <c:v>0.28809999999997643</c:v>
                </c:pt>
                <c:pt idx="5763">
                  <c:v>0.28814999999997642</c:v>
                </c:pt>
                <c:pt idx="5764">
                  <c:v>0.28819999999997642</c:v>
                </c:pt>
                <c:pt idx="5765">
                  <c:v>0.28824999999997641</c:v>
                </c:pt>
                <c:pt idx="5766">
                  <c:v>0.28829999999997641</c:v>
                </c:pt>
                <c:pt idx="5767">
                  <c:v>0.2883499999999764</c:v>
                </c:pt>
                <c:pt idx="5768">
                  <c:v>0.2883999999999764</c:v>
                </c:pt>
                <c:pt idx="5769">
                  <c:v>0.28844999999997639</c:v>
                </c:pt>
                <c:pt idx="5770">
                  <c:v>0.28849999999997639</c:v>
                </c:pt>
                <c:pt idx="5771">
                  <c:v>0.28854999999997638</c:v>
                </c:pt>
                <c:pt idx="5772">
                  <c:v>0.28859999999997638</c:v>
                </c:pt>
                <c:pt idx="5773">
                  <c:v>0.28864999999997637</c:v>
                </c:pt>
                <c:pt idx="5774">
                  <c:v>0.28869999999997636</c:v>
                </c:pt>
                <c:pt idx="5775">
                  <c:v>0.28874999999997636</c:v>
                </c:pt>
                <c:pt idx="5776">
                  <c:v>0.28879999999997635</c:v>
                </c:pt>
                <c:pt idx="5777">
                  <c:v>0.28884999999997635</c:v>
                </c:pt>
                <c:pt idx="5778">
                  <c:v>0.28889999999997634</c:v>
                </c:pt>
                <c:pt idx="5779">
                  <c:v>0.28894999999997634</c:v>
                </c:pt>
                <c:pt idx="5780">
                  <c:v>0.28899999999997633</c:v>
                </c:pt>
                <c:pt idx="5781">
                  <c:v>0.28904999999997633</c:v>
                </c:pt>
                <c:pt idx="5782">
                  <c:v>0.28909999999997632</c:v>
                </c:pt>
                <c:pt idx="5783">
                  <c:v>0.28914999999997631</c:v>
                </c:pt>
                <c:pt idx="5784">
                  <c:v>0.28919999999997631</c:v>
                </c:pt>
                <c:pt idx="5785">
                  <c:v>0.2892499999999763</c:v>
                </c:pt>
                <c:pt idx="5786">
                  <c:v>0.2892999999999763</c:v>
                </c:pt>
                <c:pt idx="5787">
                  <c:v>0.28934999999997629</c:v>
                </c:pt>
                <c:pt idx="5788">
                  <c:v>0.28939999999997629</c:v>
                </c:pt>
                <c:pt idx="5789">
                  <c:v>0.28944999999997628</c:v>
                </c:pt>
                <c:pt idx="5790">
                  <c:v>0.28949999999997628</c:v>
                </c:pt>
                <c:pt idx="5791">
                  <c:v>0.28954999999997627</c:v>
                </c:pt>
                <c:pt idx="5792">
                  <c:v>0.28959999999997627</c:v>
                </c:pt>
                <c:pt idx="5793">
                  <c:v>0.28964999999997626</c:v>
                </c:pt>
                <c:pt idx="5794">
                  <c:v>0.28969999999997625</c:v>
                </c:pt>
                <c:pt idx="5795">
                  <c:v>0.28974999999997625</c:v>
                </c:pt>
                <c:pt idx="5796">
                  <c:v>0.28979999999997624</c:v>
                </c:pt>
                <c:pt idx="5797">
                  <c:v>0.28984999999997624</c:v>
                </c:pt>
                <c:pt idx="5798">
                  <c:v>0.28989999999997623</c:v>
                </c:pt>
                <c:pt idx="5799">
                  <c:v>0.28994999999997623</c:v>
                </c:pt>
                <c:pt idx="5800">
                  <c:v>0.28999999999997622</c:v>
                </c:pt>
                <c:pt idx="5801">
                  <c:v>0.29004999999997622</c:v>
                </c:pt>
                <c:pt idx="5802">
                  <c:v>0.29009999999997621</c:v>
                </c:pt>
                <c:pt idx="5803">
                  <c:v>0.2901499999999762</c:v>
                </c:pt>
                <c:pt idx="5804">
                  <c:v>0.2901999999999762</c:v>
                </c:pt>
                <c:pt idx="5805">
                  <c:v>0.29024999999997619</c:v>
                </c:pt>
                <c:pt idx="5806">
                  <c:v>0.29029999999997619</c:v>
                </c:pt>
                <c:pt idx="5807">
                  <c:v>0.29034999999997618</c:v>
                </c:pt>
                <c:pt idx="5808">
                  <c:v>0.29039999999997618</c:v>
                </c:pt>
                <c:pt idx="5809">
                  <c:v>0.29044999999997617</c:v>
                </c:pt>
                <c:pt idx="5810">
                  <c:v>0.29049999999997617</c:v>
                </c:pt>
                <c:pt idx="5811">
                  <c:v>0.29054999999997616</c:v>
                </c:pt>
                <c:pt idx="5812">
                  <c:v>0.29059999999997616</c:v>
                </c:pt>
                <c:pt idx="5813">
                  <c:v>0.29064999999997615</c:v>
                </c:pt>
                <c:pt idx="5814">
                  <c:v>0.29069999999997614</c:v>
                </c:pt>
                <c:pt idx="5815">
                  <c:v>0.29074999999997614</c:v>
                </c:pt>
                <c:pt idx="5816">
                  <c:v>0.29079999999997613</c:v>
                </c:pt>
                <c:pt idx="5817">
                  <c:v>0.29084999999997613</c:v>
                </c:pt>
                <c:pt idx="5818">
                  <c:v>0.29089999999997612</c:v>
                </c:pt>
                <c:pt idx="5819">
                  <c:v>0.29094999999997612</c:v>
                </c:pt>
                <c:pt idx="5820">
                  <c:v>0.29099999999997611</c:v>
                </c:pt>
                <c:pt idx="5821">
                  <c:v>0.29104999999997611</c:v>
                </c:pt>
                <c:pt idx="5822">
                  <c:v>0.2910999999999761</c:v>
                </c:pt>
                <c:pt idx="5823">
                  <c:v>0.29114999999997609</c:v>
                </c:pt>
                <c:pt idx="5824">
                  <c:v>0.29119999999997609</c:v>
                </c:pt>
                <c:pt idx="5825">
                  <c:v>0.29124999999997608</c:v>
                </c:pt>
                <c:pt idx="5826">
                  <c:v>0.29129999999997608</c:v>
                </c:pt>
                <c:pt idx="5827">
                  <c:v>0.29134999999997607</c:v>
                </c:pt>
                <c:pt idx="5828">
                  <c:v>0.29139999999997607</c:v>
                </c:pt>
                <c:pt idx="5829">
                  <c:v>0.29144999999997606</c:v>
                </c:pt>
                <c:pt idx="5830">
                  <c:v>0.29149999999997606</c:v>
                </c:pt>
                <c:pt idx="5831">
                  <c:v>0.29154999999997605</c:v>
                </c:pt>
                <c:pt idx="5832">
                  <c:v>0.29159999999997605</c:v>
                </c:pt>
                <c:pt idx="5833">
                  <c:v>0.29164999999997604</c:v>
                </c:pt>
                <c:pt idx="5834">
                  <c:v>0.29169999999997603</c:v>
                </c:pt>
                <c:pt idx="5835">
                  <c:v>0.29174999999997603</c:v>
                </c:pt>
                <c:pt idx="5836">
                  <c:v>0.29179999999997602</c:v>
                </c:pt>
                <c:pt idx="5837">
                  <c:v>0.29184999999997602</c:v>
                </c:pt>
                <c:pt idx="5838">
                  <c:v>0.29189999999997601</c:v>
                </c:pt>
                <c:pt idx="5839">
                  <c:v>0.29194999999997601</c:v>
                </c:pt>
                <c:pt idx="5840">
                  <c:v>0.291999999999976</c:v>
                </c:pt>
                <c:pt idx="5841">
                  <c:v>0.292049999999976</c:v>
                </c:pt>
                <c:pt idx="5842">
                  <c:v>0.29209999999997599</c:v>
                </c:pt>
                <c:pt idx="5843">
                  <c:v>0.29214999999997598</c:v>
                </c:pt>
                <c:pt idx="5844">
                  <c:v>0.29219999999997598</c:v>
                </c:pt>
                <c:pt idx="5845">
                  <c:v>0.29224999999997597</c:v>
                </c:pt>
                <c:pt idx="5846">
                  <c:v>0.29229999999997597</c:v>
                </c:pt>
                <c:pt idx="5847">
                  <c:v>0.29234999999997596</c:v>
                </c:pt>
                <c:pt idx="5848">
                  <c:v>0.29239999999997596</c:v>
                </c:pt>
                <c:pt idx="5849">
                  <c:v>0.29244999999997595</c:v>
                </c:pt>
                <c:pt idx="5850">
                  <c:v>0.29249999999997595</c:v>
                </c:pt>
                <c:pt idx="5851">
                  <c:v>0.29254999999997594</c:v>
                </c:pt>
                <c:pt idx="5852">
                  <c:v>0.29259999999997593</c:v>
                </c:pt>
                <c:pt idx="5853">
                  <c:v>0.29264999999997593</c:v>
                </c:pt>
                <c:pt idx="5854">
                  <c:v>0.29269999999997592</c:v>
                </c:pt>
                <c:pt idx="5855">
                  <c:v>0.29274999999997592</c:v>
                </c:pt>
                <c:pt idx="5856">
                  <c:v>0.29279999999997591</c:v>
                </c:pt>
                <c:pt idx="5857">
                  <c:v>0.29284999999997591</c:v>
                </c:pt>
                <c:pt idx="5858">
                  <c:v>0.2928999999999759</c:v>
                </c:pt>
                <c:pt idx="5859">
                  <c:v>0.2929499999999759</c:v>
                </c:pt>
                <c:pt idx="5860">
                  <c:v>0.29299999999997589</c:v>
                </c:pt>
                <c:pt idx="5861">
                  <c:v>0.29304999999997589</c:v>
                </c:pt>
                <c:pt idx="5862">
                  <c:v>0.29309999999997588</c:v>
                </c:pt>
                <c:pt idx="5863">
                  <c:v>0.29314999999997587</c:v>
                </c:pt>
                <c:pt idx="5864">
                  <c:v>0.29319999999997587</c:v>
                </c:pt>
                <c:pt idx="5865">
                  <c:v>0.29324999999997586</c:v>
                </c:pt>
                <c:pt idx="5866">
                  <c:v>0.29329999999997586</c:v>
                </c:pt>
                <c:pt idx="5867">
                  <c:v>0.29334999999997585</c:v>
                </c:pt>
                <c:pt idx="5868">
                  <c:v>0.29339999999997585</c:v>
                </c:pt>
                <c:pt idx="5869">
                  <c:v>0.29344999999997584</c:v>
                </c:pt>
                <c:pt idx="5870">
                  <c:v>0.29349999999997584</c:v>
                </c:pt>
                <c:pt idx="5871">
                  <c:v>0.29354999999997583</c:v>
                </c:pt>
                <c:pt idx="5872">
                  <c:v>0.29359999999997582</c:v>
                </c:pt>
                <c:pt idx="5873">
                  <c:v>0.29364999999997582</c:v>
                </c:pt>
                <c:pt idx="5874">
                  <c:v>0.29369999999997581</c:v>
                </c:pt>
                <c:pt idx="5875">
                  <c:v>0.29374999999997581</c:v>
                </c:pt>
                <c:pt idx="5876">
                  <c:v>0.2937999999999758</c:v>
                </c:pt>
                <c:pt idx="5877">
                  <c:v>0.2938499999999758</c:v>
                </c:pt>
                <c:pt idx="5878">
                  <c:v>0.29389999999997579</c:v>
                </c:pt>
                <c:pt idx="5879">
                  <c:v>0.29394999999997579</c:v>
                </c:pt>
                <c:pt idx="5880">
                  <c:v>0.29399999999997578</c:v>
                </c:pt>
                <c:pt idx="5881">
                  <c:v>0.29404999999997578</c:v>
                </c:pt>
                <c:pt idx="5882">
                  <c:v>0.29409999999997577</c:v>
                </c:pt>
                <c:pt idx="5883">
                  <c:v>0.29414999999997576</c:v>
                </c:pt>
                <c:pt idx="5884">
                  <c:v>0.29419999999997576</c:v>
                </c:pt>
                <c:pt idx="5885">
                  <c:v>0.29424999999997575</c:v>
                </c:pt>
                <c:pt idx="5886">
                  <c:v>0.29429999999997575</c:v>
                </c:pt>
                <c:pt idx="5887">
                  <c:v>0.29434999999997574</c:v>
                </c:pt>
                <c:pt idx="5888">
                  <c:v>0.29439999999997574</c:v>
                </c:pt>
                <c:pt idx="5889">
                  <c:v>0.29444999999997573</c:v>
                </c:pt>
                <c:pt idx="5890">
                  <c:v>0.29449999999997573</c:v>
                </c:pt>
                <c:pt idx="5891">
                  <c:v>0.29454999999997572</c:v>
                </c:pt>
                <c:pt idx="5892">
                  <c:v>0.29459999999997571</c:v>
                </c:pt>
                <c:pt idx="5893">
                  <c:v>0.29464999999997571</c:v>
                </c:pt>
                <c:pt idx="5894">
                  <c:v>0.2946999999999757</c:v>
                </c:pt>
                <c:pt idx="5895">
                  <c:v>0.2947499999999757</c:v>
                </c:pt>
                <c:pt idx="5896">
                  <c:v>0.29479999999997569</c:v>
                </c:pt>
                <c:pt idx="5897">
                  <c:v>0.29484999999997569</c:v>
                </c:pt>
                <c:pt idx="5898">
                  <c:v>0.29489999999997568</c:v>
                </c:pt>
                <c:pt idx="5899">
                  <c:v>0.29494999999997568</c:v>
                </c:pt>
                <c:pt idx="5900">
                  <c:v>0.29499999999997567</c:v>
                </c:pt>
                <c:pt idx="5901">
                  <c:v>0.29504999999997567</c:v>
                </c:pt>
                <c:pt idx="5902">
                  <c:v>0.29509999999997566</c:v>
                </c:pt>
                <c:pt idx="5903">
                  <c:v>0.29514999999997565</c:v>
                </c:pt>
                <c:pt idx="5904">
                  <c:v>0.29519999999997565</c:v>
                </c:pt>
                <c:pt idx="5905">
                  <c:v>0.29524999999997564</c:v>
                </c:pt>
                <c:pt idx="5906">
                  <c:v>0.29529999999997564</c:v>
                </c:pt>
                <c:pt idx="5907">
                  <c:v>0.29534999999997563</c:v>
                </c:pt>
                <c:pt idx="5908">
                  <c:v>0.29539999999997563</c:v>
                </c:pt>
                <c:pt idx="5909">
                  <c:v>0.29544999999997562</c:v>
                </c:pt>
                <c:pt idx="5910">
                  <c:v>0.29549999999997562</c:v>
                </c:pt>
                <c:pt idx="5911">
                  <c:v>0.29554999999997561</c:v>
                </c:pt>
                <c:pt idx="5912">
                  <c:v>0.2955999999999756</c:v>
                </c:pt>
                <c:pt idx="5913">
                  <c:v>0.2956499999999756</c:v>
                </c:pt>
                <c:pt idx="5914">
                  <c:v>0.29569999999997559</c:v>
                </c:pt>
                <c:pt idx="5915">
                  <c:v>0.29574999999997559</c:v>
                </c:pt>
                <c:pt idx="5916">
                  <c:v>0.29579999999997558</c:v>
                </c:pt>
                <c:pt idx="5917">
                  <c:v>0.29584999999997558</c:v>
                </c:pt>
                <c:pt idx="5918">
                  <c:v>0.29589999999997557</c:v>
                </c:pt>
                <c:pt idx="5919">
                  <c:v>0.29594999999997557</c:v>
                </c:pt>
                <c:pt idx="5920">
                  <c:v>0.29599999999997556</c:v>
                </c:pt>
                <c:pt idx="5921">
                  <c:v>0.29604999999997555</c:v>
                </c:pt>
                <c:pt idx="5922">
                  <c:v>0.29609999999997555</c:v>
                </c:pt>
                <c:pt idx="5923">
                  <c:v>0.29614999999997554</c:v>
                </c:pt>
                <c:pt idx="5924">
                  <c:v>0.29619999999997554</c:v>
                </c:pt>
                <c:pt idx="5925">
                  <c:v>0.29624999999997553</c:v>
                </c:pt>
                <c:pt idx="5926">
                  <c:v>0.29629999999997553</c:v>
                </c:pt>
                <c:pt idx="5927">
                  <c:v>0.29634999999997552</c:v>
                </c:pt>
                <c:pt idx="5928">
                  <c:v>0.29639999999997552</c:v>
                </c:pt>
                <c:pt idx="5929">
                  <c:v>0.29644999999997551</c:v>
                </c:pt>
                <c:pt idx="5930">
                  <c:v>0.29649999999997551</c:v>
                </c:pt>
                <c:pt idx="5931">
                  <c:v>0.2965499999999755</c:v>
                </c:pt>
                <c:pt idx="5932">
                  <c:v>0.29659999999997549</c:v>
                </c:pt>
                <c:pt idx="5933">
                  <c:v>0.29664999999997549</c:v>
                </c:pt>
                <c:pt idx="5934">
                  <c:v>0.29669999999997548</c:v>
                </c:pt>
                <c:pt idx="5935">
                  <c:v>0.29674999999997548</c:v>
                </c:pt>
                <c:pt idx="5936">
                  <c:v>0.29679999999997547</c:v>
                </c:pt>
                <c:pt idx="5937">
                  <c:v>0.29684999999997547</c:v>
                </c:pt>
                <c:pt idx="5938">
                  <c:v>0.29689999999997546</c:v>
                </c:pt>
                <c:pt idx="5939">
                  <c:v>0.29694999999997546</c:v>
                </c:pt>
                <c:pt idx="5940">
                  <c:v>0.29699999999997545</c:v>
                </c:pt>
                <c:pt idx="5941">
                  <c:v>0.29704999999997544</c:v>
                </c:pt>
                <c:pt idx="5942">
                  <c:v>0.29709999999997544</c:v>
                </c:pt>
                <c:pt idx="5943">
                  <c:v>0.29714999999997543</c:v>
                </c:pt>
                <c:pt idx="5944">
                  <c:v>0.29719999999997543</c:v>
                </c:pt>
                <c:pt idx="5945">
                  <c:v>0.29724999999997542</c:v>
                </c:pt>
                <c:pt idx="5946">
                  <c:v>0.29729999999997542</c:v>
                </c:pt>
                <c:pt idx="5947">
                  <c:v>0.29734999999997541</c:v>
                </c:pt>
                <c:pt idx="5948">
                  <c:v>0.29739999999997541</c:v>
                </c:pt>
                <c:pt idx="5949">
                  <c:v>0.2974499999999754</c:v>
                </c:pt>
                <c:pt idx="5950">
                  <c:v>0.2974999999999754</c:v>
                </c:pt>
                <c:pt idx="5951">
                  <c:v>0.29754999999997539</c:v>
                </c:pt>
                <c:pt idx="5952">
                  <c:v>0.29759999999997538</c:v>
                </c:pt>
                <c:pt idx="5953">
                  <c:v>0.29764999999997538</c:v>
                </c:pt>
                <c:pt idx="5954">
                  <c:v>0.29769999999997537</c:v>
                </c:pt>
                <c:pt idx="5955">
                  <c:v>0.29774999999997537</c:v>
                </c:pt>
                <c:pt idx="5956">
                  <c:v>0.29779999999997536</c:v>
                </c:pt>
                <c:pt idx="5957">
                  <c:v>0.29784999999997536</c:v>
                </c:pt>
                <c:pt idx="5958">
                  <c:v>0.29789999999997535</c:v>
                </c:pt>
                <c:pt idx="5959">
                  <c:v>0.29794999999997535</c:v>
                </c:pt>
                <c:pt idx="5960">
                  <c:v>0.29799999999997534</c:v>
                </c:pt>
                <c:pt idx="5961">
                  <c:v>0.29804999999997533</c:v>
                </c:pt>
                <c:pt idx="5962">
                  <c:v>0.29809999999997533</c:v>
                </c:pt>
                <c:pt idx="5963">
                  <c:v>0.29814999999997532</c:v>
                </c:pt>
                <c:pt idx="5964">
                  <c:v>0.29819999999997532</c:v>
                </c:pt>
                <c:pt idx="5965">
                  <c:v>0.29824999999997531</c:v>
                </c:pt>
                <c:pt idx="5966">
                  <c:v>0.29829999999997531</c:v>
                </c:pt>
                <c:pt idx="5967">
                  <c:v>0.2983499999999753</c:v>
                </c:pt>
                <c:pt idx="5968">
                  <c:v>0.2983999999999753</c:v>
                </c:pt>
                <c:pt idx="5969">
                  <c:v>0.29844999999997529</c:v>
                </c:pt>
                <c:pt idx="5970">
                  <c:v>0.29849999999997529</c:v>
                </c:pt>
                <c:pt idx="5971">
                  <c:v>0.29854999999997528</c:v>
                </c:pt>
                <c:pt idx="5972">
                  <c:v>0.29859999999997527</c:v>
                </c:pt>
                <c:pt idx="5973">
                  <c:v>0.29864999999997527</c:v>
                </c:pt>
                <c:pt idx="5974">
                  <c:v>0.29869999999997526</c:v>
                </c:pt>
                <c:pt idx="5975">
                  <c:v>0.29874999999997526</c:v>
                </c:pt>
                <c:pt idx="5976">
                  <c:v>0.29879999999997525</c:v>
                </c:pt>
                <c:pt idx="5977">
                  <c:v>0.29884999999997525</c:v>
                </c:pt>
                <c:pt idx="5978">
                  <c:v>0.29889999999997524</c:v>
                </c:pt>
                <c:pt idx="5979">
                  <c:v>0.29894999999997524</c:v>
                </c:pt>
                <c:pt idx="5980">
                  <c:v>0.29899999999997523</c:v>
                </c:pt>
                <c:pt idx="5981">
                  <c:v>0.29904999999997522</c:v>
                </c:pt>
                <c:pt idx="5982">
                  <c:v>0.29909999999997522</c:v>
                </c:pt>
                <c:pt idx="5983">
                  <c:v>0.29914999999997521</c:v>
                </c:pt>
                <c:pt idx="5984">
                  <c:v>0.29919999999997521</c:v>
                </c:pt>
                <c:pt idx="5985">
                  <c:v>0.2992499999999752</c:v>
                </c:pt>
                <c:pt idx="5986">
                  <c:v>0.2992999999999752</c:v>
                </c:pt>
                <c:pt idx="5987">
                  <c:v>0.29934999999997519</c:v>
                </c:pt>
                <c:pt idx="5988">
                  <c:v>0.29939999999997519</c:v>
                </c:pt>
                <c:pt idx="5989">
                  <c:v>0.29944999999997518</c:v>
                </c:pt>
                <c:pt idx="5990">
                  <c:v>0.29949999999997517</c:v>
                </c:pt>
                <c:pt idx="5991">
                  <c:v>0.29954999999997517</c:v>
                </c:pt>
                <c:pt idx="5992">
                  <c:v>0.29959999999997516</c:v>
                </c:pt>
                <c:pt idx="5993">
                  <c:v>0.29964999999997516</c:v>
                </c:pt>
                <c:pt idx="5994">
                  <c:v>0.29969999999997515</c:v>
                </c:pt>
                <c:pt idx="5995">
                  <c:v>0.29974999999997515</c:v>
                </c:pt>
                <c:pt idx="5996">
                  <c:v>0.29979999999997514</c:v>
                </c:pt>
                <c:pt idx="5997">
                  <c:v>0.29984999999997514</c:v>
                </c:pt>
                <c:pt idx="5998">
                  <c:v>0.29989999999997513</c:v>
                </c:pt>
                <c:pt idx="5999">
                  <c:v>0.29994999999997513</c:v>
                </c:pt>
                <c:pt idx="6000">
                  <c:v>0.29999999999997512</c:v>
                </c:pt>
                <c:pt idx="6001">
                  <c:v>0.30004999999997511</c:v>
                </c:pt>
                <c:pt idx="6002">
                  <c:v>0.30009999999997511</c:v>
                </c:pt>
                <c:pt idx="6003">
                  <c:v>0.3001499999999751</c:v>
                </c:pt>
                <c:pt idx="6004">
                  <c:v>0.3001999999999751</c:v>
                </c:pt>
                <c:pt idx="6005">
                  <c:v>0.30024999999997509</c:v>
                </c:pt>
                <c:pt idx="6006">
                  <c:v>0.30029999999997509</c:v>
                </c:pt>
                <c:pt idx="6007">
                  <c:v>0.30034999999997508</c:v>
                </c:pt>
                <c:pt idx="6008">
                  <c:v>0.30039999999997508</c:v>
                </c:pt>
                <c:pt idx="6009">
                  <c:v>0.30044999999997507</c:v>
                </c:pt>
                <c:pt idx="6010">
                  <c:v>0.30049999999997506</c:v>
                </c:pt>
                <c:pt idx="6011">
                  <c:v>0.30054999999997506</c:v>
                </c:pt>
                <c:pt idx="6012">
                  <c:v>0.30059999999997505</c:v>
                </c:pt>
                <c:pt idx="6013">
                  <c:v>0.30064999999997505</c:v>
                </c:pt>
                <c:pt idx="6014">
                  <c:v>0.30069999999997504</c:v>
                </c:pt>
                <c:pt idx="6015">
                  <c:v>0.30074999999997504</c:v>
                </c:pt>
                <c:pt idx="6016">
                  <c:v>0.30079999999997503</c:v>
                </c:pt>
                <c:pt idx="6017">
                  <c:v>0.30084999999997503</c:v>
                </c:pt>
                <c:pt idx="6018">
                  <c:v>0.30089999999997502</c:v>
                </c:pt>
                <c:pt idx="6019">
                  <c:v>0.30094999999997502</c:v>
                </c:pt>
                <c:pt idx="6020">
                  <c:v>0.30099999999997501</c:v>
                </c:pt>
                <c:pt idx="6021">
                  <c:v>0.301049999999975</c:v>
                </c:pt>
                <c:pt idx="6022">
                  <c:v>0.301099999999975</c:v>
                </c:pt>
                <c:pt idx="6023">
                  <c:v>0.30114999999997499</c:v>
                </c:pt>
                <c:pt idx="6024">
                  <c:v>0.30119999999997499</c:v>
                </c:pt>
                <c:pt idx="6025">
                  <c:v>0.30124999999997498</c:v>
                </c:pt>
                <c:pt idx="6026">
                  <c:v>0.30129999999997498</c:v>
                </c:pt>
                <c:pt idx="6027">
                  <c:v>0.30134999999997497</c:v>
                </c:pt>
                <c:pt idx="6028">
                  <c:v>0.30139999999997497</c:v>
                </c:pt>
                <c:pt idx="6029">
                  <c:v>0.30144999999997496</c:v>
                </c:pt>
                <c:pt idx="6030">
                  <c:v>0.30149999999997495</c:v>
                </c:pt>
                <c:pt idx="6031">
                  <c:v>0.30154999999997495</c:v>
                </c:pt>
                <c:pt idx="6032">
                  <c:v>0.30159999999997494</c:v>
                </c:pt>
                <c:pt idx="6033">
                  <c:v>0.30164999999997494</c:v>
                </c:pt>
                <c:pt idx="6034">
                  <c:v>0.30169999999997493</c:v>
                </c:pt>
                <c:pt idx="6035">
                  <c:v>0.30174999999997493</c:v>
                </c:pt>
                <c:pt idx="6036">
                  <c:v>0.30179999999997492</c:v>
                </c:pt>
                <c:pt idx="6037">
                  <c:v>0.30184999999997492</c:v>
                </c:pt>
                <c:pt idx="6038">
                  <c:v>0.30189999999997491</c:v>
                </c:pt>
                <c:pt idx="6039">
                  <c:v>0.30194999999997491</c:v>
                </c:pt>
                <c:pt idx="6040">
                  <c:v>0.3019999999999749</c:v>
                </c:pt>
                <c:pt idx="6041">
                  <c:v>0.30204999999997489</c:v>
                </c:pt>
                <c:pt idx="6042">
                  <c:v>0.30209999999997489</c:v>
                </c:pt>
                <c:pt idx="6043">
                  <c:v>0.30214999999997488</c:v>
                </c:pt>
                <c:pt idx="6044">
                  <c:v>0.30219999999997488</c:v>
                </c:pt>
                <c:pt idx="6045">
                  <c:v>0.30224999999997487</c:v>
                </c:pt>
                <c:pt idx="6046">
                  <c:v>0.30229999999997487</c:v>
                </c:pt>
                <c:pt idx="6047">
                  <c:v>0.30234999999997486</c:v>
                </c:pt>
                <c:pt idx="6048">
                  <c:v>0.30239999999997486</c:v>
                </c:pt>
                <c:pt idx="6049">
                  <c:v>0.30244999999997485</c:v>
                </c:pt>
                <c:pt idx="6050">
                  <c:v>0.30249999999997484</c:v>
                </c:pt>
                <c:pt idx="6051">
                  <c:v>0.30254999999997484</c:v>
                </c:pt>
                <c:pt idx="6052">
                  <c:v>0.30259999999997483</c:v>
                </c:pt>
                <c:pt idx="6053">
                  <c:v>0.30264999999997483</c:v>
                </c:pt>
                <c:pt idx="6054">
                  <c:v>0.30269999999997482</c:v>
                </c:pt>
                <c:pt idx="6055">
                  <c:v>0.30274999999997482</c:v>
                </c:pt>
                <c:pt idx="6056">
                  <c:v>0.30279999999997481</c:v>
                </c:pt>
                <c:pt idx="6057">
                  <c:v>0.30284999999997481</c:v>
                </c:pt>
                <c:pt idx="6058">
                  <c:v>0.3028999999999748</c:v>
                </c:pt>
                <c:pt idx="6059">
                  <c:v>0.3029499999999748</c:v>
                </c:pt>
                <c:pt idx="6060">
                  <c:v>0.30299999999997479</c:v>
                </c:pt>
                <c:pt idx="6061">
                  <c:v>0.30304999999997478</c:v>
                </c:pt>
                <c:pt idx="6062">
                  <c:v>0.30309999999997478</c:v>
                </c:pt>
                <c:pt idx="6063">
                  <c:v>0.30314999999997477</c:v>
                </c:pt>
                <c:pt idx="6064">
                  <c:v>0.30319999999997477</c:v>
                </c:pt>
                <c:pt idx="6065">
                  <c:v>0.30324999999997476</c:v>
                </c:pt>
                <c:pt idx="6066">
                  <c:v>0.30329999999997476</c:v>
                </c:pt>
                <c:pt idx="6067">
                  <c:v>0.30334999999997475</c:v>
                </c:pt>
                <c:pt idx="6068">
                  <c:v>0.30339999999997475</c:v>
                </c:pt>
                <c:pt idx="6069">
                  <c:v>0.30344999999997474</c:v>
                </c:pt>
                <c:pt idx="6070">
                  <c:v>0.30349999999997473</c:v>
                </c:pt>
                <c:pt idx="6071">
                  <c:v>0.30354999999997473</c:v>
                </c:pt>
                <c:pt idx="6072">
                  <c:v>0.30359999999997472</c:v>
                </c:pt>
                <c:pt idx="6073">
                  <c:v>0.30364999999997472</c:v>
                </c:pt>
                <c:pt idx="6074">
                  <c:v>0.30369999999997471</c:v>
                </c:pt>
                <c:pt idx="6075">
                  <c:v>0.30374999999997471</c:v>
                </c:pt>
                <c:pt idx="6076">
                  <c:v>0.3037999999999747</c:v>
                </c:pt>
                <c:pt idx="6077">
                  <c:v>0.3038499999999747</c:v>
                </c:pt>
                <c:pt idx="6078">
                  <c:v>0.30389999999997469</c:v>
                </c:pt>
                <c:pt idx="6079">
                  <c:v>0.30394999999997468</c:v>
                </c:pt>
                <c:pt idx="6080">
                  <c:v>0.30399999999997468</c:v>
                </c:pt>
                <c:pt idx="6081">
                  <c:v>0.30404999999997467</c:v>
                </c:pt>
                <c:pt idx="6082">
                  <c:v>0.30409999999997467</c:v>
                </c:pt>
                <c:pt idx="6083">
                  <c:v>0.30414999999997466</c:v>
                </c:pt>
                <c:pt idx="6084">
                  <c:v>0.30419999999997466</c:v>
                </c:pt>
                <c:pt idx="6085">
                  <c:v>0.30424999999997465</c:v>
                </c:pt>
                <c:pt idx="6086">
                  <c:v>0.30429999999997465</c:v>
                </c:pt>
                <c:pt idx="6087">
                  <c:v>0.30434999999997464</c:v>
                </c:pt>
                <c:pt idx="6088">
                  <c:v>0.30439999999997464</c:v>
                </c:pt>
                <c:pt idx="6089">
                  <c:v>0.30444999999997463</c:v>
                </c:pt>
                <c:pt idx="6090">
                  <c:v>0.30449999999997462</c:v>
                </c:pt>
                <c:pt idx="6091">
                  <c:v>0.30454999999997462</c:v>
                </c:pt>
                <c:pt idx="6092">
                  <c:v>0.30459999999997461</c:v>
                </c:pt>
                <c:pt idx="6093">
                  <c:v>0.30464999999997461</c:v>
                </c:pt>
                <c:pt idx="6094">
                  <c:v>0.3046999999999746</c:v>
                </c:pt>
                <c:pt idx="6095">
                  <c:v>0.3047499999999746</c:v>
                </c:pt>
                <c:pt idx="6096">
                  <c:v>0.30479999999997459</c:v>
                </c:pt>
                <c:pt idx="6097">
                  <c:v>0.30484999999997459</c:v>
                </c:pt>
                <c:pt idx="6098">
                  <c:v>0.30489999999997458</c:v>
                </c:pt>
                <c:pt idx="6099">
                  <c:v>0.30494999999997457</c:v>
                </c:pt>
                <c:pt idx="6100">
                  <c:v>0.30499999999997457</c:v>
                </c:pt>
                <c:pt idx="6101">
                  <c:v>0.30504999999997456</c:v>
                </c:pt>
                <c:pt idx="6102">
                  <c:v>0.30509999999997456</c:v>
                </c:pt>
                <c:pt idx="6103">
                  <c:v>0.30514999999997455</c:v>
                </c:pt>
                <c:pt idx="6104">
                  <c:v>0.30519999999997455</c:v>
                </c:pt>
                <c:pt idx="6105">
                  <c:v>0.30524999999997454</c:v>
                </c:pt>
                <c:pt idx="6106">
                  <c:v>0.30529999999997454</c:v>
                </c:pt>
                <c:pt idx="6107">
                  <c:v>0.30534999999997453</c:v>
                </c:pt>
                <c:pt idx="6108">
                  <c:v>0.30539999999997453</c:v>
                </c:pt>
                <c:pt idx="6109">
                  <c:v>0.30544999999997452</c:v>
                </c:pt>
                <c:pt idx="6110">
                  <c:v>0.30549999999997451</c:v>
                </c:pt>
                <c:pt idx="6111">
                  <c:v>0.30554999999997451</c:v>
                </c:pt>
                <c:pt idx="6112">
                  <c:v>0.3055999999999745</c:v>
                </c:pt>
                <c:pt idx="6113">
                  <c:v>0.3056499999999745</c:v>
                </c:pt>
                <c:pt idx="6114">
                  <c:v>0.30569999999997449</c:v>
                </c:pt>
                <c:pt idx="6115">
                  <c:v>0.30574999999997449</c:v>
                </c:pt>
                <c:pt idx="6116">
                  <c:v>0.30579999999997448</c:v>
                </c:pt>
                <c:pt idx="6117">
                  <c:v>0.30584999999997448</c:v>
                </c:pt>
                <c:pt idx="6118">
                  <c:v>0.30589999999997447</c:v>
                </c:pt>
                <c:pt idx="6119">
                  <c:v>0.30594999999997446</c:v>
                </c:pt>
                <c:pt idx="6120">
                  <c:v>0.30599999999997446</c:v>
                </c:pt>
                <c:pt idx="6121">
                  <c:v>0.30604999999997445</c:v>
                </c:pt>
                <c:pt idx="6122">
                  <c:v>0.30609999999997445</c:v>
                </c:pt>
                <c:pt idx="6123">
                  <c:v>0.30614999999997444</c:v>
                </c:pt>
                <c:pt idx="6124">
                  <c:v>0.30619999999997444</c:v>
                </c:pt>
                <c:pt idx="6125">
                  <c:v>0.30624999999997443</c:v>
                </c:pt>
                <c:pt idx="6126">
                  <c:v>0.30629999999997443</c:v>
                </c:pt>
                <c:pt idx="6127">
                  <c:v>0.30634999999997442</c:v>
                </c:pt>
                <c:pt idx="6128">
                  <c:v>0.30639999999997442</c:v>
                </c:pt>
                <c:pt idx="6129">
                  <c:v>0.30644999999997441</c:v>
                </c:pt>
                <c:pt idx="6130">
                  <c:v>0.3064999999999744</c:v>
                </c:pt>
                <c:pt idx="6131">
                  <c:v>0.3065499999999744</c:v>
                </c:pt>
                <c:pt idx="6132">
                  <c:v>0.30659999999997439</c:v>
                </c:pt>
                <c:pt idx="6133">
                  <c:v>0.30664999999997439</c:v>
                </c:pt>
                <c:pt idx="6134">
                  <c:v>0.30669999999997438</c:v>
                </c:pt>
                <c:pt idx="6135">
                  <c:v>0.30674999999997438</c:v>
                </c:pt>
                <c:pt idx="6136">
                  <c:v>0.30679999999997437</c:v>
                </c:pt>
                <c:pt idx="6137">
                  <c:v>0.30684999999997437</c:v>
                </c:pt>
                <c:pt idx="6138">
                  <c:v>0.30689999999997436</c:v>
                </c:pt>
                <c:pt idx="6139">
                  <c:v>0.30694999999997435</c:v>
                </c:pt>
                <c:pt idx="6140">
                  <c:v>0.30699999999997435</c:v>
                </c:pt>
                <c:pt idx="6141">
                  <c:v>0.30704999999997434</c:v>
                </c:pt>
                <c:pt idx="6142">
                  <c:v>0.30709999999997434</c:v>
                </c:pt>
                <c:pt idx="6143">
                  <c:v>0.30714999999997433</c:v>
                </c:pt>
                <c:pt idx="6144">
                  <c:v>0.30719999999997433</c:v>
                </c:pt>
                <c:pt idx="6145">
                  <c:v>0.30724999999997432</c:v>
                </c:pt>
                <c:pt idx="6146">
                  <c:v>0.30729999999997432</c:v>
                </c:pt>
                <c:pt idx="6147">
                  <c:v>0.30734999999997431</c:v>
                </c:pt>
                <c:pt idx="6148">
                  <c:v>0.3073999999999743</c:v>
                </c:pt>
                <c:pt idx="6149">
                  <c:v>0.3074499999999743</c:v>
                </c:pt>
                <c:pt idx="6150">
                  <c:v>0.30749999999997429</c:v>
                </c:pt>
                <c:pt idx="6151">
                  <c:v>0.30754999999997429</c:v>
                </c:pt>
                <c:pt idx="6152">
                  <c:v>0.30759999999997428</c:v>
                </c:pt>
                <c:pt idx="6153">
                  <c:v>0.30764999999997428</c:v>
                </c:pt>
                <c:pt idx="6154">
                  <c:v>0.30769999999997427</c:v>
                </c:pt>
                <c:pt idx="6155">
                  <c:v>0.30774999999997427</c:v>
                </c:pt>
                <c:pt idx="6156">
                  <c:v>0.30779999999997426</c:v>
                </c:pt>
                <c:pt idx="6157">
                  <c:v>0.30784999999997426</c:v>
                </c:pt>
                <c:pt idx="6158">
                  <c:v>0.30789999999997425</c:v>
                </c:pt>
                <c:pt idx="6159">
                  <c:v>0.30794999999997424</c:v>
                </c:pt>
                <c:pt idx="6160">
                  <c:v>0.30799999999997424</c:v>
                </c:pt>
                <c:pt idx="6161">
                  <c:v>0.30804999999997423</c:v>
                </c:pt>
                <c:pt idx="6162">
                  <c:v>0.30809999999997423</c:v>
                </c:pt>
                <c:pt idx="6163">
                  <c:v>0.30814999999997422</c:v>
                </c:pt>
                <c:pt idx="6164">
                  <c:v>0.30819999999997422</c:v>
                </c:pt>
                <c:pt idx="6165">
                  <c:v>0.30824999999997421</c:v>
                </c:pt>
                <c:pt idx="6166">
                  <c:v>0.30829999999997421</c:v>
                </c:pt>
                <c:pt idx="6167">
                  <c:v>0.3083499999999742</c:v>
                </c:pt>
                <c:pt idx="6168">
                  <c:v>0.30839999999997419</c:v>
                </c:pt>
                <c:pt idx="6169">
                  <c:v>0.30844999999997419</c:v>
                </c:pt>
                <c:pt idx="6170">
                  <c:v>0.30849999999997418</c:v>
                </c:pt>
                <c:pt idx="6171">
                  <c:v>0.30854999999997418</c:v>
                </c:pt>
                <c:pt idx="6172">
                  <c:v>0.30859999999997417</c:v>
                </c:pt>
                <c:pt idx="6173">
                  <c:v>0.30864999999997417</c:v>
                </c:pt>
                <c:pt idx="6174">
                  <c:v>0.30869999999997416</c:v>
                </c:pt>
                <c:pt idx="6175">
                  <c:v>0.30874999999997416</c:v>
                </c:pt>
                <c:pt idx="6176">
                  <c:v>0.30879999999997415</c:v>
                </c:pt>
                <c:pt idx="6177">
                  <c:v>0.30884999999997415</c:v>
                </c:pt>
                <c:pt idx="6178">
                  <c:v>0.30889999999997414</c:v>
                </c:pt>
                <c:pt idx="6179">
                  <c:v>0.30894999999997413</c:v>
                </c:pt>
                <c:pt idx="6180">
                  <c:v>0.30899999999997413</c:v>
                </c:pt>
                <c:pt idx="6181">
                  <c:v>0.30904999999997412</c:v>
                </c:pt>
                <c:pt idx="6182">
                  <c:v>0.30909999999997412</c:v>
                </c:pt>
                <c:pt idx="6183">
                  <c:v>0.30914999999997411</c:v>
                </c:pt>
                <c:pt idx="6184">
                  <c:v>0.30919999999997411</c:v>
                </c:pt>
                <c:pt idx="6185">
                  <c:v>0.3092499999999741</c:v>
                </c:pt>
                <c:pt idx="6186">
                  <c:v>0.3092999999999741</c:v>
                </c:pt>
                <c:pt idx="6187">
                  <c:v>0.30934999999997409</c:v>
                </c:pt>
                <c:pt idx="6188">
                  <c:v>0.30939999999997408</c:v>
                </c:pt>
                <c:pt idx="6189">
                  <c:v>0.30944999999997408</c:v>
                </c:pt>
                <c:pt idx="6190">
                  <c:v>0.30949999999997407</c:v>
                </c:pt>
                <c:pt idx="6191">
                  <c:v>0.30954999999997407</c:v>
                </c:pt>
                <c:pt idx="6192">
                  <c:v>0.30959999999997406</c:v>
                </c:pt>
                <c:pt idx="6193">
                  <c:v>0.30964999999997406</c:v>
                </c:pt>
                <c:pt idx="6194">
                  <c:v>0.30969999999997405</c:v>
                </c:pt>
                <c:pt idx="6195">
                  <c:v>0.30974999999997405</c:v>
                </c:pt>
                <c:pt idx="6196">
                  <c:v>0.30979999999997404</c:v>
                </c:pt>
                <c:pt idx="6197">
                  <c:v>0.30984999999997404</c:v>
                </c:pt>
                <c:pt idx="6198">
                  <c:v>0.30989999999997403</c:v>
                </c:pt>
                <c:pt idx="6199">
                  <c:v>0.30994999999997402</c:v>
                </c:pt>
                <c:pt idx="6200">
                  <c:v>0.30999999999997402</c:v>
                </c:pt>
                <c:pt idx="6201">
                  <c:v>0.31004999999997401</c:v>
                </c:pt>
                <c:pt idx="6202">
                  <c:v>0.31009999999997401</c:v>
                </c:pt>
                <c:pt idx="6203">
                  <c:v>0.310149999999974</c:v>
                </c:pt>
                <c:pt idx="6204">
                  <c:v>0.310199999999974</c:v>
                </c:pt>
                <c:pt idx="6205">
                  <c:v>0.31024999999997399</c:v>
                </c:pt>
                <c:pt idx="6206">
                  <c:v>0.31029999999997399</c:v>
                </c:pt>
                <c:pt idx="6207">
                  <c:v>0.31034999999997398</c:v>
                </c:pt>
                <c:pt idx="6208">
                  <c:v>0.31039999999997397</c:v>
                </c:pt>
                <c:pt idx="6209">
                  <c:v>0.31044999999997397</c:v>
                </c:pt>
                <c:pt idx="6210">
                  <c:v>0.31049999999997396</c:v>
                </c:pt>
                <c:pt idx="6211">
                  <c:v>0.31054999999997396</c:v>
                </c:pt>
                <c:pt idx="6212">
                  <c:v>0.31059999999997395</c:v>
                </c:pt>
                <c:pt idx="6213">
                  <c:v>0.31064999999997395</c:v>
                </c:pt>
                <c:pt idx="6214">
                  <c:v>0.31069999999997394</c:v>
                </c:pt>
                <c:pt idx="6215">
                  <c:v>0.31074999999997394</c:v>
                </c:pt>
                <c:pt idx="6216">
                  <c:v>0.31079999999997393</c:v>
                </c:pt>
                <c:pt idx="6217">
                  <c:v>0.31084999999997392</c:v>
                </c:pt>
                <c:pt idx="6218">
                  <c:v>0.31089999999997392</c:v>
                </c:pt>
                <c:pt idx="6219">
                  <c:v>0.31094999999997391</c:v>
                </c:pt>
                <c:pt idx="6220">
                  <c:v>0.31099999999997391</c:v>
                </c:pt>
                <c:pt idx="6221">
                  <c:v>0.3110499999999739</c:v>
                </c:pt>
                <c:pt idx="6222">
                  <c:v>0.3110999999999739</c:v>
                </c:pt>
                <c:pt idx="6223">
                  <c:v>0.31114999999997389</c:v>
                </c:pt>
                <c:pt idx="6224">
                  <c:v>0.31119999999997389</c:v>
                </c:pt>
                <c:pt idx="6225">
                  <c:v>0.31124999999997388</c:v>
                </c:pt>
                <c:pt idx="6226">
                  <c:v>0.31129999999997388</c:v>
                </c:pt>
                <c:pt idx="6227">
                  <c:v>0.31134999999997387</c:v>
                </c:pt>
                <c:pt idx="6228">
                  <c:v>0.31139999999997386</c:v>
                </c:pt>
                <c:pt idx="6229">
                  <c:v>0.31144999999997386</c:v>
                </c:pt>
                <c:pt idx="6230">
                  <c:v>0.31149999999997385</c:v>
                </c:pt>
                <c:pt idx="6231">
                  <c:v>0.31154999999997385</c:v>
                </c:pt>
                <c:pt idx="6232">
                  <c:v>0.31159999999997384</c:v>
                </c:pt>
                <c:pt idx="6233">
                  <c:v>0.31164999999997384</c:v>
                </c:pt>
                <c:pt idx="6234">
                  <c:v>0.31169999999997383</c:v>
                </c:pt>
                <c:pt idx="6235">
                  <c:v>0.31174999999997383</c:v>
                </c:pt>
                <c:pt idx="6236">
                  <c:v>0.31179999999997382</c:v>
                </c:pt>
                <c:pt idx="6237">
                  <c:v>0.31184999999997381</c:v>
                </c:pt>
                <c:pt idx="6238">
                  <c:v>0.31189999999997381</c:v>
                </c:pt>
                <c:pt idx="6239">
                  <c:v>0.3119499999999738</c:v>
                </c:pt>
                <c:pt idx="6240">
                  <c:v>0.3119999999999738</c:v>
                </c:pt>
                <c:pt idx="6241">
                  <c:v>0.31204999999997379</c:v>
                </c:pt>
                <c:pt idx="6242">
                  <c:v>0.31209999999997379</c:v>
                </c:pt>
                <c:pt idx="6243">
                  <c:v>0.31214999999997378</c:v>
                </c:pt>
                <c:pt idx="6244">
                  <c:v>0.31219999999997378</c:v>
                </c:pt>
                <c:pt idx="6245">
                  <c:v>0.31224999999997377</c:v>
                </c:pt>
                <c:pt idx="6246">
                  <c:v>0.31229999999997377</c:v>
                </c:pt>
                <c:pt idx="6247">
                  <c:v>0.31234999999997376</c:v>
                </c:pt>
                <c:pt idx="6248">
                  <c:v>0.31239999999997375</c:v>
                </c:pt>
                <c:pt idx="6249">
                  <c:v>0.31244999999997375</c:v>
                </c:pt>
                <c:pt idx="6250">
                  <c:v>0.31249999999997374</c:v>
                </c:pt>
                <c:pt idx="6251">
                  <c:v>0.31254999999997374</c:v>
                </c:pt>
                <c:pt idx="6252">
                  <c:v>0.31259999999997373</c:v>
                </c:pt>
                <c:pt idx="6253">
                  <c:v>0.31264999999997373</c:v>
                </c:pt>
                <c:pt idx="6254">
                  <c:v>0.31269999999997372</c:v>
                </c:pt>
                <c:pt idx="6255">
                  <c:v>0.31274999999997372</c:v>
                </c:pt>
                <c:pt idx="6256">
                  <c:v>0.31279999999997371</c:v>
                </c:pt>
                <c:pt idx="6257">
                  <c:v>0.3128499999999737</c:v>
                </c:pt>
                <c:pt idx="6258">
                  <c:v>0.3128999999999737</c:v>
                </c:pt>
                <c:pt idx="6259">
                  <c:v>0.31294999999997369</c:v>
                </c:pt>
                <c:pt idx="6260">
                  <c:v>0.31299999999997369</c:v>
                </c:pt>
                <c:pt idx="6261">
                  <c:v>0.31304999999997368</c:v>
                </c:pt>
                <c:pt idx="6262">
                  <c:v>0.31309999999997368</c:v>
                </c:pt>
                <c:pt idx="6263">
                  <c:v>0.31314999999997367</c:v>
                </c:pt>
                <c:pt idx="6264">
                  <c:v>0.31319999999997367</c:v>
                </c:pt>
                <c:pt idx="6265">
                  <c:v>0.31324999999997366</c:v>
                </c:pt>
                <c:pt idx="6266">
                  <c:v>0.31329999999997366</c:v>
                </c:pt>
                <c:pt idx="6267">
                  <c:v>0.31334999999997365</c:v>
                </c:pt>
                <c:pt idx="6268">
                  <c:v>0.31339999999997364</c:v>
                </c:pt>
                <c:pt idx="6269">
                  <c:v>0.31344999999997364</c:v>
                </c:pt>
                <c:pt idx="6270">
                  <c:v>0.31349999999997363</c:v>
                </c:pt>
                <c:pt idx="6271">
                  <c:v>0.31354999999997363</c:v>
                </c:pt>
                <c:pt idx="6272">
                  <c:v>0.31359999999997362</c:v>
                </c:pt>
                <c:pt idx="6273">
                  <c:v>0.31364999999997362</c:v>
                </c:pt>
                <c:pt idx="6274">
                  <c:v>0.31369999999997361</c:v>
                </c:pt>
                <c:pt idx="6275">
                  <c:v>0.31374999999997361</c:v>
                </c:pt>
                <c:pt idx="6276">
                  <c:v>0.3137999999999736</c:v>
                </c:pt>
                <c:pt idx="6277">
                  <c:v>0.31384999999997359</c:v>
                </c:pt>
                <c:pt idx="6278">
                  <c:v>0.31389999999997359</c:v>
                </c:pt>
                <c:pt idx="6279">
                  <c:v>0.31394999999997358</c:v>
                </c:pt>
                <c:pt idx="6280">
                  <c:v>0.31399999999997358</c:v>
                </c:pt>
                <c:pt idx="6281">
                  <c:v>0.31404999999997357</c:v>
                </c:pt>
                <c:pt idx="6282">
                  <c:v>0.31409999999997357</c:v>
                </c:pt>
                <c:pt idx="6283">
                  <c:v>0.31414999999997356</c:v>
                </c:pt>
                <c:pt idx="6284">
                  <c:v>0.31419999999997356</c:v>
                </c:pt>
                <c:pt idx="6285">
                  <c:v>0.31424999999997355</c:v>
                </c:pt>
                <c:pt idx="6286">
                  <c:v>0.31429999999997354</c:v>
                </c:pt>
                <c:pt idx="6287">
                  <c:v>0.31434999999997354</c:v>
                </c:pt>
                <c:pt idx="6288">
                  <c:v>0.31439999999997353</c:v>
                </c:pt>
                <c:pt idx="6289">
                  <c:v>0.31444999999997353</c:v>
                </c:pt>
                <c:pt idx="6290">
                  <c:v>0.31449999999997352</c:v>
                </c:pt>
                <c:pt idx="6291">
                  <c:v>0.31454999999997352</c:v>
                </c:pt>
                <c:pt idx="6292">
                  <c:v>0.31459999999997351</c:v>
                </c:pt>
                <c:pt idx="6293">
                  <c:v>0.31464999999997351</c:v>
                </c:pt>
                <c:pt idx="6294">
                  <c:v>0.3146999999999735</c:v>
                </c:pt>
                <c:pt idx="6295">
                  <c:v>0.3147499999999735</c:v>
                </c:pt>
                <c:pt idx="6296">
                  <c:v>0.31479999999997349</c:v>
                </c:pt>
                <c:pt idx="6297">
                  <c:v>0.31484999999997348</c:v>
                </c:pt>
                <c:pt idx="6298">
                  <c:v>0.31489999999997348</c:v>
                </c:pt>
                <c:pt idx="6299">
                  <c:v>0.31494999999997347</c:v>
                </c:pt>
                <c:pt idx="6300">
                  <c:v>0.31499999999997347</c:v>
                </c:pt>
                <c:pt idx="6301">
                  <c:v>0.31504999999997346</c:v>
                </c:pt>
                <c:pt idx="6302">
                  <c:v>0.31509999999997346</c:v>
                </c:pt>
                <c:pt idx="6303">
                  <c:v>0.31514999999997345</c:v>
                </c:pt>
                <c:pt idx="6304">
                  <c:v>0.31519999999997345</c:v>
                </c:pt>
                <c:pt idx="6305">
                  <c:v>0.31524999999997344</c:v>
                </c:pt>
                <c:pt idx="6306">
                  <c:v>0.31529999999997343</c:v>
                </c:pt>
                <c:pt idx="6307">
                  <c:v>0.31534999999997343</c:v>
                </c:pt>
                <c:pt idx="6308">
                  <c:v>0.31539999999997342</c:v>
                </c:pt>
                <c:pt idx="6309">
                  <c:v>0.31544999999997342</c:v>
                </c:pt>
                <c:pt idx="6310">
                  <c:v>0.31549999999997341</c:v>
                </c:pt>
                <c:pt idx="6311">
                  <c:v>0.31554999999997341</c:v>
                </c:pt>
                <c:pt idx="6312">
                  <c:v>0.3155999999999734</c:v>
                </c:pt>
                <c:pt idx="6313">
                  <c:v>0.3156499999999734</c:v>
                </c:pt>
                <c:pt idx="6314">
                  <c:v>0.31569999999997339</c:v>
                </c:pt>
                <c:pt idx="6315">
                  <c:v>0.31574999999997339</c:v>
                </c:pt>
                <c:pt idx="6316">
                  <c:v>0.31579999999997338</c:v>
                </c:pt>
                <c:pt idx="6317">
                  <c:v>0.31584999999997337</c:v>
                </c:pt>
                <c:pt idx="6318">
                  <c:v>0.31589999999997337</c:v>
                </c:pt>
                <c:pt idx="6319">
                  <c:v>0.31594999999997336</c:v>
                </c:pt>
                <c:pt idx="6320">
                  <c:v>0.31599999999997336</c:v>
                </c:pt>
                <c:pt idx="6321">
                  <c:v>0.31604999999997335</c:v>
                </c:pt>
                <c:pt idx="6322">
                  <c:v>0.31609999999997335</c:v>
                </c:pt>
                <c:pt idx="6323">
                  <c:v>0.31614999999997334</c:v>
                </c:pt>
                <c:pt idx="6324">
                  <c:v>0.31619999999997334</c:v>
                </c:pt>
                <c:pt idx="6325">
                  <c:v>0.31624999999997333</c:v>
                </c:pt>
                <c:pt idx="6326">
                  <c:v>0.31629999999997332</c:v>
                </c:pt>
                <c:pt idx="6327">
                  <c:v>0.31634999999997332</c:v>
                </c:pt>
                <c:pt idx="6328">
                  <c:v>0.31639999999997331</c:v>
                </c:pt>
                <c:pt idx="6329">
                  <c:v>0.31644999999997331</c:v>
                </c:pt>
                <c:pt idx="6330">
                  <c:v>0.3164999999999733</c:v>
                </c:pt>
                <c:pt idx="6331">
                  <c:v>0.3165499999999733</c:v>
                </c:pt>
                <c:pt idx="6332">
                  <c:v>0.31659999999997329</c:v>
                </c:pt>
                <c:pt idx="6333">
                  <c:v>0.31664999999997329</c:v>
                </c:pt>
                <c:pt idx="6334">
                  <c:v>0.31669999999997328</c:v>
                </c:pt>
                <c:pt idx="6335">
                  <c:v>0.31674999999997328</c:v>
                </c:pt>
                <c:pt idx="6336">
                  <c:v>0.31679999999997327</c:v>
                </c:pt>
                <c:pt idx="6337">
                  <c:v>0.31684999999997326</c:v>
                </c:pt>
                <c:pt idx="6338">
                  <c:v>0.31689999999997326</c:v>
                </c:pt>
                <c:pt idx="6339">
                  <c:v>0.31694999999997325</c:v>
                </c:pt>
                <c:pt idx="6340">
                  <c:v>0.31699999999997325</c:v>
                </c:pt>
                <c:pt idx="6341">
                  <c:v>0.31704999999997324</c:v>
                </c:pt>
                <c:pt idx="6342">
                  <c:v>0.31709999999997324</c:v>
                </c:pt>
                <c:pt idx="6343">
                  <c:v>0.31714999999997323</c:v>
                </c:pt>
                <c:pt idx="6344">
                  <c:v>0.31719999999997323</c:v>
                </c:pt>
                <c:pt idx="6345">
                  <c:v>0.31724999999997322</c:v>
                </c:pt>
                <c:pt idx="6346">
                  <c:v>0.31729999999997321</c:v>
                </c:pt>
                <c:pt idx="6347">
                  <c:v>0.31734999999997321</c:v>
                </c:pt>
                <c:pt idx="6348">
                  <c:v>0.3173999999999732</c:v>
                </c:pt>
                <c:pt idx="6349">
                  <c:v>0.3174499999999732</c:v>
                </c:pt>
                <c:pt idx="6350">
                  <c:v>0.31749999999997319</c:v>
                </c:pt>
                <c:pt idx="6351">
                  <c:v>0.31754999999997319</c:v>
                </c:pt>
                <c:pt idx="6352">
                  <c:v>0.31759999999997318</c:v>
                </c:pt>
                <c:pt idx="6353">
                  <c:v>0.31764999999997318</c:v>
                </c:pt>
                <c:pt idx="6354">
                  <c:v>0.31769999999997317</c:v>
                </c:pt>
                <c:pt idx="6355">
                  <c:v>0.31774999999997317</c:v>
                </c:pt>
                <c:pt idx="6356">
                  <c:v>0.31779999999997316</c:v>
                </c:pt>
                <c:pt idx="6357">
                  <c:v>0.31784999999997315</c:v>
                </c:pt>
                <c:pt idx="6358">
                  <c:v>0.31789999999997315</c:v>
                </c:pt>
                <c:pt idx="6359">
                  <c:v>0.31794999999997314</c:v>
                </c:pt>
                <c:pt idx="6360">
                  <c:v>0.31799999999997314</c:v>
                </c:pt>
                <c:pt idx="6361">
                  <c:v>0.31804999999997313</c:v>
                </c:pt>
                <c:pt idx="6362">
                  <c:v>0.31809999999997313</c:v>
                </c:pt>
                <c:pt idx="6363">
                  <c:v>0.31814999999997312</c:v>
                </c:pt>
                <c:pt idx="6364">
                  <c:v>0.31819999999997312</c:v>
                </c:pt>
                <c:pt idx="6365">
                  <c:v>0.31824999999997311</c:v>
                </c:pt>
                <c:pt idx="6366">
                  <c:v>0.3182999999999731</c:v>
                </c:pt>
                <c:pt idx="6367">
                  <c:v>0.3183499999999731</c:v>
                </c:pt>
                <c:pt idx="6368">
                  <c:v>0.31839999999997309</c:v>
                </c:pt>
                <c:pt idx="6369">
                  <c:v>0.31844999999997309</c:v>
                </c:pt>
                <c:pt idx="6370">
                  <c:v>0.31849999999997308</c:v>
                </c:pt>
                <c:pt idx="6371">
                  <c:v>0.31854999999997308</c:v>
                </c:pt>
                <c:pt idx="6372">
                  <c:v>0.31859999999997307</c:v>
                </c:pt>
                <c:pt idx="6373">
                  <c:v>0.31864999999997307</c:v>
                </c:pt>
                <c:pt idx="6374">
                  <c:v>0.31869999999997306</c:v>
                </c:pt>
                <c:pt idx="6375">
                  <c:v>0.31874999999997305</c:v>
                </c:pt>
                <c:pt idx="6376">
                  <c:v>0.31879999999997305</c:v>
                </c:pt>
                <c:pt idx="6377">
                  <c:v>0.31884999999997304</c:v>
                </c:pt>
                <c:pt idx="6378">
                  <c:v>0.31889999999997304</c:v>
                </c:pt>
                <c:pt idx="6379">
                  <c:v>0.31894999999997303</c:v>
                </c:pt>
                <c:pt idx="6380">
                  <c:v>0.31899999999997303</c:v>
                </c:pt>
                <c:pt idx="6381">
                  <c:v>0.31904999999997302</c:v>
                </c:pt>
                <c:pt idx="6382">
                  <c:v>0.31909999999997302</c:v>
                </c:pt>
                <c:pt idx="6383">
                  <c:v>0.31914999999997301</c:v>
                </c:pt>
                <c:pt idx="6384">
                  <c:v>0.31919999999997301</c:v>
                </c:pt>
                <c:pt idx="6385">
                  <c:v>0.319249999999973</c:v>
                </c:pt>
                <c:pt idx="6386">
                  <c:v>0.31929999999997299</c:v>
                </c:pt>
                <c:pt idx="6387">
                  <c:v>0.31934999999997299</c:v>
                </c:pt>
                <c:pt idx="6388">
                  <c:v>0.31939999999997298</c:v>
                </c:pt>
                <c:pt idx="6389">
                  <c:v>0.31944999999997298</c:v>
                </c:pt>
                <c:pt idx="6390">
                  <c:v>0.31949999999997297</c:v>
                </c:pt>
                <c:pt idx="6391">
                  <c:v>0.31954999999997297</c:v>
                </c:pt>
                <c:pt idx="6392">
                  <c:v>0.31959999999997296</c:v>
                </c:pt>
                <c:pt idx="6393">
                  <c:v>0.31964999999997296</c:v>
                </c:pt>
                <c:pt idx="6394">
                  <c:v>0.31969999999997295</c:v>
                </c:pt>
                <c:pt idx="6395">
                  <c:v>0.31974999999997294</c:v>
                </c:pt>
                <c:pt idx="6396">
                  <c:v>0.31979999999997294</c:v>
                </c:pt>
                <c:pt idx="6397">
                  <c:v>0.31984999999997293</c:v>
                </c:pt>
                <c:pt idx="6398">
                  <c:v>0.31989999999997293</c:v>
                </c:pt>
                <c:pt idx="6399">
                  <c:v>0.31994999999997292</c:v>
                </c:pt>
                <c:pt idx="6400">
                  <c:v>0.31999999999997292</c:v>
                </c:pt>
                <c:pt idx="6401">
                  <c:v>0.32004999999997291</c:v>
                </c:pt>
                <c:pt idx="6402">
                  <c:v>0.32009999999997291</c:v>
                </c:pt>
                <c:pt idx="6403">
                  <c:v>0.3201499999999729</c:v>
                </c:pt>
                <c:pt idx="6404">
                  <c:v>0.3201999999999729</c:v>
                </c:pt>
                <c:pt idx="6405">
                  <c:v>0.32024999999997289</c:v>
                </c:pt>
                <c:pt idx="6406">
                  <c:v>0.32029999999997288</c:v>
                </c:pt>
                <c:pt idx="6407">
                  <c:v>0.32034999999997288</c:v>
                </c:pt>
                <c:pt idx="6408">
                  <c:v>0.32039999999997287</c:v>
                </c:pt>
                <c:pt idx="6409">
                  <c:v>0.32044999999997287</c:v>
                </c:pt>
                <c:pt idx="6410">
                  <c:v>0.32049999999997286</c:v>
                </c:pt>
                <c:pt idx="6411">
                  <c:v>0.32054999999997286</c:v>
                </c:pt>
                <c:pt idx="6412">
                  <c:v>0.32059999999997285</c:v>
                </c:pt>
                <c:pt idx="6413">
                  <c:v>0.32064999999997285</c:v>
                </c:pt>
                <c:pt idx="6414">
                  <c:v>0.32069999999997284</c:v>
                </c:pt>
                <c:pt idx="6415">
                  <c:v>0.32074999999997283</c:v>
                </c:pt>
                <c:pt idx="6416">
                  <c:v>0.32079999999997283</c:v>
                </c:pt>
                <c:pt idx="6417">
                  <c:v>0.32084999999997282</c:v>
                </c:pt>
                <c:pt idx="6418">
                  <c:v>0.32089999999997282</c:v>
                </c:pt>
                <c:pt idx="6419">
                  <c:v>0.32094999999997281</c:v>
                </c:pt>
                <c:pt idx="6420">
                  <c:v>0.32099999999997281</c:v>
                </c:pt>
                <c:pt idx="6421">
                  <c:v>0.3210499999999728</c:v>
                </c:pt>
                <c:pt idx="6422">
                  <c:v>0.3210999999999728</c:v>
                </c:pt>
                <c:pt idx="6423">
                  <c:v>0.32114999999997279</c:v>
                </c:pt>
                <c:pt idx="6424">
                  <c:v>0.32119999999997279</c:v>
                </c:pt>
                <c:pt idx="6425">
                  <c:v>0.32124999999997278</c:v>
                </c:pt>
                <c:pt idx="6426">
                  <c:v>0.32129999999997277</c:v>
                </c:pt>
                <c:pt idx="6427">
                  <c:v>0.32134999999997277</c:v>
                </c:pt>
                <c:pt idx="6428">
                  <c:v>0.32139999999997276</c:v>
                </c:pt>
                <c:pt idx="6429">
                  <c:v>0.32144999999997276</c:v>
                </c:pt>
                <c:pt idx="6430">
                  <c:v>0.32149999999997275</c:v>
                </c:pt>
                <c:pt idx="6431">
                  <c:v>0.32154999999997275</c:v>
                </c:pt>
                <c:pt idx="6432">
                  <c:v>0.32159999999997274</c:v>
                </c:pt>
                <c:pt idx="6433">
                  <c:v>0.32164999999997274</c:v>
                </c:pt>
                <c:pt idx="6434">
                  <c:v>0.32169999999997273</c:v>
                </c:pt>
                <c:pt idx="6435">
                  <c:v>0.32174999999997272</c:v>
                </c:pt>
                <c:pt idx="6436">
                  <c:v>0.32179999999997272</c:v>
                </c:pt>
                <c:pt idx="6437">
                  <c:v>0.32184999999997271</c:v>
                </c:pt>
                <c:pt idx="6438">
                  <c:v>0.32189999999997271</c:v>
                </c:pt>
                <c:pt idx="6439">
                  <c:v>0.3219499999999727</c:v>
                </c:pt>
                <c:pt idx="6440">
                  <c:v>0.3219999999999727</c:v>
                </c:pt>
                <c:pt idx="6441">
                  <c:v>0.32204999999997269</c:v>
                </c:pt>
                <c:pt idx="6442">
                  <c:v>0.32209999999997269</c:v>
                </c:pt>
                <c:pt idx="6443">
                  <c:v>0.32214999999997268</c:v>
                </c:pt>
                <c:pt idx="6444">
                  <c:v>0.32219999999997267</c:v>
                </c:pt>
                <c:pt idx="6445">
                  <c:v>0.32224999999997267</c:v>
                </c:pt>
                <c:pt idx="6446">
                  <c:v>0.32229999999997266</c:v>
                </c:pt>
                <c:pt idx="6447">
                  <c:v>0.32234999999997266</c:v>
                </c:pt>
                <c:pt idx="6448">
                  <c:v>0.32239999999997265</c:v>
                </c:pt>
                <c:pt idx="6449">
                  <c:v>0.32244999999997265</c:v>
                </c:pt>
                <c:pt idx="6450">
                  <c:v>0.32249999999997264</c:v>
                </c:pt>
                <c:pt idx="6451">
                  <c:v>0.32254999999997264</c:v>
                </c:pt>
                <c:pt idx="6452">
                  <c:v>0.32259999999997263</c:v>
                </c:pt>
                <c:pt idx="6453">
                  <c:v>0.32264999999997263</c:v>
                </c:pt>
                <c:pt idx="6454">
                  <c:v>0.32269999999997262</c:v>
                </c:pt>
                <c:pt idx="6455">
                  <c:v>0.32274999999997261</c:v>
                </c:pt>
                <c:pt idx="6456">
                  <c:v>0.32279999999997261</c:v>
                </c:pt>
                <c:pt idx="6457">
                  <c:v>0.3228499999999726</c:v>
                </c:pt>
                <c:pt idx="6458">
                  <c:v>0.3228999999999726</c:v>
                </c:pt>
                <c:pt idx="6459">
                  <c:v>0.32294999999997259</c:v>
                </c:pt>
                <c:pt idx="6460">
                  <c:v>0.32299999999997259</c:v>
                </c:pt>
                <c:pt idx="6461">
                  <c:v>0.32304999999997258</c:v>
                </c:pt>
                <c:pt idx="6462">
                  <c:v>0.32309999999997258</c:v>
                </c:pt>
                <c:pt idx="6463">
                  <c:v>0.32314999999997257</c:v>
                </c:pt>
                <c:pt idx="6464">
                  <c:v>0.32319999999997256</c:v>
                </c:pt>
                <c:pt idx="6465">
                  <c:v>0.32324999999997256</c:v>
                </c:pt>
                <c:pt idx="6466">
                  <c:v>0.32329999999997255</c:v>
                </c:pt>
                <c:pt idx="6467">
                  <c:v>0.32334999999997255</c:v>
                </c:pt>
                <c:pt idx="6468">
                  <c:v>0.32339999999997254</c:v>
                </c:pt>
                <c:pt idx="6469">
                  <c:v>0.32344999999997254</c:v>
                </c:pt>
                <c:pt idx="6470">
                  <c:v>0.32349999999997253</c:v>
                </c:pt>
                <c:pt idx="6471">
                  <c:v>0.32354999999997253</c:v>
                </c:pt>
                <c:pt idx="6472">
                  <c:v>0.32359999999997252</c:v>
                </c:pt>
                <c:pt idx="6473">
                  <c:v>0.32364999999997252</c:v>
                </c:pt>
                <c:pt idx="6474">
                  <c:v>0.32369999999997251</c:v>
                </c:pt>
                <c:pt idx="6475">
                  <c:v>0.3237499999999725</c:v>
                </c:pt>
                <c:pt idx="6476">
                  <c:v>0.3237999999999725</c:v>
                </c:pt>
                <c:pt idx="6477">
                  <c:v>0.32384999999997249</c:v>
                </c:pt>
                <c:pt idx="6478">
                  <c:v>0.32389999999997249</c:v>
                </c:pt>
                <c:pt idx="6479">
                  <c:v>0.32394999999997248</c:v>
                </c:pt>
                <c:pt idx="6480">
                  <c:v>0.32399999999997248</c:v>
                </c:pt>
                <c:pt idx="6481">
                  <c:v>0.32404999999997247</c:v>
                </c:pt>
                <c:pt idx="6482">
                  <c:v>0.32409999999997247</c:v>
                </c:pt>
                <c:pt idx="6483">
                  <c:v>0.32414999999997246</c:v>
                </c:pt>
                <c:pt idx="6484">
                  <c:v>0.32419999999997245</c:v>
                </c:pt>
                <c:pt idx="6485">
                  <c:v>0.32424999999997245</c:v>
                </c:pt>
                <c:pt idx="6486">
                  <c:v>0.32429999999997244</c:v>
                </c:pt>
                <c:pt idx="6487">
                  <c:v>0.32434999999997244</c:v>
                </c:pt>
                <c:pt idx="6488">
                  <c:v>0.32439999999997243</c:v>
                </c:pt>
                <c:pt idx="6489">
                  <c:v>0.32444999999997243</c:v>
                </c:pt>
                <c:pt idx="6490">
                  <c:v>0.32449999999997242</c:v>
                </c:pt>
                <c:pt idx="6491">
                  <c:v>0.32454999999997242</c:v>
                </c:pt>
                <c:pt idx="6492">
                  <c:v>0.32459999999997241</c:v>
                </c:pt>
                <c:pt idx="6493">
                  <c:v>0.32464999999997241</c:v>
                </c:pt>
                <c:pt idx="6494">
                  <c:v>0.3246999999999724</c:v>
                </c:pt>
                <c:pt idx="6495">
                  <c:v>0.32474999999997239</c:v>
                </c:pt>
                <c:pt idx="6496">
                  <c:v>0.32479999999997239</c:v>
                </c:pt>
                <c:pt idx="6497">
                  <c:v>0.32484999999997238</c:v>
                </c:pt>
                <c:pt idx="6498">
                  <c:v>0.32489999999997238</c:v>
                </c:pt>
                <c:pt idx="6499">
                  <c:v>0.32494999999997237</c:v>
                </c:pt>
                <c:pt idx="6500">
                  <c:v>0.32499999999997237</c:v>
                </c:pt>
                <c:pt idx="6501">
                  <c:v>0.32504999999997236</c:v>
                </c:pt>
                <c:pt idx="6502">
                  <c:v>0.32509999999997236</c:v>
                </c:pt>
                <c:pt idx="6503">
                  <c:v>0.32514999999997235</c:v>
                </c:pt>
                <c:pt idx="6504">
                  <c:v>0.32519999999997234</c:v>
                </c:pt>
                <c:pt idx="6505">
                  <c:v>0.32524999999997234</c:v>
                </c:pt>
                <c:pt idx="6506">
                  <c:v>0.32529999999997233</c:v>
                </c:pt>
                <c:pt idx="6507">
                  <c:v>0.32534999999997233</c:v>
                </c:pt>
                <c:pt idx="6508">
                  <c:v>0.32539999999997232</c:v>
                </c:pt>
                <c:pt idx="6509">
                  <c:v>0.32544999999997232</c:v>
                </c:pt>
                <c:pt idx="6510">
                  <c:v>0.32549999999997231</c:v>
                </c:pt>
                <c:pt idx="6511">
                  <c:v>0.32554999999997231</c:v>
                </c:pt>
                <c:pt idx="6512">
                  <c:v>0.3255999999999723</c:v>
                </c:pt>
                <c:pt idx="6513">
                  <c:v>0.32564999999997229</c:v>
                </c:pt>
                <c:pt idx="6514">
                  <c:v>0.32569999999997229</c:v>
                </c:pt>
                <c:pt idx="6515">
                  <c:v>0.32574999999997228</c:v>
                </c:pt>
                <c:pt idx="6516">
                  <c:v>0.32579999999997228</c:v>
                </c:pt>
                <c:pt idx="6517">
                  <c:v>0.32584999999997227</c:v>
                </c:pt>
                <c:pt idx="6518">
                  <c:v>0.32589999999997227</c:v>
                </c:pt>
                <c:pt idx="6519">
                  <c:v>0.32594999999997226</c:v>
                </c:pt>
                <c:pt idx="6520">
                  <c:v>0.32599999999997226</c:v>
                </c:pt>
                <c:pt idx="6521">
                  <c:v>0.32604999999997225</c:v>
                </c:pt>
                <c:pt idx="6522">
                  <c:v>0.32609999999997225</c:v>
                </c:pt>
                <c:pt idx="6523">
                  <c:v>0.32614999999997224</c:v>
                </c:pt>
                <c:pt idx="6524">
                  <c:v>0.32619999999997223</c:v>
                </c:pt>
                <c:pt idx="6525">
                  <c:v>0.32624999999997223</c:v>
                </c:pt>
                <c:pt idx="6526">
                  <c:v>0.32629999999997222</c:v>
                </c:pt>
                <c:pt idx="6527">
                  <c:v>0.32634999999997222</c:v>
                </c:pt>
                <c:pt idx="6528">
                  <c:v>0.32639999999997221</c:v>
                </c:pt>
                <c:pt idx="6529">
                  <c:v>0.32644999999997221</c:v>
                </c:pt>
                <c:pt idx="6530">
                  <c:v>0.3264999999999722</c:v>
                </c:pt>
                <c:pt idx="6531">
                  <c:v>0.3265499999999722</c:v>
                </c:pt>
                <c:pt idx="6532">
                  <c:v>0.32659999999997219</c:v>
                </c:pt>
                <c:pt idx="6533">
                  <c:v>0.32664999999997218</c:v>
                </c:pt>
                <c:pt idx="6534">
                  <c:v>0.32669999999997218</c:v>
                </c:pt>
                <c:pt idx="6535">
                  <c:v>0.32674999999997217</c:v>
                </c:pt>
                <c:pt idx="6536">
                  <c:v>0.32679999999997217</c:v>
                </c:pt>
                <c:pt idx="6537">
                  <c:v>0.32684999999997216</c:v>
                </c:pt>
                <c:pt idx="6538">
                  <c:v>0.32689999999997216</c:v>
                </c:pt>
                <c:pt idx="6539">
                  <c:v>0.32694999999997215</c:v>
                </c:pt>
                <c:pt idx="6540">
                  <c:v>0.32699999999997215</c:v>
                </c:pt>
                <c:pt idx="6541">
                  <c:v>0.32704999999997214</c:v>
                </c:pt>
                <c:pt idx="6542">
                  <c:v>0.32709999999997214</c:v>
                </c:pt>
                <c:pt idx="6543">
                  <c:v>0.32714999999997213</c:v>
                </c:pt>
                <c:pt idx="6544">
                  <c:v>0.32719999999997212</c:v>
                </c:pt>
                <c:pt idx="6545">
                  <c:v>0.32724999999997212</c:v>
                </c:pt>
                <c:pt idx="6546">
                  <c:v>0.32729999999997211</c:v>
                </c:pt>
                <c:pt idx="6547">
                  <c:v>0.32734999999997211</c:v>
                </c:pt>
                <c:pt idx="6548">
                  <c:v>0.3273999999999721</c:v>
                </c:pt>
                <c:pt idx="6549">
                  <c:v>0.3274499999999721</c:v>
                </c:pt>
                <c:pt idx="6550">
                  <c:v>0.32749999999997209</c:v>
                </c:pt>
                <c:pt idx="6551">
                  <c:v>0.32754999999997209</c:v>
                </c:pt>
                <c:pt idx="6552">
                  <c:v>0.32759999999997208</c:v>
                </c:pt>
                <c:pt idx="6553">
                  <c:v>0.32764999999997207</c:v>
                </c:pt>
                <c:pt idx="6554">
                  <c:v>0.32769999999997207</c:v>
                </c:pt>
                <c:pt idx="6555">
                  <c:v>0.32774999999997206</c:v>
                </c:pt>
                <c:pt idx="6556">
                  <c:v>0.32779999999997206</c:v>
                </c:pt>
                <c:pt idx="6557">
                  <c:v>0.32784999999997205</c:v>
                </c:pt>
                <c:pt idx="6558">
                  <c:v>0.32789999999997205</c:v>
                </c:pt>
                <c:pt idx="6559">
                  <c:v>0.32794999999997204</c:v>
                </c:pt>
                <c:pt idx="6560">
                  <c:v>0.32799999999997204</c:v>
                </c:pt>
                <c:pt idx="6561">
                  <c:v>0.32804999999997203</c:v>
                </c:pt>
                <c:pt idx="6562">
                  <c:v>0.32809999999997203</c:v>
                </c:pt>
                <c:pt idx="6563">
                  <c:v>0.32814999999997202</c:v>
                </c:pt>
                <c:pt idx="6564">
                  <c:v>0.32819999999997201</c:v>
                </c:pt>
                <c:pt idx="6565">
                  <c:v>0.32824999999997201</c:v>
                </c:pt>
                <c:pt idx="6566">
                  <c:v>0.328299999999972</c:v>
                </c:pt>
                <c:pt idx="6567">
                  <c:v>0.328349999999972</c:v>
                </c:pt>
                <c:pt idx="6568">
                  <c:v>0.32839999999997199</c:v>
                </c:pt>
                <c:pt idx="6569">
                  <c:v>0.32844999999997199</c:v>
                </c:pt>
                <c:pt idx="6570">
                  <c:v>0.32849999999997198</c:v>
                </c:pt>
                <c:pt idx="6571">
                  <c:v>0.32854999999997198</c:v>
                </c:pt>
                <c:pt idx="6572">
                  <c:v>0.32859999999997197</c:v>
                </c:pt>
                <c:pt idx="6573">
                  <c:v>0.32864999999997196</c:v>
                </c:pt>
                <c:pt idx="6574">
                  <c:v>0.32869999999997196</c:v>
                </c:pt>
                <c:pt idx="6575">
                  <c:v>0.32874999999997195</c:v>
                </c:pt>
                <c:pt idx="6576">
                  <c:v>0.32879999999997195</c:v>
                </c:pt>
                <c:pt idx="6577">
                  <c:v>0.32884999999997194</c:v>
                </c:pt>
                <c:pt idx="6578">
                  <c:v>0.32889999999997194</c:v>
                </c:pt>
                <c:pt idx="6579">
                  <c:v>0.32894999999997193</c:v>
                </c:pt>
                <c:pt idx="6580">
                  <c:v>0.32899999999997193</c:v>
                </c:pt>
                <c:pt idx="6581">
                  <c:v>0.32904999999997192</c:v>
                </c:pt>
                <c:pt idx="6582">
                  <c:v>0.32909999999997191</c:v>
                </c:pt>
                <c:pt idx="6583">
                  <c:v>0.32914999999997191</c:v>
                </c:pt>
                <c:pt idx="6584">
                  <c:v>0.3291999999999719</c:v>
                </c:pt>
                <c:pt idx="6585">
                  <c:v>0.3292499999999719</c:v>
                </c:pt>
                <c:pt idx="6586">
                  <c:v>0.32929999999997189</c:v>
                </c:pt>
                <c:pt idx="6587">
                  <c:v>0.32934999999997189</c:v>
                </c:pt>
                <c:pt idx="6588">
                  <c:v>0.32939999999997188</c:v>
                </c:pt>
                <c:pt idx="6589">
                  <c:v>0.32944999999997188</c:v>
                </c:pt>
                <c:pt idx="6590">
                  <c:v>0.32949999999997187</c:v>
                </c:pt>
                <c:pt idx="6591">
                  <c:v>0.32954999999997187</c:v>
                </c:pt>
                <c:pt idx="6592">
                  <c:v>0.32959999999997186</c:v>
                </c:pt>
                <c:pt idx="6593">
                  <c:v>0.32964999999997185</c:v>
                </c:pt>
                <c:pt idx="6594">
                  <c:v>0.32969999999997185</c:v>
                </c:pt>
                <c:pt idx="6595">
                  <c:v>0.32974999999997184</c:v>
                </c:pt>
                <c:pt idx="6596">
                  <c:v>0.32979999999997184</c:v>
                </c:pt>
                <c:pt idx="6597">
                  <c:v>0.32984999999997183</c:v>
                </c:pt>
                <c:pt idx="6598">
                  <c:v>0.32989999999997183</c:v>
                </c:pt>
                <c:pt idx="6599">
                  <c:v>0.32994999999997182</c:v>
                </c:pt>
                <c:pt idx="6600">
                  <c:v>0.32999999999997182</c:v>
                </c:pt>
                <c:pt idx="6601">
                  <c:v>0.33004999999997181</c:v>
                </c:pt>
                <c:pt idx="6602">
                  <c:v>0.3300999999999718</c:v>
                </c:pt>
                <c:pt idx="6603">
                  <c:v>0.3301499999999718</c:v>
                </c:pt>
                <c:pt idx="6604">
                  <c:v>0.33019999999997179</c:v>
                </c:pt>
                <c:pt idx="6605">
                  <c:v>0.33024999999997179</c:v>
                </c:pt>
                <c:pt idx="6606">
                  <c:v>0.33029999999997178</c:v>
                </c:pt>
                <c:pt idx="6607">
                  <c:v>0.33034999999997178</c:v>
                </c:pt>
                <c:pt idx="6608">
                  <c:v>0.33039999999997177</c:v>
                </c:pt>
                <c:pt idx="6609">
                  <c:v>0.33044999999997177</c:v>
                </c:pt>
                <c:pt idx="6610">
                  <c:v>0.33049999999997176</c:v>
                </c:pt>
                <c:pt idx="6611">
                  <c:v>0.33054999999997176</c:v>
                </c:pt>
                <c:pt idx="6612">
                  <c:v>0.33059999999997175</c:v>
                </c:pt>
                <c:pt idx="6613">
                  <c:v>0.33064999999997174</c:v>
                </c:pt>
                <c:pt idx="6614">
                  <c:v>0.33069999999997174</c:v>
                </c:pt>
                <c:pt idx="6615">
                  <c:v>0.33074999999997173</c:v>
                </c:pt>
                <c:pt idx="6616">
                  <c:v>0.33079999999997173</c:v>
                </c:pt>
                <c:pt idx="6617">
                  <c:v>0.33084999999997172</c:v>
                </c:pt>
                <c:pt idx="6618">
                  <c:v>0.33089999999997172</c:v>
                </c:pt>
                <c:pt idx="6619">
                  <c:v>0.33094999999997171</c:v>
                </c:pt>
                <c:pt idx="6620">
                  <c:v>0.33099999999997171</c:v>
                </c:pt>
                <c:pt idx="6621">
                  <c:v>0.3310499999999717</c:v>
                </c:pt>
                <c:pt idx="6622">
                  <c:v>0.33109999999997169</c:v>
                </c:pt>
                <c:pt idx="6623">
                  <c:v>0.33114999999997169</c:v>
                </c:pt>
                <c:pt idx="6624">
                  <c:v>0.33119999999997168</c:v>
                </c:pt>
                <c:pt idx="6625">
                  <c:v>0.33124999999997168</c:v>
                </c:pt>
                <c:pt idx="6626">
                  <c:v>0.33129999999997167</c:v>
                </c:pt>
                <c:pt idx="6627">
                  <c:v>0.33134999999997167</c:v>
                </c:pt>
                <c:pt idx="6628">
                  <c:v>0.33139999999997166</c:v>
                </c:pt>
                <c:pt idx="6629">
                  <c:v>0.33144999999997166</c:v>
                </c:pt>
                <c:pt idx="6630">
                  <c:v>0.33149999999997165</c:v>
                </c:pt>
                <c:pt idx="6631">
                  <c:v>0.33154999999997165</c:v>
                </c:pt>
                <c:pt idx="6632">
                  <c:v>0.33159999999997164</c:v>
                </c:pt>
                <c:pt idx="6633">
                  <c:v>0.33164999999997163</c:v>
                </c:pt>
                <c:pt idx="6634">
                  <c:v>0.33169999999997163</c:v>
                </c:pt>
                <c:pt idx="6635">
                  <c:v>0.33174999999997162</c:v>
                </c:pt>
                <c:pt idx="6636">
                  <c:v>0.33179999999997162</c:v>
                </c:pt>
                <c:pt idx="6637">
                  <c:v>0.33184999999997161</c:v>
                </c:pt>
                <c:pt idx="6638">
                  <c:v>0.33189999999997161</c:v>
                </c:pt>
                <c:pt idx="6639">
                  <c:v>0.3319499999999716</c:v>
                </c:pt>
                <c:pt idx="6640">
                  <c:v>0.3319999999999716</c:v>
                </c:pt>
                <c:pt idx="6641">
                  <c:v>0.33204999999997159</c:v>
                </c:pt>
                <c:pt idx="6642">
                  <c:v>0.33209999999997158</c:v>
                </c:pt>
                <c:pt idx="6643">
                  <c:v>0.33214999999997158</c:v>
                </c:pt>
                <c:pt idx="6644">
                  <c:v>0.33219999999997157</c:v>
                </c:pt>
                <c:pt idx="6645">
                  <c:v>0.33224999999997157</c:v>
                </c:pt>
                <c:pt idx="6646">
                  <c:v>0.33229999999997156</c:v>
                </c:pt>
                <c:pt idx="6647">
                  <c:v>0.33234999999997156</c:v>
                </c:pt>
                <c:pt idx="6648">
                  <c:v>0.33239999999997155</c:v>
                </c:pt>
                <c:pt idx="6649">
                  <c:v>0.33244999999997155</c:v>
                </c:pt>
                <c:pt idx="6650">
                  <c:v>0.33249999999997154</c:v>
                </c:pt>
                <c:pt idx="6651">
                  <c:v>0.33254999999997154</c:v>
                </c:pt>
                <c:pt idx="6652">
                  <c:v>0.33259999999997153</c:v>
                </c:pt>
                <c:pt idx="6653">
                  <c:v>0.33264999999997152</c:v>
                </c:pt>
                <c:pt idx="6654">
                  <c:v>0.33269999999997152</c:v>
                </c:pt>
                <c:pt idx="6655">
                  <c:v>0.33274999999997151</c:v>
                </c:pt>
                <c:pt idx="6656">
                  <c:v>0.33279999999997151</c:v>
                </c:pt>
                <c:pt idx="6657">
                  <c:v>0.3328499999999715</c:v>
                </c:pt>
                <c:pt idx="6658">
                  <c:v>0.3328999999999715</c:v>
                </c:pt>
                <c:pt idx="6659">
                  <c:v>0.33294999999997149</c:v>
                </c:pt>
                <c:pt idx="6660">
                  <c:v>0.33299999999997149</c:v>
                </c:pt>
                <c:pt idx="6661">
                  <c:v>0.33304999999997148</c:v>
                </c:pt>
                <c:pt idx="6662">
                  <c:v>0.33309999999997147</c:v>
                </c:pt>
                <c:pt idx="6663">
                  <c:v>0.33314999999997147</c:v>
                </c:pt>
                <c:pt idx="6664">
                  <c:v>0.33319999999997146</c:v>
                </c:pt>
                <c:pt idx="6665">
                  <c:v>0.33324999999997146</c:v>
                </c:pt>
                <c:pt idx="6666">
                  <c:v>0.33329999999997145</c:v>
                </c:pt>
                <c:pt idx="6667">
                  <c:v>0.33334999999997145</c:v>
                </c:pt>
                <c:pt idx="6668">
                  <c:v>0.33339999999997144</c:v>
                </c:pt>
                <c:pt idx="6669">
                  <c:v>0.33344999999997144</c:v>
                </c:pt>
                <c:pt idx="6670">
                  <c:v>0.33349999999997143</c:v>
                </c:pt>
                <c:pt idx="6671">
                  <c:v>0.33354999999997142</c:v>
                </c:pt>
                <c:pt idx="6672">
                  <c:v>0.33359999999997142</c:v>
                </c:pt>
                <c:pt idx="6673">
                  <c:v>0.33364999999997141</c:v>
                </c:pt>
                <c:pt idx="6674">
                  <c:v>0.33369999999997141</c:v>
                </c:pt>
                <c:pt idx="6675">
                  <c:v>0.3337499999999714</c:v>
                </c:pt>
                <c:pt idx="6676">
                  <c:v>0.3337999999999714</c:v>
                </c:pt>
                <c:pt idx="6677">
                  <c:v>0.33384999999997139</c:v>
                </c:pt>
                <c:pt idx="6678">
                  <c:v>0.33389999999997139</c:v>
                </c:pt>
                <c:pt idx="6679">
                  <c:v>0.33394999999997138</c:v>
                </c:pt>
                <c:pt idx="6680">
                  <c:v>0.33399999999997138</c:v>
                </c:pt>
                <c:pt idx="6681">
                  <c:v>0.33404999999997137</c:v>
                </c:pt>
                <c:pt idx="6682">
                  <c:v>0.33409999999997136</c:v>
                </c:pt>
                <c:pt idx="6683">
                  <c:v>0.33414999999997136</c:v>
                </c:pt>
                <c:pt idx="6684">
                  <c:v>0.33419999999997135</c:v>
                </c:pt>
                <c:pt idx="6685">
                  <c:v>0.33424999999997135</c:v>
                </c:pt>
                <c:pt idx="6686">
                  <c:v>0.33429999999997134</c:v>
                </c:pt>
                <c:pt idx="6687">
                  <c:v>0.33434999999997134</c:v>
                </c:pt>
                <c:pt idx="6688">
                  <c:v>0.33439999999997133</c:v>
                </c:pt>
                <c:pt idx="6689">
                  <c:v>0.33444999999997133</c:v>
                </c:pt>
                <c:pt idx="6690">
                  <c:v>0.33449999999997132</c:v>
                </c:pt>
                <c:pt idx="6691">
                  <c:v>0.33454999999997131</c:v>
                </c:pt>
                <c:pt idx="6692">
                  <c:v>0.33459999999997131</c:v>
                </c:pt>
                <c:pt idx="6693">
                  <c:v>0.3346499999999713</c:v>
                </c:pt>
                <c:pt idx="6694">
                  <c:v>0.3346999999999713</c:v>
                </c:pt>
                <c:pt idx="6695">
                  <c:v>0.33474999999997129</c:v>
                </c:pt>
                <c:pt idx="6696">
                  <c:v>0.33479999999997129</c:v>
                </c:pt>
                <c:pt idx="6697">
                  <c:v>0.33484999999997128</c:v>
                </c:pt>
                <c:pt idx="6698">
                  <c:v>0.33489999999997128</c:v>
                </c:pt>
                <c:pt idx="6699">
                  <c:v>0.33494999999997127</c:v>
                </c:pt>
                <c:pt idx="6700">
                  <c:v>0.33499999999997127</c:v>
                </c:pt>
                <c:pt idx="6701">
                  <c:v>0.33504999999997126</c:v>
                </c:pt>
                <c:pt idx="6702">
                  <c:v>0.33509999999997125</c:v>
                </c:pt>
                <c:pt idx="6703">
                  <c:v>0.33514999999997125</c:v>
                </c:pt>
                <c:pt idx="6704">
                  <c:v>0.33519999999997124</c:v>
                </c:pt>
                <c:pt idx="6705">
                  <c:v>0.33524999999997124</c:v>
                </c:pt>
                <c:pt idx="6706">
                  <c:v>0.33529999999997123</c:v>
                </c:pt>
                <c:pt idx="6707">
                  <c:v>0.33534999999997123</c:v>
                </c:pt>
                <c:pt idx="6708">
                  <c:v>0.33539999999997122</c:v>
                </c:pt>
                <c:pt idx="6709">
                  <c:v>0.33544999999997122</c:v>
                </c:pt>
                <c:pt idx="6710">
                  <c:v>0.33549999999997121</c:v>
                </c:pt>
                <c:pt idx="6711">
                  <c:v>0.3355499999999712</c:v>
                </c:pt>
                <c:pt idx="6712">
                  <c:v>0.3355999999999712</c:v>
                </c:pt>
                <c:pt idx="6713">
                  <c:v>0.33564999999997119</c:v>
                </c:pt>
                <c:pt idx="6714">
                  <c:v>0.33569999999997119</c:v>
                </c:pt>
                <c:pt idx="6715">
                  <c:v>0.33574999999997118</c:v>
                </c:pt>
                <c:pt idx="6716">
                  <c:v>0.33579999999997118</c:v>
                </c:pt>
                <c:pt idx="6717">
                  <c:v>0.33584999999997117</c:v>
                </c:pt>
                <c:pt idx="6718">
                  <c:v>0.33589999999997117</c:v>
                </c:pt>
                <c:pt idx="6719">
                  <c:v>0.33594999999997116</c:v>
                </c:pt>
                <c:pt idx="6720">
                  <c:v>0.33599999999997116</c:v>
                </c:pt>
                <c:pt idx="6721">
                  <c:v>0.33604999999997115</c:v>
                </c:pt>
                <c:pt idx="6722">
                  <c:v>0.33609999999997114</c:v>
                </c:pt>
                <c:pt idx="6723">
                  <c:v>0.33614999999997114</c:v>
                </c:pt>
                <c:pt idx="6724">
                  <c:v>0.33619999999997113</c:v>
                </c:pt>
                <c:pt idx="6725">
                  <c:v>0.33624999999997113</c:v>
                </c:pt>
                <c:pt idx="6726">
                  <c:v>0.33629999999997112</c:v>
                </c:pt>
                <c:pt idx="6727">
                  <c:v>0.33634999999997112</c:v>
                </c:pt>
                <c:pt idx="6728">
                  <c:v>0.33639999999997111</c:v>
                </c:pt>
                <c:pt idx="6729">
                  <c:v>0.33644999999997111</c:v>
                </c:pt>
                <c:pt idx="6730">
                  <c:v>0.3364999999999711</c:v>
                </c:pt>
                <c:pt idx="6731">
                  <c:v>0.33654999999997109</c:v>
                </c:pt>
                <c:pt idx="6732">
                  <c:v>0.33659999999997109</c:v>
                </c:pt>
                <c:pt idx="6733">
                  <c:v>0.33664999999997108</c:v>
                </c:pt>
                <c:pt idx="6734">
                  <c:v>0.33669999999997108</c:v>
                </c:pt>
                <c:pt idx="6735">
                  <c:v>0.33674999999997107</c:v>
                </c:pt>
                <c:pt idx="6736">
                  <c:v>0.33679999999997107</c:v>
                </c:pt>
                <c:pt idx="6737">
                  <c:v>0.33684999999997106</c:v>
                </c:pt>
                <c:pt idx="6738">
                  <c:v>0.33689999999997106</c:v>
                </c:pt>
                <c:pt idx="6739">
                  <c:v>0.33694999999997105</c:v>
                </c:pt>
                <c:pt idx="6740">
                  <c:v>0.33699999999997104</c:v>
                </c:pt>
                <c:pt idx="6741">
                  <c:v>0.33704999999997104</c:v>
                </c:pt>
                <c:pt idx="6742">
                  <c:v>0.33709999999997103</c:v>
                </c:pt>
                <c:pt idx="6743">
                  <c:v>0.33714999999997103</c:v>
                </c:pt>
                <c:pt idx="6744">
                  <c:v>0.33719999999997102</c:v>
                </c:pt>
                <c:pt idx="6745">
                  <c:v>0.33724999999997102</c:v>
                </c:pt>
                <c:pt idx="6746">
                  <c:v>0.33729999999997101</c:v>
                </c:pt>
                <c:pt idx="6747">
                  <c:v>0.33734999999997101</c:v>
                </c:pt>
                <c:pt idx="6748">
                  <c:v>0.337399999999971</c:v>
                </c:pt>
                <c:pt idx="6749">
                  <c:v>0.337449999999971</c:v>
                </c:pt>
                <c:pt idx="6750">
                  <c:v>0.33749999999997099</c:v>
                </c:pt>
                <c:pt idx="6751">
                  <c:v>0.33754999999997098</c:v>
                </c:pt>
                <c:pt idx="6752">
                  <c:v>0.33759999999997098</c:v>
                </c:pt>
                <c:pt idx="6753">
                  <c:v>0.33764999999997097</c:v>
                </c:pt>
                <c:pt idx="6754">
                  <c:v>0.33769999999997097</c:v>
                </c:pt>
                <c:pt idx="6755">
                  <c:v>0.33774999999997096</c:v>
                </c:pt>
                <c:pt idx="6756">
                  <c:v>0.33779999999997096</c:v>
                </c:pt>
                <c:pt idx="6757">
                  <c:v>0.33784999999997095</c:v>
                </c:pt>
                <c:pt idx="6758">
                  <c:v>0.33789999999997095</c:v>
                </c:pt>
                <c:pt idx="6759">
                  <c:v>0.33794999999997094</c:v>
                </c:pt>
                <c:pt idx="6760">
                  <c:v>0.33799999999997093</c:v>
                </c:pt>
                <c:pt idx="6761">
                  <c:v>0.33804999999997093</c:v>
                </c:pt>
                <c:pt idx="6762">
                  <c:v>0.33809999999997092</c:v>
                </c:pt>
                <c:pt idx="6763">
                  <c:v>0.33814999999997092</c:v>
                </c:pt>
                <c:pt idx="6764">
                  <c:v>0.33819999999997091</c:v>
                </c:pt>
                <c:pt idx="6765">
                  <c:v>0.33824999999997091</c:v>
                </c:pt>
                <c:pt idx="6766">
                  <c:v>0.3382999999999709</c:v>
                </c:pt>
                <c:pt idx="6767">
                  <c:v>0.3383499999999709</c:v>
                </c:pt>
                <c:pt idx="6768">
                  <c:v>0.33839999999997089</c:v>
                </c:pt>
                <c:pt idx="6769">
                  <c:v>0.33844999999997089</c:v>
                </c:pt>
                <c:pt idx="6770">
                  <c:v>0.33849999999997088</c:v>
                </c:pt>
                <c:pt idx="6771">
                  <c:v>0.33854999999997087</c:v>
                </c:pt>
                <c:pt idx="6772">
                  <c:v>0.33859999999997087</c:v>
                </c:pt>
                <c:pt idx="6773">
                  <c:v>0.33864999999997086</c:v>
                </c:pt>
                <c:pt idx="6774">
                  <c:v>0.33869999999997086</c:v>
                </c:pt>
                <c:pt idx="6775">
                  <c:v>0.33874999999997085</c:v>
                </c:pt>
                <c:pt idx="6776">
                  <c:v>0.33879999999997085</c:v>
                </c:pt>
                <c:pt idx="6777">
                  <c:v>0.33884999999997084</c:v>
                </c:pt>
                <c:pt idx="6778">
                  <c:v>0.33889999999997084</c:v>
                </c:pt>
                <c:pt idx="6779">
                  <c:v>0.33894999999997083</c:v>
                </c:pt>
                <c:pt idx="6780">
                  <c:v>0.33899999999997082</c:v>
                </c:pt>
                <c:pt idx="6781">
                  <c:v>0.33904999999997082</c:v>
                </c:pt>
                <c:pt idx="6782">
                  <c:v>0.33909999999997081</c:v>
                </c:pt>
                <c:pt idx="6783">
                  <c:v>0.33914999999997081</c:v>
                </c:pt>
                <c:pt idx="6784">
                  <c:v>0.3391999999999708</c:v>
                </c:pt>
                <c:pt idx="6785">
                  <c:v>0.3392499999999708</c:v>
                </c:pt>
                <c:pt idx="6786">
                  <c:v>0.33929999999997079</c:v>
                </c:pt>
                <c:pt idx="6787">
                  <c:v>0.33934999999997079</c:v>
                </c:pt>
                <c:pt idx="6788">
                  <c:v>0.33939999999997078</c:v>
                </c:pt>
                <c:pt idx="6789">
                  <c:v>0.33944999999997078</c:v>
                </c:pt>
                <c:pt idx="6790">
                  <c:v>0.33949999999997077</c:v>
                </c:pt>
                <c:pt idx="6791">
                  <c:v>0.33954999999997076</c:v>
                </c:pt>
                <c:pt idx="6792">
                  <c:v>0.33959999999997076</c:v>
                </c:pt>
                <c:pt idx="6793">
                  <c:v>0.33964999999997075</c:v>
                </c:pt>
                <c:pt idx="6794">
                  <c:v>0.33969999999997075</c:v>
                </c:pt>
                <c:pt idx="6795">
                  <c:v>0.33974999999997074</c:v>
                </c:pt>
                <c:pt idx="6796">
                  <c:v>0.33979999999997074</c:v>
                </c:pt>
                <c:pt idx="6797">
                  <c:v>0.33984999999997073</c:v>
                </c:pt>
                <c:pt idx="6798">
                  <c:v>0.33989999999997073</c:v>
                </c:pt>
                <c:pt idx="6799">
                  <c:v>0.33994999999997072</c:v>
                </c:pt>
                <c:pt idx="6800">
                  <c:v>0.33999999999997071</c:v>
                </c:pt>
                <c:pt idx="6801">
                  <c:v>0.34004999999997071</c:v>
                </c:pt>
                <c:pt idx="6802">
                  <c:v>0.3400999999999707</c:v>
                </c:pt>
                <c:pt idx="6803">
                  <c:v>0.3401499999999707</c:v>
                </c:pt>
                <c:pt idx="6804">
                  <c:v>0.34019999999997069</c:v>
                </c:pt>
                <c:pt idx="6805">
                  <c:v>0.34024999999997069</c:v>
                </c:pt>
                <c:pt idx="6806">
                  <c:v>0.34029999999997068</c:v>
                </c:pt>
                <c:pt idx="6807">
                  <c:v>0.34034999999997068</c:v>
                </c:pt>
                <c:pt idx="6808">
                  <c:v>0.34039999999997067</c:v>
                </c:pt>
                <c:pt idx="6809">
                  <c:v>0.34044999999997066</c:v>
                </c:pt>
                <c:pt idx="6810">
                  <c:v>0.34049999999997066</c:v>
                </c:pt>
                <c:pt idx="6811">
                  <c:v>0.34054999999997065</c:v>
                </c:pt>
                <c:pt idx="6812">
                  <c:v>0.34059999999997065</c:v>
                </c:pt>
                <c:pt idx="6813">
                  <c:v>0.34064999999997064</c:v>
                </c:pt>
                <c:pt idx="6814">
                  <c:v>0.34069999999997064</c:v>
                </c:pt>
                <c:pt idx="6815">
                  <c:v>0.34074999999997063</c:v>
                </c:pt>
                <c:pt idx="6816">
                  <c:v>0.34079999999997063</c:v>
                </c:pt>
                <c:pt idx="6817">
                  <c:v>0.34084999999997062</c:v>
                </c:pt>
                <c:pt idx="6818">
                  <c:v>0.34089999999997062</c:v>
                </c:pt>
                <c:pt idx="6819">
                  <c:v>0.34094999999997061</c:v>
                </c:pt>
                <c:pt idx="6820">
                  <c:v>0.3409999999999706</c:v>
                </c:pt>
                <c:pt idx="6821">
                  <c:v>0.3410499999999706</c:v>
                </c:pt>
                <c:pt idx="6822">
                  <c:v>0.34109999999997059</c:v>
                </c:pt>
                <c:pt idx="6823">
                  <c:v>0.34114999999997059</c:v>
                </c:pt>
                <c:pt idx="6824">
                  <c:v>0.34119999999997058</c:v>
                </c:pt>
                <c:pt idx="6825">
                  <c:v>0.34124999999997058</c:v>
                </c:pt>
                <c:pt idx="6826">
                  <c:v>0.34129999999997057</c:v>
                </c:pt>
                <c:pt idx="6827">
                  <c:v>0.34134999999997057</c:v>
                </c:pt>
                <c:pt idx="6828">
                  <c:v>0.34139999999997056</c:v>
                </c:pt>
                <c:pt idx="6829">
                  <c:v>0.34144999999997055</c:v>
                </c:pt>
                <c:pt idx="6830">
                  <c:v>0.34149999999997055</c:v>
                </c:pt>
                <c:pt idx="6831">
                  <c:v>0.34154999999997054</c:v>
                </c:pt>
                <c:pt idx="6832">
                  <c:v>0.34159999999997054</c:v>
                </c:pt>
                <c:pt idx="6833">
                  <c:v>0.34164999999997053</c:v>
                </c:pt>
                <c:pt idx="6834">
                  <c:v>0.34169999999997053</c:v>
                </c:pt>
                <c:pt idx="6835">
                  <c:v>0.34174999999997052</c:v>
                </c:pt>
                <c:pt idx="6836">
                  <c:v>0.34179999999997052</c:v>
                </c:pt>
                <c:pt idx="6837">
                  <c:v>0.34184999999997051</c:v>
                </c:pt>
                <c:pt idx="6838">
                  <c:v>0.34189999999997051</c:v>
                </c:pt>
                <c:pt idx="6839">
                  <c:v>0.3419499999999705</c:v>
                </c:pt>
                <c:pt idx="6840">
                  <c:v>0.34199999999997049</c:v>
                </c:pt>
                <c:pt idx="6841">
                  <c:v>0.34204999999997049</c:v>
                </c:pt>
                <c:pt idx="6842">
                  <c:v>0.34209999999997048</c:v>
                </c:pt>
                <c:pt idx="6843">
                  <c:v>0.34214999999997048</c:v>
                </c:pt>
                <c:pt idx="6844">
                  <c:v>0.34219999999997047</c:v>
                </c:pt>
                <c:pt idx="6845">
                  <c:v>0.34224999999997047</c:v>
                </c:pt>
                <c:pt idx="6846">
                  <c:v>0.34229999999997046</c:v>
                </c:pt>
                <c:pt idx="6847">
                  <c:v>0.34234999999997046</c:v>
                </c:pt>
                <c:pt idx="6848">
                  <c:v>0.34239999999997045</c:v>
                </c:pt>
                <c:pt idx="6849">
                  <c:v>0.34244999999997044</c:v>
                </c:pt>
                <c:pt idx="6850">
                  <c:v>0.34249999999997044</c:v>
                </c:pt>
                <c:pt idx="6851">
                  <c:v>0.34254999999997043</c:v>
                </c:pt>
                <c:pt idx="6852">
                  <c:v>0.34259999999997043</c:v>
                </c:pt>
                <c:pt idx="6853">
                  <c:v>0.34264999999997042</c:v>
                </c:pt>
                <c:pt idx="6854">
                  <c:v>0.34269999999997042</c:v>
                </c:pt>
                <c:pt idx="6855">
                  <c:v>0.34274999999997041</c:v>
                </c:pt>
                <c:pt idx="6856">
                  <c:v>0.34279999999997041</c:v>
                </c:pt>
                <c:pt idx="6857">
                  <c:v>0.3428499999999704</c:v>
                </c:pt>
                <c:pt idx="6858">
                  <c:v>0.3428999999999704</c:v>
                </c:pt>
                <c:pt idx="6859">
                  <c:v>0.34294999999997039</c:v>
                </c:pt>
                <c:pt idx="6860">
                  <c:v>0.34299999999997038</c:v>
                </c:pt>
                <c:pt idx="6861">
                  <c:v>0.34304999999997038</c:v>
                </c:pt>
                <c:pt idx="6862">
                  <c:v>0.34309999999997037</c:v>
                </c:pt>
                <c:pt idx="6863">
                  <c:v>0.34314999999997037</c:v>
                </c:pt>
                <c:pt idx="6864">
                  <c:v>0.34319999999997036</c:v>
                </c:pt>
                <c:pt idx="6865">
                  <c:v>0.34324999999997036</c:v>
                </c:pt>
                <c:pt idx="6866">
                  <c:v>0.34329999999997035</c:v>
                </c:pt>
                <c:pt idx="6867">
                  <c:v>0.34334999999997035</c:v>
                </c:pt>
                <c:pt idx="6868">
                  <c:v>0.34339999999997034</c:v>
                </c:pt>
                <c:pt idx="6869">
                  <c:v>0.34344999999997033</c:v>
                </c:pt>
                <c:pt idx="6870">
                  <c:v>0.34349999999997033</c:v>
                </c:pt>
                <c:pt idx="6871">
                  <c:v>0.34354999999997032</c:v>
                </c:pt>
                <c:pt idx="6872">
                  <c:v>0.34359999999997032</c:v>
                </c:pt>
                <c:pt idx="6873">
                  <c:v>0.34364999999997031</c:v>
                </c:pt>
                <c:pt idx="6874">
                  <c:v>0.34369999999997031</c:v>
                </c:pt>
                <c:pt idx="6875">
                  <c:v>0.3437499999999703</c:v>
                </c:pt>
                <c:pt idx="6876">
                  <c:v>0.3437999999999703</c:v>
                </c:pt>
                <c:pt idx="6877">
                  <c:v>0.34384999999997029</c:v>
                </c:pt>
                <c:pt idx="6878">
                  <c:v>0.34389999999997029</c:v>
                </c:pt>
                <c:pt idx="6879">
                  <c:v>0.34394999999997028</c:v>
                </c:pt>
                <c:pt idx="6880">
                  <c:v>0.34399999999997027</c:v>
                </c:pt>
                <c:pt idx="6881">
                  <c:v>0.34404999999997027</c:v>
                </c:pt>
                <c:pt idx="6882">
                  <c:v>0.34409999999997026</c:v>
                </c:pt>
                <c:pt idx="6883">
                  <c:v>0.34414999999997026</c:v>
                </c:pt>
                <c:pt idx="6884">
                  <c:v>0.34419999999997025</c:v>
                </c:pt>
                <c:pt idx="6885">
                  <c:v>0.34424999999997025</c:v>
                </c:pt>
                <c:pt idx="6886">
                  <c:v>0.34429999999997024</c:v>
                </c:pt>
                <c:pt idx="6887">
                  <c:v>0.34434999999997024</c:v>
                </c:pt>
                <c:pt idx="6888">
                  <c:v>0.34439999999997023</c:v>
                </c:pt>
                <c:pt idx="6889">
                  <c:v>0.34444999999997022</c:v>
                </c:pt>
                <c:pt idx="6890">
                  <c:v>0.34449999999997022</c:v>
                </c:pt>
                <c:pt idx="6891">
                  <c:v>0.34454999999997021</c:v>
                </c:pt>
                <c:pt idx="6892">
                  <c:v>0.34459999999997021</c:v>
                </c:pt>
                <c:pt idx="6893">
                  <c:v>0.3446499999999702</c:v>
                </c:pt>
                <c:pt idx="6894">
                  <c:v>0.3446999999999702</c:v>
                </c:pt>
                <c:pt idx="6895">
                  <c:v>0.34474999999997019</c:v>
                </c:pt>
                <c:pt idx="6896">
                  <c:v>0.34479999999997019</c:v>
                </c:pt>
                <c:pt idx="6897">
                  <c:v>0.34484999999997018</c:v>
                </c:pt>
                <c:pt idx="6898">
                  <c:v>0.34489999999997017</c:v>
                </c:pt>
                <c:pt idx="6899">
                  <c:v>0.34494999999997017</c:v>
                </c:pt>
                <c:pt idx="6900">
                  <c:v>0.34499999999997016</c:v>
                </c:pt>
                <c:pt idx="6901">
                  <c:v>0.34504999999997016</c:v>
                </c:pt>
                <c:pt idx="6902">
                  <c:v>0.34509999999997015</c:v>
                </c:pt>
                <c:pt idx="6903">
                  <c:v>0.34514999999997015</c:v>
                </c:pt>
                <c:pt idx="6904">
                  <c:v>0.34519999999997014</c:v>
                </c:pt>
                <c:pt idx="6905">
                  <c:v>0.34524999999997014</c:v>
                </c:pt>
                <c:pt idx="6906">
                  <c:v>0.34529999999997013</c:v>
                </c:pt>
                <c:pt idx="6907">
                  <c:v>0.34534999999997013</c:v>
                </c:pt>
                <c:pt idx="6908">
                  <c:v>0.34539999999997012</c:v>
                </c:pt>
                <c:pt idx="6909">
                  <c:v>0.34544999999997011</c:v>
                </c:pt>
                <c:pt idx="6910">
                  <c:v>0.34549999999997011</c:v>
                </c:pt>
                <c:pt idx="6911">
                  <c:v>0.3455499999999701</c:v>
                </c:pt>
                <c:pt idx="6912">
                  <c:v>0.3455999999999701</c:v>
                </c:pt>
                <c:pt idx="6913">
                  <c:v>0.34564999999997009</c:v>
                </c:pt>
                <c:pt idx="6914">
                  <c:v>0.34569999999997009</c:v>
                </c:pt>
                <c:pt idx="6915">
                  <c:v>0.34574999999997008</c:v>
                </c:pt>
                <c:pt idx="6916">
                  <c:v>0.34579999999997008</c:v>
                </c:pt>
                <c:pt idx="6917">
                  <c:v>0.34584999999997007</c:v>
                </c:pt>
                <c:pt idx="6918">
                  <c:v>0.34589999999997006</c:v>
                </c:pt>
                <c:pt idx="6919">
                  <c:v>0.34594999999997006</c:v>
                </c:pt>
                <c:pt idx="6920">
                  <c:v>0.34599999999997005</c:v>
                </c:pt>
                <c:pt idx="6921">
                  <c:v>0.34604999999997005</c:v>
                </c:pt>
                <c:pt idx="6922">
                  <c:v>0.34609999999997004</c:v>
                </c:pt>
                <c:pt idx="6923">
                  <c:v>0.34614999999997004</c:v>
                </c:pt>
                <c:pt idx="6924">
                  <c:v>0.34619999999997003</c:v>
                </c:pt>
                <c:pt idx="6925">
                  <c:v>0.34624999999997003</c:v>
                </c:pt>
                <c:pt idx="6926">
                  <c:v>0.34629999999997002</c:v>
                </c:pt>
                <c:pt idx="6927">
                  <c:v>0.34634999999997002</c:v>
                </c:pt>
                <c:pt idx="6928">
                  <c:v>0.34639999999997001</c:v>
                </c:pt>
                <c:pt idx="6929">
                  <c:v>0.34644999999997</c:v>
                </c:pt>
                <c:pt idx="6930">
                  <c:v>0.34649999999997</c:v>
                </c:pt>
                <c:pt idx="6931">
                  <c:v>0.34654999999996999</c:v>
                </c:pt>
                <c:pt idx="6932">
                  <c:v>0.34659999999996999</c:v>
                </c:pt>
                <c:pt idx="6933">
                  <c:v>0.34664999999996998</c:v>
                </c:pt>
                <c:pt idx="6934">
                  <c:v>0.34669999999996998</c:v>
                </c:pt>
                <c:pt idx="6935">
                  <c:v>0.34674999999996997</c:v>
                </c:pt>
                <c:pt idx="6936">
                  <c:v>0.34679999999996997</c:v>
                </c:pt>
                <c:pt idx="6937">
                  <c:v>0.34684999999996996</c:v>
                </c:pt>
                <c:pt idx="6938">
                  <c:v>0.34689999999996995</c:v>
                </c:pt>
                <c:pt idx="6939">
                  <c:v>0.34694999999996995</c:v>
                </c:pt>
                <c:pt idx="6940">
                  <c:v>0.34699999999996994</c:v>
                </c:pt>
                <c:pt idx="6941">
                  <c:v>0.34704999999996994</c:v>
                </c:pt>
                <c:pt idx="6942">
                  <c:v>0.34709999999996993</c:v>
                </c:pt>
                <c:pt idx="6943">
                  <c:v>0.34714999999996993</c:v>
                </c:pt>
                <c:pt idx="6944">
                  <c:v>0.34719999999996992</c:v>
                </c:pt>
                <c:pt idx="6945">
                  <c:v>0.34724999999996992</c:v>
                </c:pt>
                <c:pt idx="6946">
                  <c:v>0.34729999999996991</c:v>
                </c:pt>
                <c:pt idx="6947">
                  <c:v>0.34734999999996991</c:v>
                </c:pt>
                <c:pt idx="6948">
                  <c:v>0.3473999999999699</c:v>
                </c:pt>
                <c:pt idx="6949">
                  <c:v>0.34744999999996989</c:v>
                </c:pt>
                <c:pt idx="6950">
                  <c:v>0.34749999999996989</c:v>
                </c:pt>
                <c:pt idx="6951">
                  <c:v>0.34754999999996988</c:v>
                </c:pt>
                <c:pt idx="6952">
                  <c:v>0.34759999999996988</c:v>
                </c:pt>
                <c:pt idx="6953">
                  <c:v>0.34764999999996987</c:v>
                </c:pt>
                <c:pt idx="6954">
                  <c:v>0.34769999999996987</c:v>
                </c:pt>
                <c:pt idx="6955">
                  <c:v>0.34774999999996986</c:v>
                </c:pt>
                <c:pt idx="6956">
                  <c:v>0.34779999999996986</c:v>
                </c:pt>
                <c:pt idx="6957">
                  <c:v>0.34784999999996985</c:v>
                </c:pt>
                <c:pt idx="6958">
                  <c:v>0.34789999999996984</c:v>
                </c:pt>
                <c:pt idx="6959">
                  <c:v>0.34794999999996984</c:v>
                </c:pt>
                <c:pt idx="6960">
                  <c:v>0.34799999999996983</c:v>
                </c:pt>
                <c:pt idx="6961">
                  <c:v>0.34804999999996983</c:v>
                </c:pt>
                <c:pt idx="6962">
                  <c:v>0.34809999999996982</c:v>
                </c:pt>
                <c:pt idx="6963">
                  <c:v>0.34814999999996982</c:v>
                </c:pt>
                <c:pt idx="6964">
                  <c:v>0.34819999999996981</c:v>
                </c:pt>
                <c:pt idx="6965">
                  <c:v>0.34824999999996981</c:v>
                </c:pt>
                <c:pt idx="6966">
                  <c:v>0.3482999999999698</c:v>
                </c:pt>
                <c:pt idx="6967">
                  <c:v>0.34834999999996979</c:v>
                </c:pt>
                <c:pt idx="6968">
                  <c:v>0.34839999999996979</c:v>
                </c:pt>
                <c:pt idx="6969">
                  <c:v>0.34844999999996978</c:v>
                </c:pt>
                <c:pt idx="6970">
                  <c:v>0.34849999999996978</c:v>
                </c:pt>
                <c:pt idx="6971">
                  <c:v>0.34854999999996977</c:v>
                </c:pt>
                <c:pt idx="6972">
                  <c:v>0.34859999999996977</c:v>
                </c:pt>
                <c:pt idx="6973">
                  <c:v>0.34864999999996976</c:v>
                </c:pt>
                <c:pt idx="6974">
                  <c:v>0.34869999999996976</c:v>
                </c:pt>
                <c:pt idx="6975">
                  <c:v>0.34874999999996975</c:v>
                </c:pt>
                <c:pt idx="6976">
                  <c:v>0.34879999999996975</c:v>
                </c:pt>
                <c:pt idx="6977">
                  <c:v>0.34884999999996974</c:v>
                </c:pt>
                <c:pt idx="6978">
                  <c:v>0.34889999999996973</c:v>
                </c:pt>
                <c:pt idx="6979">
                  <c:v>0.34894999999996973</c:v>
                </c:pt>
                <c:pt idx="6980">
                  <c:v>0.34899999999996972</c:v>
                </c:pt>
                <c:pt idx="6981">
                  <c:v>0.34904999999996972</c:v>
                </c:pt>
                <c:pt idx="6982">
                  <c:v>0.34909999999996971</c:v>
                </c:pt>
                <c:pt idx="6983">
                  <c:v>0.34914999999996971</c:v>
                </c:pt>
                <c:pt idx="6984">
                  <c:v>0.3491999999999697</c:v>
                </c:pt>
                <c:pt idx="6985">
                  <c:v>0.3492499999999697</c:v>
                </c:pt>
                <c:pt idx="6986">
                  <c:v>0.34929999999996969</c:v>
                </c:pt>
                <c:pt idx="6987">
                  <c:v>0.34934999999996968</c:v>
                </c:pt>
                <c:pt idx="6988">
                  <c:v>0.34939999999996968</c:v>
                </c:pt>
                <c:pt idx="6989">
                  <c:v>0.34944999999996967</c:v>
                </c:pt>
                <c:pt idx="6990">
                  <c:v>0.34949999999996967</c:v>
                </c:pt>
                <c:pt idx="6991">
                  <c:v>0.34954999999996966</c:v>
                </c:pt>
                <c:pt idx="6992">
                  <c:v>0.34959999999996966</c:v>
                </c:pt>
                <c:pt idx="6993">
                  <c:v>0.34964999999996965</c:v>
                </c:pt>
                <c:pt idx="6994">
                  <c:v>0.34969999999996965</c:v>
                </c:pt>
                <c:pt idx="6995">
                  <c:v>0.34974999999996964</c:v>
                </c:pt>
                <c:pt idx="6996">
                  <c:v>0.34979999999996964</c:v>
                </c:pt>
                <c:pt idx="6997">
                  <c:v>0.34984999999996963</c:v>
                </c:pt>
                <c:pt idx="6998">
                  <c:v>0.34989999999996962</c:v>
                </c:pt>
              </c:numCache>
            </c:numRef>
          </c:xVal>
          <c:yVal>
            <c:numRef>
              <c:f>Sheet2!$B$2:$B$7000</c:f>
              <c:numCache>
                <c:formatCode>General</c:formatCode>
                <c:ptCount val="6999"/>
                <c:pt idx="0">
                  <c:v>0</c:v>
                </c:pt>
                <c:pt idx="1">
                  <c:v>2.1989376092505106E-2</c:v>
                </c:pt>
                <c:pt idx="2">
                  <c:v>4.3968118317864902E-2</c:v>
                </c:pt>
                <c:pt idx="3">
                  <c:v>6.5925597951377854E-2</c:v>
                </c:pt>
                <c:pt idx="4">
                  <c:v>8.7851196550743166E-2</c:v>
                </c:pt>
                <c:pt idx="5">
                  <c:v>0.10973431109104527</c:v>
                </c:pt>
                <c:pt idx="6">
                  <c:v>0.13156435909228251</c:v>
                </c:pt>
                <c:pt idx="7">
                  <c:v>0.15333078373696066</c:v>
                </c:pt>
                <c:pt idx="8">
                  <c:v>0.17502305897527606</c:v>
                </c:pt>
                <c:pt idx="9">
                  <c:v>0.1966306946154201</c:v>
                </c:pt>
                <c:pt idx="10">
                  <c:v>0.21814324139654256</c:v>
                </c:pt>
                <c:pt idx="11">
                  <c:v>0.23955029604192188</c:v>
                </c:pt>
                <c:pt idx="12">
                  <c:v>0.260841506289897</c:v>
                </c:pt>
                <c:pt idx="13">
                  <c:v>0.28200657590012951</c:v>
                </c:pt>
                <c:pt idx="14">
                  <c:v>0.303035269632774</c:v>
                </c:pt>
                <c:pt idx="15">
                  <c:v>0.32391741819814945</c:v>
                </c:pt>
                <c:pt idx="16">
                  <c:v>0.34464292317451711</c:v>
                </c:pt>
                <c:pt idx="17">
                  <c:v>0.36520176189158787</c:v>
                </c:pt>
                <c:pt idx="18">
                  <c:v>0.38558399227739665</c:v>
                </c:pt>
                <c:pt idx="19">
                  <c:v>0.40577975766620006</c:v>
                </c:pt>
                <c:pt idx="20">
                  <c:v>0.42577929156507272</c:v>
                </c:pt>
                <c:pt idx="21">
                  <c:v>0.44557292237689627</c:v>
                </c:pt>
                <c:pt idx="22">
                  <c:v>0.46515107807745831</c:v>
                </c:pt>
                <c:pt idx="23">
                  <c:v>0.48450429084439789</c:v>
                </c:pt>
                <c:pt idx="24">
                  <c:v>0.5036232016357608</c:v>
                </c:pt>
                <c:pt idx="25">
                  <c:v>0.5224985647159488</c:v>
                </c:pt>
                <c:pt idx="26">
                  <c:v>0.54112125212687567</c:v>
                </c:pt>
                <c:pt idx="27">
                  <c:v>0.55948225810216679</c:v>
                </c:pt>
                <c:pt idx="28">
                  <c:v>0.57757270342226741</c:v>
                </c:pt>
                <c:pt idx="29">
                  <c:v>0.59538383970835473</c:v>
                </c:pt>
                <c:pt idx="30">
                  <c:v>0.61290705365297626</c:v>
                </c:pt>
                <c:pt idx="31">
                  <c:v>0.63013387118536879</c:v>
                </c:pt>
                <c:pt idx="32">
                  <c:v>0.647055961569444</c:v>
                </c:pt>
                <c:pt idx="33">
                  <c:v>0.66366514143245814</c:v>
                </c:pt>
                <c:pt idx="34">
                  <c:v>0.6799533787224189</c:v>
                </c:pt>
                <c:pt idx="35">
                  <c:v>0.69591279659231398</c:v>
                </c:pt>
                <c:pt idx="36">
                  <c:v>0.71153567720928501</c:v>
                </c:pt>
                <c:pt idx="37">
                  <c:v>0.72681446548690243</c:v>
                </c:pt>
                <c:pt idx="38">
                  <c:v>0.74174177273873876</c:v>
                </c:pt>
                <c:pt idx="39">
                  <c:v>0.75631038025147157</c:v>
                </c:pt>
                <c:pt idx="40">
                  <c:v>0.77051324277578892</c:v>
                </c:pt>
                <c:pt idx="41">
                  <c:v>0.78434349193340969</c:v>
                </c:pt>
                <c:pt idx="42">
                  <c:v>0.79779443953857065</c:v>
                </c:pt>
                <c:pt idx="43">
                  <c:v>0.81085958083237319</c:v>
                </c:pt>
                <c:pt idx="44">
                  <c:v>0.82353259762842723</c:v>
                </c:pt>
                <c:pt idx="45">
                  <c:v>0.83580736136827005</c:v>
                </c:pt>
                <c:pt idx="46">
                  <c:v>0.84767793608508302</c:v>
                </c:pt>
                <c:pt idx="47">
                  <c:v>0.85913858127427234</c:v>
                </c:pt>
                <c:pt idx="48">
                  <c:v>0.87018375466952558</c:v>
                </c:pt>
                <c:pt idx="49">
                  <c:v>0.88080811492300359</c:v>
                </c:pt>
                <c:pt idx="50">
                  <c:v>0.89100652418836779</c:v>
                </c:pt>
                <c:pt idx="51">
                  <c:v>0.90077405060539806</c:v>
                </c:pt>
                <c:pt idx="52">
                  <c:v>0.91010597068499577</c:v>
                </c:pt>
                <c:pt idx="53">
                  <c:v>0.91899777159342133</c:v>
                </c:pt>
                <c:pt idx="54">
                  <c:v>0.92744515333466138</c:v>
                </c:pt>
                <c:pt idx="55">
                  <c:v>0.93544403082986738</c:v>
                </c:pt>
                <c:pt idx="56">
                  <c:v>0.94299053589286452</c:v>
                </c:pt>
                <c:pt idx="57">
                  <c:v>0.95008101910077181</c:v>
                </c:pt>
                <c:pt idx="58">
                  <c:v>0.95671205155883055</c:v>
                </c:pt>
                <c:pt idx="59">
                  <c:v>0.96288042655858774</c:v>
                </c:pt>
                <c:pt idx="60">
                  <c:v>0.96858316112863119</c:v>
                </c:pt>
                <c:pt idx="61">
                  <c:v>0.97381749747712909</c:v>
                </c:pt>
                <c:pt idx="62">
                  <c:v>0.97858090432547218</c:v>
                </c:pt>
                <c:pt idx="63">
                  <c:v>0.98287107813237928</c:v>
                </c:pt>
                <c:pt idx="64">
                  <c:v>0.98668594420786815</c:v>
                </c:pt>
                <c:pt idx="65">
                  <c:v>0.99002365771655765</c:v>
                </c:pt>
                <c:pt idx="66">
                  <c:v>0.99288260456981381</c:v>
                </c:pt>
                <c:pt idx="67">
                  <c:v>0.99526140220630843</c:v>
                </c:pt>
                <c:pt idx="68">
                  <c:v>0.99715890026061405</c:v>
                </c:pt>
                <c:pt idx="69">
                  <c:v>0.9985741811195098</c:v>
                </c:pt>
                <c:pt idx="70">
                  <c:v>0.9995065603657316</c:v>
                </c:pt>
                <c:pt idx="71">
                  <c:v>0.99995558710894983</c:v>
                </c:pt>
                <c:pt idx="72">
                  <c:v>0.99992104420381611</c:v>
                </c:pt>
                <c:pt idx="73">
                  <c:v>0.99940294835497279</c:v>
                </c:pt>
                <c:pt idx="74">
                  <c:v>0.99840155010897502</c:v>
                </c:pt>
                <c:pt idx="75">
                  <c:v>0.99691733373312785</c:v>
                </c:pt>
                <c:pt idx="76">
                  <c:v>0.99495101698130006</c:v>
                </c:pt>
                <c:pt idx="77">
                  <c:v>0.99250355074682362</c:v>
                </c:pt>
                <c:pt idx="78">
                  <c:v>0.98957611860265071</c:v>
                </c:pt>
                <c:pt idx="79">
                  <c:v>0.98617013622898864</c:v>
                </c:pt>
                <c:pt idx="80">
                  <c:v>0.98228725072868839</c:v>
                </c:pt>
                <c:pt idx="81">
                  <c:v>0.97792933983072161</c:v>
                </c:pt>
                <c:pt idx="82">
                  <c:v>0.9730985109821263</c:v>
                </c:pt>
                <c:pt idx="83">
                  <c:v>0.96779710032886523</c:v>
                </c:pt>
                <c:pt idx="84">
                  <c:v>0.9620276715860856</c:v>
                </c:pt>
                <c:pt idx="85">
                  <c:v>0.9557930147983299</c:v>
                </c:pt>
                <c:pt idx="86">
                  <c:v>0.94909614499029438</c:v>
                </c:pt>
                <c:pt idx="87">
                  <c:v>0.94194030070879053</c:v>
                </c:pt>
                <c:pt idx="88">
                  <c:v>0.93432894245661191</c:v>
                </c:pt>
                <c:pt idx="89">
                  <c:v>0.9262657510190665</c:v>
                </c:pt>
                <c:pt idx="90">
                  <c:v>0.91775462568398114</c:v>
                </c:pt>
                <c:pt idx="91">
                  <c:v>0.90879968235604014</c:v>
                </c:pt>
                <c:pt idx="92">
                  <c:v>0.89940525156637119</c:v>
                </c:pt>
                <c:pt idx="93">
                  <c:v>0.88957587637833813</c:v>
                </c:pt>
                <c:pt idx="94">
                  <c:v>0.87931631019055645</c:v>
                </c:pt>
                <c:pt idx="95">
                  <c:v>0.86863151443819164</c:v>
                </c:pt>
                <c:pt idx="96">
                  <c:v>0.85752665619365265</c:v>
                </c:pt>
                <c:pt idx="97">
                  <c:v>0.84600710566784265</c:v>
                </c:pt>
                <c:pt idx="98">
                  <c:v>0.83407843361317169</c:v>
                </c:pt>
                <c:pt idx="99">
                  <c:v>0.82174640862959081</c:v>
                </c:pt>
                <c:pt idx="100">
                  <c:v>0.80901699437494823</c:v>
                </c:pt>
                <c:pt idx="101">
                  <c:v>0.79589634668101672</c:v>
                </c:pt>
                <c:pt idx="102">
                  <c:v>0.7823908105765891</c:v>
                </c:pt>
                <c:pt idx="103">
                  <c:v>0.7685069172190776</c:v>
                </c:pt>
                <c:pt idx="104">
                  <c:v>0.75425138073610509</c:v>
                </c:pt>
                <c:pt idx="105">
                  <c:v>0.73963109497861113</c:v>
                </c:pt>
                <c:pt idx="106">
                  <c:v>0.72465313018704813</c:v>
                </c:pt>
                <c:pt idx="107">
                  <c:v>0.70932472957227533</c:v>
                </c:pt>
                <c:pt idx="108">
                  <c:v>0.69365330581280649</c:v>
                </c:pt>
                <c:pt idx="109">
                  <c:v>0.67764643747010422</c:v>
                </c:pt>
                <c:pt idx="110">
                  <c:v>0.66131186532365382</c:v>
                </c:pt>
                <c:pt idx="111">
                  <c:v>0.64465748862759342</c:v>
                </c:pt>
                <c:pt idx="112">
                  <c:v>0.62769136129070258</c:v>
                </c:pt>
                <c:pt idx="113">
                  <c:v>0.61042168798160512</c:v>
                </c:pt>
                <c:pt idx="114">
                  <c:v>0.59285682016106189</c:v>
                </c:pt>
                <c:pt idx="115">
                  <c:v>0.57500525204328123</c:v>
                </c:pt>
                <c:pt idx="116">
                  <c:v>0.55687561648819073</c:v>
                </c:pt>
                <c:pt idx="117">
                  <c:v>0.538476680826663</c:v>
                </c:pt>
                <c:pt idx="118">
                  <c:v>0.51981734262071277</c:v>
                </c:pt>
                <c:pt idx="119">
                  <c:v>0.50090662536071329</c:v>
                </c:pt>
                <c:pt idx="120">
                  <c:v>0.48175367410171871</c:v>
                </c:pt>
                <c:pt idx="121">
                  <c:v>0.46236775104099531</c:v>
                </c:pt>
                <c:pt idx="122">
                  <c:v>0.44275823103890549</c:v>
                </c:pt>
                <c:pt idx="123">
                  <c:v>0.42293459708530734</c:v>
                </c:pt>
                <c:pt idx="124">
                  <c:v>0.4029064357136668</c:v>
                </c:pt>
                <c:pt idx="125">
                  <c:v>0.382683432365094</c:v>
                </c:pt>
                <c:pt idx="126">
                  <c:v>0.36227536670454996</c:v>
                </c:pt>
                <c:pt idx="127">
                  <c:v>0.34169210789148807</c:v>
                </c:pt>
                <c:pt idx="128">
                  <c:v>0.32094360980721431</c:v>
                </c:pt>
                <c:pt idx="129">
                  <c:v>0.30003990624128113</c:v>
                </c:pt>
                <c:pt idx="130">
                  <c:v>0.27899110603923422</c:v>
                </c:pt>
                <c:pt idx="131">
                  <c:v>0.2578073882140649</c:v>
                </c:pt>
                <c:pt idx="132">
                  <c:v>0.2364989970237302</c:v>
                </c:pt>
                <c:pt idx="133">
                  <c:v>0.21507623701711898</c:v>
                </c:pt>
                <c:pt idx="134">
                  <c:v>0.19354946805086592</c:v>
                </c:pt>
                <c:pt idx="135">
                  <c:v>0.17192910027941527</c:v>
                </c:pt>
                <c:pt idx="136">
                  <c:v>0.15022558912076325</c:v>
                </c:pt>
                <c:pt idx="137">
                  <c:v>0.12844943020030911</c:v>
                </c:pt>
                <c:pt idx="138">
                  <c:v>0.10661115427526623</c:v>
                </c:pt>
                <c:pt idx="139">
                  <c:v>8.4721322142079808E-2</c:v>
                </c:pt>
                <c:pt idx="140">
                  <c:v>6.2790519529319785E-2</c:v>
                </c:pt>
                <c:pt idx="141">
                  <c:v>4.0829351978516899E-2</c:v>
                </c:pt>
                <c:pt idx="142">
                  <c:v>1.8848439715415118E-2</c:v>
                </c:pt>
                <c:pt idx="143">
                  <c:v>-3.1415874858725839E-3</c:v>
                </c:pt>
                <c:pt idx="144">
                  <c:v>-2.5130095443330464E-2</c:v>
                </c:pt>
                <c:pt idx="145">
                  <c:v>-4.7106450709635171E-2</c:v>
                </c:pt>
                <c:pt idx="146">
                  <c:v>-6.9060025714398288E-2</c:v>
                </c:pt>
                <c:pt idx="147">
                  <c:v>-9.0980203903562373E-2</c:v>
                </c:pt>
                <c:pt idx="148">
                  <c:v>-0.11285638487347413</c:v>
                </c:pt>
                <c:pt idx="149">
                  <c:v>-0.13467798949714502</c:v>
                </c:pt>
                <c:pt idx="150">
                  <c:v>-0.15643446504022285</c:v>
                </c:pt>
                <c:pt idx="151">
                  <c:v>-0.17811529026420211</c:v>
                </c:pt>
                <c:pt idx="152">
                  <c:v>-0.19970998051439898</c:v>
                </c:pt>
                <c:pt idx="153">
                  <c:v>-0.22120809279023909</c:v>
                </c:pt>
                <c:pt idx="154">
                  <c:v>-0.24259923079539897</c:v>
                </c:pt>
                <c:pt idx="155">
                  <c:v>-0.26387304996536448</c:v>
                </c:pt>
                <c:pt idx="156">
                  <c:v>-0.28501926246996773</c:v>
                </c:pt>
                <c:pt idx="157">
                  <c:v>-0.30602764218849232</c:v>
                </c:pt>
                <c:pt idx="158">
                  <c:v>-0.32688802965493413</c:v>
                </c:pt>
                <c:pt idx="159">
                  <c:v>-0.34759033697102826</c:v>
                </c:pt>
                <c:pt idx="160">
                  <c:v>-0.36812455268466926</c:v>
                </c:pt>
                <c:pt idx="161">
                  <c:v>-0.3884807466313574</c:v>
                </c:pt>
                <c:pt idx="162">
                  <c:v>-0.40864907473634043</c:v>
                </c:pt>
                <c:pt idx="163">
                  <c:v>-0.42861978377511939</c:v>
                </c:pt>
                <c:pt idx="164">
                  <c:v>-0.44838321609002335</c:v>
                </c:pt>
                <c:pt idx="165">
                  <c:v>-0.46792981426056451</c:v>
                </c:pt>
                <c:pt idx="166">
                  <c:v>-0.48725012572532356</c:v>
                </c:pt>
                <c:pt idx="167">
                  <c:v>-0.50633480735312386</c:v>
                </c:pt>
                <c:pt idx="168">
                  <c:v>-0.52517462996128672</c:v>
                </c:pt>
                <c:pt idx="169">
                  <c:v>-0.54376048277878364</c:v>
                </c:pt>
                <c:pt idx="170">
                  <c:v>-0.56208337785212181</c:v>
                </c:pt>
                <c:pt idx="171">
                  <c:v>-0.58013445439184064</c:v>
                </c:pt>
                <c:pt idx="172">
                  <c:v>-0.59790498305750994</c:v>
                </c:pt>
                <c:pt idx="173">
                  <c:v>-0.61538637017916265</c:v>
                </c:pt>
                <c:pt idx="174">
                  <c:v>-0.63257016191311577</c:v>
                </c:pt>
                <c:pt idx="175">
                  <c:v>-0.64944804833017511</c:v>
                </c:pt>
                <c:pt idx="176">
                  <c:v>-0.66601186743424323</c:v>
                </c:pt>
                <c:pt idx="177">
                  <c:v>-0.68225360910938782</c:v>
                </c:pt>
                <c:pt idx="178">
                  <c:v>-0.69816541899346418</c:v>
                </c:pt>
                <c:pt idx="179">
                  <c:v>-0.71373960227641298</c:v>
                </c:pt>
                <c:pt idx="180">
                  <c:v>-0.72896862742140334</c:v>
                </c:pt>
                <c:pt idx="181">
                  <c:v>-0.74384512980701678</c:v>
                </c:pt>
                <c:pt idx="182">
                  <c:v>-0.75836191528871411</c:v>
                </c:pt>
                <c:pt idx="183">
                  <c:v>-0.77251196367785657</c:v>
                </c:pt>
                <c:pt idx="184">
                  <c:v>-0.78628843213661093</c:v>
                </c:pt>
                <c:pt idx="185">
                  <c:v>-0.79968465848708303</c:v>
                </c:pt>
                <c:pt idx="186">
                  <c:v>-0.8126941644330864</c:v>
                </c:pt>
                <c:pt idx="187">
                  <c:v>-0.82531065869299247</c:v>
                </c:pt>
                <c:pt idx="188">
                  <c:v>-0.83752804004213455</c:v>
                </c:pt>
                <c:pt idx="189">
                  <c:v>-0.84934040026330937</c:v>
                </c:pt>
                <c:pt idx="190">
                  <c:v>-0.86074202700393698</c:v>
                </c:pt>
                <c:pt idx="191">
                  <c:v>-0.87172740653850223</c:v>
                </c:pt>
                <c:pt idx="192">
                  <c:v>-0.88229122643494706</c:v>
                </c:pt>
                <c:pt idx="193">
                  <c:v>-0.89242837812371179</c:v>
                </c:pt>
                <c:pt idx="194">
                  <c:v>-0.90213395936819674</c:v>
                </c:pt>
                <c:pt idx="195">
                  <c:v>-0.91140327663543963</c:v>
                </c:pt>
                <c:pt idx="196">
                  <c:v>-0.92023184736586472</c:v>
                </c:pt>
                <c:pt idx="197">
                  <c:v>-0.9286154021410119</c:v>
                </c:pt>
                <c:pt idx="198">
                  <c:v>-0.93654988674818729</c:v>
                </c:pt>
                <c:pt idx="199">
                  <c:v>-0.94403146414104488</c:v>
                </c:pt>
                <c:pt idx="200">
                  <c:v>-0.95105651629514909</c:v>
                </c:pt>
                <c:pt idx="201">
                  <c:v>-0.95762164595761801</c:v>
                </c:pt>
                <c:pt idx="202">
                  <c:v>-0.9637236782900056</c:v>
                </c:pt>
                <c:pt idx="203">
                  <c:v>-0.96935966240362559</c:v>
                </c:pt>
                <c:pt idx="204">
                  <c:v>-0.97452687278657368</c:v>
                </c:pt>
                <c:pt idx="205">
                  <c:v>-0.97922281062176275</c:v>
                </c:pt>
                <c:pt idx="206">
                  <c:v>-0.98344520499532684</c:v>
                </c:pt>
                <c:pt idx="207">
                  <c:v>-0.9871920139948166</c:v>
                </c:pt>
                <c:pt idx="208">
                  <c:v>-0.99046142569664908</c:v>
                </c:pt>
                <c:pt idx="209">
                  <c:v>-0.99325185904233759</c:v>
                </c:pt>
                <c:pt idx="210">
                  <c:v>-0.99556196460307855</c:v>
                </c:pt>
                <c:pt idx="211">
                  <c:v>-0.99739062523232247</c:v>
                </c:pt>
                <c:pt idx="212">
                  <c:v>-0.99873695660601669</c:v>
                </c:pt>
                <c:pt idx="213">
                  <c:v>-0.99960030765025609</c:v>
                </c:pt>
                <c:pt idx="214">
                  <c:v>-0.999980260856137</c:v>
                </c:pt>
                <c:pt idx="215">
                  <c:v>-0.99987663248166092</c:v>
                </c:pt>
                <c:pt idx="216">
                  <c:v>-0.99928947264058987</c:v>
                </c:pt>
                <c:pt idx="217">
                  <c:v>-0.9982190652782128</c:v>
                </c:pt>
                <c:pt idx="218">
                  <c:v>-0.9966659280340312</c:v>
                </c:pt>
                <c:pt idx="219">
                  <c:v>-0.99463081199143411</c:v>
                </c:pt>
                <c:pt idx="220">
                  <c:v>-0.9921147013144801</c:v>
                </c:pt>
                <c:pt idx="221">
                  <c:v>-0.98911881277196434</c:v>
                </c:pt>
                <c:pt idx="222">
                  <c:v>-0.98564459514900105</c:v>
                </c:pt>
                <c:pt idx="223">
                  <c:v>-0.98169372854640213</c:v>
                </c:pt>
                <c:pt idx="224">
                  <c:v>-0.97726812356819726</c:v>
                </c:pt>
                <c:pt idx="225">
                  <c:v>-0.97236992039768089</c:v>
                </c:pt>
                <c:pt idx="226">
                  <c:v>-0.96700148776243966</c:v>
                </c:pt>
                <c:pt idx="227">
                  <c:v>-0.961165421788857</c:v>
                </c:pt>
                <c:pt idx="228">
                  <c:v>-0.95486454474664828</c:v>
                </c:pt>
                <c:pt idx="229">
                  <c:v>-0.94810190368403791</c:v>
                </c:pt>
                <c:pt idx="230">
                  <c:v>-0.94088076895423189</c:v>
                </c:pt>
                <c:pt idx="231">
                  <c:v>-0.9332046326339053</c:v>
                </c:pt>
                <c:pt idx="232">
                  <c:v>-0.92507720683446526</c:v>
                </c:pt>
                <c:pt idx="233">
                  <c:v>-0.91650242190690578</c:v>
                </c:pt>
                <c:pt idx="234">
                  <c:v>-0.90748442454112499</c:v>
                </c:pt>
                <c:pt idx="235">
                  <c:v>-0.89802757576062431</c:v>
                </c:pt>
                <c:pt idx="236">
                  <c:v>-0.88813644881355336</c:v>
                </c:pt>
                <c:pt idx="237">
                  <c:v>-0.87781582696113114</c:v>
                </c:pt>
                <c:pt idx="238">
                  <c:v>-0.86707070116450013</c:v>
                </c:pt>
                <c:pt idx="239">
                  <c:v>-0.85590626767114319</c:v>
                </c:pt>
                <c:pt idx="240">
                  <c:v>-0.84432792550202596</c:v>
                </c:pt>
                <c:pt idx="241">
                  <c:v>-0.83234127384067447</c:v>
                </c:pt>
                <c:pt idx="242">
                  <c:v>-0.81995210932546403</c:v>
                </c:pt>
                <c:pt idx="243">
                  <c:v>-0.80716642324641252</c:v>
                </c:pt>
                <c:pt idx="244">
                  <c:v>-0.79399039864784771</c:v>
                </c:pt>
                <c:pt idx="245">
                  <c:v>-0.78043040733834279</c:v>
                </c:pt>
                <c:pt idx="246">
                  <c:v>-0.76649300680936305</c:v>
                </c:pt>
                <c:pt idx="247">
                  <c:v>-0.75218493706412526</c:v>
                </c:pt>
                <c:pt idx="248">
                  <c:v>-0.73751311735818836</c:v>
                </c:pt>
                <c:pt idx="249">
                  <c:v>-0.72248464285336433</c:v>
                </c:pt>
                <c:pt idx="250">
                  <c:v>-0.70710678118656278</c:v>
                </c:pt>
                <c:pt idx="251">
                  <c:v>-0.69138696895522234</c:v>
                </c:pt>
                <c:pt idx="252">
                  <c:v>-0.67533280812104035</c:v>
                </c:pt>
                <c:pt idx="253">
                  <c:v>-0.65895206233373349</c:v>
                </c:pt>
                <c:pt idx="254">
                  <c:v>-0.64225265317660096</c:v>
                </c:pt>
                <c:pt idx="255">
                  <c:v>-0.62524265633572251</c:v>
                </c:pt>
                <c:pt idx="256">
                  <c:v>-0.60793029769462337</c:v>
                </c:pt>
                <c:pt idx="257">
                  <c:v>-0.59032394935631249</c:v>
                </c:pt>
                <c:pt idx="258">
                  <c:v>-0.57243212559460954</c:v>
                </c:pt>
                <c:pt idx="259">
                  <c:v>-0.55426347873671267</c:v>
                </c:pt>
                <c:pt idx="260">
                  <c:v>-0.53582679497901586</c:v>
                </c:pt>
                <c:pt idx="261">
                  <c:v>-0.51713099013817709</c:v>
                </c:pt>
                <c:pt idx="262">
                  <c:v>-0.49818510533951066</c:v>
                </c:pt>
                <c:pt idx="263">
                  <c:v>-0.47899830264478149</c:v>
                </c:pt>
                <c:pt idx="264">
                  <c:v>-0.45957986062150824</c:v>
                </c:pt>
                <c:pt idx="265">
                  <c:v>-0.43993916985593617</c:v>
                </c:pt>
                <c:pt idx="266">
                  <c:v>-0.42008572841182795</c:v>
                </c:pt>
                <c:pt idx="267">
                  <c:v>-0.40002913723728628</c:v>
                </c:pt>
                <c:pt idx="268">
                  <c:v>-0.37977909552182326</c:v>
                </c:pt>
                <c:pt idx="269">
                  <c:v>-0.35934539600591348</c:v>
                </c:pt>
                <c:pt idx="270">
                  <c:v>-0.33873792024531402</c:v>
                </c:pt>
                <c:pt idx="271">
                  <c:v>-0.31796663383243418</c:v>
                </c:pt>
                <c:pt idx="272">
                  <c:v>-0.29704158157705796</c:v>
                </c:pt>
                <c:pt idx="273">
                  <c:v>-0.27597288264876935</c:v>
                </c:pt>
                <c:pt idx="274">
                  <c:v>-0.25477072568340642</c:v>
                </c:pt>
                <c:pt idx="275">
                  <c:v>-0.2334453638559294</c:v>
                </c:pt>
                <c:pt idx="276">
                  <c:v>-0.21200710992207922</c:v>
                </c:pt>
                <c:pt idx="277">
                  <c:v>-0.19046633123121418</c:v>
                </c:pt>
                <c:pt idx="278">
                  <c:v>-0.16883344471275871</c:v>
                </c:pt>
                <c:pt idx="279">
                  <c:v>-0.1471189118386628</c:v>
                </c:pt>
                <c:pt idx="280">
                  <c:v>-0.12533323356432932</c:v>
                </c:pt>
                <c:pt idx="281">
                  <c:v>-0.10348694525044816</c:v>
                </c:pt>
                <c:pt idx="282">
                  <c:v>-8.1590611568182828E-2</c:v>
                </c:pt>
                <c:pt idx="283">
                  <c:v>-5.965482139019649E-2</c:v>
                </c:pt>
                <c:pt idx="284">
                  <c:v>-3.7690182669960839E-2</c:v>
                </c:pt>
                <c:pt idx="285">
                  <c:v>-1.5707317311846585E-2</c:v>
                </c:pt>
                <c:pt idx="286">
                  <c:v>6.2831439655325581E-3</c:v>
                </c:pt>
                <c:pt idx="287">
                  <c:v>2.8270566770246391E-2</c:v>
                </c:pt>
                <c:pt idx="288">
                  <c:v>5.0244318179743126E-2</c:v>
                </c:pt>
                <c:pt idx="289">
                  <c:v>7.2193771882833727E-2</c:v>
                </c:pt>
                <c:pt idx="290">
                  <c:v>9.4108313318487902E-2</c:v>
                </c:pt>
                <c:pt idx="291">
                  <c:v>0.11597734480893454</c:v>
                </c:pt>
                <c:pt idx="292">
                  <c:v>0.13779029068461082</c:v>
                </c:pt>
                <c:pt idx="293">
                  <c:v>0.15953660239845957</c:v>
                </c:pt>
                <c:pt idx="294">
                  <c:v>0.18120576362711024</c:v>
                </c:pt>
                <c:pt idx="295">
                  <c:v>0.20278729535648587</c:v>
                </c:pt>
                <c:pt idx="296">
                  <c:v>0.22427076094935425</c:v>
                </c:pt>
                <c:pt idx="297">
                  <c:v>0.24564577119239908</c:v>
                </c:pt>
                <c:pt idx="298">
                  <c:v>0.26690198932034886</c:v>
                </c:pt>
                <c:pt idx="299">
                  <c:v>0.28802913601474217</c:v>
                </c:pt>
                <c:pt idx="300">
                  <c:v>0.30901699437492097</c:v>
                </c:pt>
                <c:pt idx="301">
                  <c:v>0.32985541485882619</c:v>
                </c:pt>
                <c:pt idx="302">
                  <c:v>0.3505343201912321</c:v>
                </c:pt>
                <c:pt idx="303">
                  <c:v>0.3710437102370247</c:v>
                </c:pt>
                <c:pt idx="304">
                  <c:v>0.39137366683717589</c:v>
                </c:pt>
                <c:pt idx="305">
                  <c:v>0.4115143586050829</c:v>
                </c:pt>
                <c:pt idx="306">
                  <c:v>0.43145604568093293</c:v>
                </c:pt>
                <c:pt idx="307">
                  <c:v>0.45118908444181882</c:v>
                </c:pt>
                <c:pt idx="308">
                  <c:v>0.47070393216530698</c:v>
                </c:pt>
                <c:pt idx="309">
                  <c:v>0.48999115164421092</c:v>
                </c:pt>
                <c:pt idx="310">
                  <c:v>0.50904141575034556</c:v>
                </c:pt>
                <c:pt idx="311">
                  <c:v>0.52784551194504137</c:v>
                </c:pt>
                <c:pt idx="312">
                  <c:v>0.54639434673424392</c:v>
                </c:pt>
                <c:pt idx="313">
                  <c:v>0.56467895006605262</c:v>
                </c:pt>
                <c:pt idx="314">
                  <c:v>0.58269047966855303</c:v>
                </c:pt>
                <c:pt idx="315">
                  <c:v>0.6004202253258617</c:v>
                </c:pt>
                <c:pt idx="316">
                  <c:v>0.61785961309031279</c:v>
                </c:pt>
                <c:pt idx="317">
                  <c:v>0.63500020942873969</c:v>
                </c:pt>
                <c:pt idx="318">
                  <c:v>0.65183372530085926</c:v>
                </c:pt>
                <c:pt idx="319">
                  <c:v>0.66835202016777417</c:v>
                </c:pt>
                <c:pt idx="320">
                  <c:v>0.68454710592867052</c:v>
                </c:pt>
                <c:pt idx="321">
                  <c:v>0.70041115078378879</c:v>
                </c:pt>
                <c:pt idx="322">
                  <c:v>0.7159364830218149</c:v>
                </c:pt>
                <c:pt idx="323">
                  <c:v>0.73111559472984855</c:v>
                </c:pt>
                <c:pt idx="324">
                  <c:v>0.74594114542416723</c:v>
                </c:pt>
                <c:pt idx="325">
                  <c:v>0.76040596560001661</c:v>
                </c:pt>
                <c:pt idx="326">
                  <c:v>0.77450306019872073</c:v>
                </c:pt>
                <c:pt idx="327">
                  <c:v>0.78822561199042751</c:v>
                </c:pt>
                <c:pt idx="328">
                  <c:v>0.80156698487086464</c:v>
                </c:pt>
                <c:pt idx="329">
                  <c:v>0.81452072707049805</c:v>
                </c:pt>
                <c:pt idx="330">
                  <c:v>0.82708057427455162</c:v>
                </c:pt>
                <c:pt idx="331">
                  <c:v>0.83924045265237202</c:v>
                </c:pt>
                <c:pt idx="332">
                  <c:v>0.85099448179468273</c:v>
                </c:pt>
                <c:pt idx="333">
                  <c:v>0.86233697755729533</c:v>
                </c:pt>
                <c:pt idx="334">
                  <c:v>0.87326245480991249</c:v>
                </c:pt>
                <c:pt idx="335">
                  <c:v>0.88376563008868625</c:v>
                </c:pt>
                <c:pt idx="336">
                  <c:v>0.89384142415125711</c:v>
                </c:pt>
                <c:pt idx="337">
                  <c:v>0.90348496443302861</c:v>
                </c:pt>
                <c:pt idx="338">
                  <c:v>0.91269158740349743</c:v>
                </c:pt>
                <c:pt idx="339">
                  <c:v>0.92145684082149348</c:v>
                </c:pt>
                <c:pt idx="340">
                  <c:v>0.9297764858882468</c:v>
                </c:pt>
                <c:pt idx="341">
                  <c:v>0.93764649929723154</c:v>
                </c:pt>
                <c:pt idx="342">
                  <c:v>0.94506307517980137</c:v>
                </c:pt>
                <c:pt idx="343">
                  <c:v>0.95202262694567352</c:v>
                </c:pt>
                <c:pt idx="344">
                  <c:v>0.95852178901737306</c:v>
                </c:pt>
                <c:pt idx="345">
                  <c:v>0.96455741845779563</c:v>
                </c:pt>
                <c:pt idx="346">
                  <c:v>0.97012659649010391</c:v>
                </c:pt>
                <c:pt idx="347">
                  <c:v>0.97522662990922171</c:v>
                </c:pt>
                <c:pt idx="348">
                  <c:v>0.97985505238424542</c:v>
                </c:pt>
                <c:pt idx="349">
                  <c:v>0.98400962565113848</c:v>
                </c:pt>
                <c:pt idx="350">
                  <c:v>0.98768834059513688</c:v>
                </c:pt>
                <c:pt idx="351">
                  <c:v>0.990889418222338</c:v>
                </c:pt>
                <c:pt idx="352">
                  <c:v>0.99361131052000784</c:v>
                </c:pt>
                <c:pt idx="353">
                  <c:v>0.99585270120518532</c:v>
                </c:pt>
                <c:pt idx="354">
                  <c:v>0.997612506361225</c:v>
                </c:pt>
                <c:pt idx="355">
                  <c:v>0.99888987496196979</c:v>
                </c:pt>
                <c:pt idx="356">
                  <c:v>0.99968418928329994</c:v>
                </c:pt>
                <c:pt idx="357">
                  <c:v>0.99999506520185821</c:v>
                </c:pt>
                <c:pt idx="358">
                  <c:v>0.99982235238080908</c:v>
                </c:pt>
                <c:pt idx="359">
                  <c:v>0.99916613434254009</c:v>
                </c:pt>
                <c:pt idx="360">
                  <c:v>0.99802672842827156</c:v>
                </c:pt>
                <c:pt idx="361">
                  <c:v>0.99640468564459239</c:v>
                </c:pt>
                <c:pt idx="362">
                  <c:v>0.9943007903969987</c:v>
                </c:pt>
                <c:pt idx="363">
                  <c:v>0.99171606011056257</c:v>
                </c:pt>
                <c:pt idx="364">
                  <c:v>0.98865174473791362</c:v>
                </c:pt>
                <c:pt idx="365">
                  <c:v>0.98510932615477342</c:v>
                </c:pt>
                <c:pt idx="366">
                  <c:v>0.98109051744333342</c:v>
                </c:pt>
                <c:pt idx="367">
                  <c:v>0.97659726206382369</c:v>
                </c:pt>
                <c:pt idx="368">
                  <c:v>0.97163173291467253</c:v>
                </c:pt>
                <c:pt idx="369">
                  <c:v>0.96619633128171301</c:v>
                </c:pt>
                <c:pt idx="370">
                  <c:v>0.96029368567694118</c:v>
                </c:pt>
                <c:pt idx="371">
                  <c:v>0.95392665056739134</c:v>
                </c:pt>
                <c:pt idx="372">
                  <c:v>0.94709830499474179</c:v>
                </c:pt>
                <c:pt idx="373">
                  <c:v>0.93981195108631688</c:v>
                </c:pt>
                <c:pt idx="374">
                  <c:v>0.93207111245820784</c:v>
                </c:pt>
                <c:pt idx="375">
                  <c:v>0.9238795325112833</c:v>
                </c:pt>
                <c:pt idx="376">
                  <c:v>0.91524117262091309</c:v>
                </c:pt>
                <c:pt idx="377">
                  <c:v>0.9061602102212849</c:v>
                </c:pt>
                <c:pt idx="378">
                  <c:v>0.89664103678523055</c:v>
                </c:pt>
                <c:pt idx="379">
                  <c:v>0.88668825570055076</c:v>
                </c:pt>
                <c:pt idx="380">
                  <c:v>0.87630668004385737</c:v>
                </c:pt>
                <c:pt idx="381">
                  <c:v>0.86550133025301235</c:v>
                </c:pt>
                <c:pt idx="382">
                  <c:v>0.85427743169928805</c:v>
                </c:pt>
                <c:pt idx="383">
                  <c:v>0.84264041216042473</c:v>
                </c:pt>
                <c:pt idx="384">
                  <c:v>0.83059589919580357</c:v>
                </c:pt>
                <c:pt idx="385">
                  <c:v>0.81814971742501386</c:v>
                </c:pt>
                <c:pt idx="386">
                  <c:v>0.80530788571111189</c:v>
                </c:pt>
                <c:pt idx="387">
                  <c:v>0.79207661424995635</c:v>
                </c:pt>
                <c:pt idx="388">
                  <c:v>0.77846230156701224</c:v>
                </c:pt>
                <c:pt idx="389">
                  <c:v>0.76447153142307989</c:v>
                </c:pt>
                <c:pt idx="390">
                  <c:v>0.75011106963044716</c:v>
                </c:pt>
                <c:pt idx="391">
                  <c:v>0.73538786078100293</c:v>
                </c:pt>
                <c:pt idx="392">
                  <c:v>0.72030902488789217</c:v>
                </c:pt>
                <c:pt idx="393">
                  <c:v>0.70488185394234604</c:v>
                </c:pt>
                <c:pt idx="394">
                  <c:v>0.68911380838733249</c:v>
                </c:pt>
                <c:pt idx="395">
                  <c:v>0.67301251350975666</c:v>
                </c:pt>
                <c:pt idx="396">
                  <c:v>0.6565857557529392</c:v>
                </c:pt>
                <c:pt idx="397">
                  <c:v>0.6398414789511605</c:v>
                </c:pt>
                <c:pt idx="398">
                  <c:v>0.62278778048809391</c:v>
                </c:pt>
                <c:pt idx="399">
                  <c:v>0.60543290738098221</c:v>
                </c:pt>
                <c:pt idx="400">
                  <c:v>0.58778525229245182</c:v>
                </c:pt>
                <c:pt idx="401">
                  <c:v>0.5698533494719018</c:v>
                </c:pt>
                <c:pt idx="402">
                  <c:v>0.55164587062840764</c:v>
                </c:pt>
                <c:pt idx="403">
                  <c:v>0.5331716207371654</c:v>
                </c:pt>
                <c:pt idx="404">
                  <c:v>0.51443953378148255</c:v>
                </c:pt>
                <c:pt idx="405">
                  <c:v>0.4954586684323829</c:v>
                </c:pt>
                <c:pt idx="406">
                  <c:v>0.47623820366791386</c:v>
                </c:pt>
                <c:pt idx="407">
                  <c:v>0.45678743433427355</c:v>
                </c:pt>
                <c:pt idx="408">
                  <c:v>0.43711576665090474</c:v>
                </c:pt>
                <c:pt idx="409">
                  <c:v>0.41723271366173642</c:v>
                </c:pt>
                <c:pt idx="410">
                  <c:v>0.39714789063475109</c:v>
                </c:pt>
                <c:pt idx="411">
                  <c:v>0.3768710104121325</c:v>
                </c:pt>
                <c:pt idx="412">
                  <c:v>0.35641187871321989</c:v>
                </c:pt>
                <c:pt idx="413">
                  <c:v>0.33578038939254923</c:v>
                </c:pt>
                <c:pt idx="414">
                  <c:v>0.31498651965527275</c:v>
                </c:pt>
                <c:pt idx="415">
                  <c:v>0.29404032523227125</c:v>
                </c:pt>
                <c:pt idx="416">
                  <c:v>0.27295193551729025</c:v>
                </c:pt>
                <c:pt idx="417">
                  <c:v>0.25173154866846148</c:v>
                </c:pt>
                <c:pt idx="418">
                  <c:v>0.2303894266765544</c:v>
                </c:pt>
                <c:pt idx="419">
                  <c:v>0.20893589040237492</c:v>
                </c:pt>
                <c:pt idx="420">
                  <c:v>0.1873813145856873</c:v>
                </c:pt>
                <c:pt idx="421">
                  <c:v>0.16573612282808181</c:v>
                </c:pt>
                <c:pt idx="422">
                  <c:v>0.14401078255221375</c:v>
                </c:pt>
                <c:pt idx="423">
                  <c:v>0.1222157999398505</c:v>
                </c:pt>
                <c:pt idx="424">
                  <c:v>0.10036171485117368</c:v>
                </c:pt>
                <c:pt idx="425">
                  <c:v>7.8459095727803255E-2</c:v>
                </c:pt>
                <c:pt idx="426">
                  <c:v>5.6518534481982359E-2</c:v>
                </c:pt>
                <c:pt idx="427">
                  <c:v>3.4550641374429654E-2</c:v>
                </c:pt>
                <c:pt idx="428">
                  <c:v>1.2566039883309564E-2</c:v>
                </c:pt>
                <c:pt idx="429">
                  <c:v>-9.4246384331874589E-3</c:v>
                </c:pt>
                <c:pt idx="430">
                  <c:v>-3.1410759078172132E-2</c:v>
                </c:pt>
                <c:pt idx="431">
                  <c:v>-5.3381689758804675E-2</c:v>
                </c:pt>
                <c:pt idx="432">
                  <c:v>-7.5326805527979046E-2</c:v>
                </c:pt>
                <c:pt idx="433">
                  <c:v>-9.7235493922445973E-2</c:v>
                </c:pt>
                <c:pt idx="434">
                  <c:v>-0.11909716009491667</c:v>
                </c:pt>
                <c:pt idx="435">
                  <c:v>-0.14090123193762985</c:v>
                </c:pt>
                <c:pt idx="436">
                  <c:v>-0.16263716519493104</c:v>
                </c:pt>
                <c:pt idx="437">
                  <c:v>-0.18429444856238097</c:v>
                </c:pt>
                <c:pt idx="438">
                  <c:v>-0.20586260876992918</c:v>
                </c:pt>
                <c:pt idx="439">
                  <c:v>-0.22733121564669445</c:v>
                </c:pt>
                <c:pt idx="440">
                  <c:v>-0.24868988716490467</c:v>
                </c:pt>
                <c:pt idx="441">
                  <c:v>-0.26992829446054628</c:v>
                </c:pt>
                <c:pt idx="442">
                  <c:v>-0.2910361668283219</c:v>
                </c:pt>
                <c:pt idx="443">
                  <c:v>-0.31200329668846494</c:v>
                </c:pt>
                <c:pt idx="444">
                  <c:v>-0.33281954452303675</c:v>
                </c:pt>
                <c:pt idx="445">
                  <c:v>-0.35347484377930721</c:v>
                </c:pt>
                <c:pt idx="446">
                  <c:v>-0.37395920573785046</c:v>
                </c:pt>
                <c:pt idx="447">
                  <c:v>-0.39426272434300091</c:v>
                </c:pt>
                <c:pt idx="448">
                  <c:v>-0.4143755809933356</c:v>
                </c:pt>
                <c:pt idx="449">
                  <c:v>-0.43428804928985587</c:v>
                </c:pt>
                <c:pt idx="450">
                  <c:v>-0.45399049973959787</c:v>
                </c:pt>
                <c:pt idx="451">
                  <c:v>-0.47347340441236302</c:v>
                </c:pt>
                <c:pt idx="452">
                  <c:v>-0.49272734154834219</c:v>
                </c:pt>
                <c:pt idx="453">
                  <c:v>-0.51174300011439522</c:v>
                </c:pt>
                <c:pt idx="454">
                  <c:v>-0.53051118430678401</c:v>
                </c:pt>
                <c:pt idx="455">
                  <c:v>-0.54902281799818142</c:v>
                </c:pt>
                <c:pt idx="456">
                  <c:v>-0.56726894912680714</c:v>
                </c:pt>
                <c:pt idx="457">
                  <c:v>-0.58524075402556031</c:v>
                </c:pt>
                <c:pt idx="458">
                  <c:v>-0.60292954168907453</c:v>
                </c:pt>
                <c:pt idx="459">
                  <c:v>-0.6203267579766053</c:v>
                </c:pt>
                <c:pt idx="460">
                  <c:v>-0.63742398974873837</c:v>
                </c:pt>
                <c:pt idx="461">
                  <c:v>-0.65421296893590919</c:v>
                </c:pt>
                <c:pt idx="462">
                  <c:v>-0.67068557653676752</c:v>
                </c:pt>
                <c:pt idx="463">
                  <c:v>-0.68683384654445512</c:v>
                </c:pt>
                <c:pt idx="464">
                  <c:v>-0.70264996979889538</c:v>
                </c:pt>
                <c:pt idx="465">
                  <c:v>-0.71812629776323544</c:v>
                </c:pt>
                <c:pt idx="466">
                  <c:v>-0.73325534622260591</c:v>
                </c:pt>
                <c:pt idx="467">
                  <c:v>-0.74802979890342747</c:v>
                </c:pt>
                <c:pt idx="468">
                  <c:v>-0.76244251101149207</c:v>
                </c:pt>
                <c:pt idx="469">
                  <c:v>-0.77648651268712188</c:v>
                </c:pt>
                <c:pt idx="470">
                  <c:v>-0.79015501237573271</c:v>
                </c:pt>
                <c:pt idx="471">
                  <c:v>-0.80344140011216891</c:v>
                </c:pt>
                <c:pt idx="472">
                  <c:v>-0.81633925071722435</c:v>
                </c:pt>
                <c:pt idx="473">
                  <c:v>-0.8288423269048022</c:v>
                </c:pt>
                <c:pt idx="474">
                  <c:v>-0.84094458229820834</c:v>
                </c:pt>
                <c:pt idx="475">
                  <c:v>-0.85264016435413026</c:v>
                </c:pt>
                <c:pt idx="476">
                  <c:v>-0.86392341719287224</c:v>
                </c:pt>
                <c:pt idx="477">
                  <c:v>-0.87478888433348845</c:v>
                </c:pt>
                <c:pt idx="478">
                  <c:v>-0.88523131133248967</c:v>
                </c:pt>
                <c:pt idx="479">
                  <c:v>-0.89524564832484488</c:v>
                </c:pt>
                <c:pt idx="480">
                  <c:v>-0.90482705246605144</c:v>
                </c:pt>
                <c:pt idx="481">
                  <c:v>-0.91397089027409251</c:v>
                </c:pt>
                <c:pt idx="482">
                  <c:v>-0.92267273987014475</c:v>
                </c:pt>
                <c:pt idx="483">
                  <c:v>-0.93092839311696418</c:v>
                </c:pt>
                <c:pt idx="484">
                  <c:v>-0.93873385765390105</c:v>
                </c:pt>
                <c:pt idx="485">
                  <c:v>-0.94608535882757083</c:v>
                </c:pt>
                <c:pt idx="486">
                  <c:v>-0.95297934151724284</c:v>
                </c:pt>
                <c:pt idx="487">
                  <c:v>-0.95941247185406531</c:v>
                </c:pt>
                <c:pt idx="488">
                  <c:v>-0.96538163883329475</c:v>
                </c:pt>
                <c:pt idx="489">
                  <c:v>-0.97088395581875064</c:v>
                </c:pt>
                <c:pt idx="490">
                  <c:v>-0.97591676193876542</c:v>
                </c:pt>
                <c:pt idx="491">
                  <c:v>-0.98047762337296074</c:v>
                </c:pt>
                <c:pt idx="492">
                  <c:v>-0.98456433452921999</c:v>
                </c:pt>
                <c:pt idx="493">
                  <c:v>-0.98817491911029331</c:v>
                </c:pt>
                <c:pt idx="494">
                  <c:v>-0.99130763106951769</c:v>
                </c:pt>
                <c:pt idx="495">
                  <c:v>-0.99396095545518892</c:v>
                </c:pt>
                <c:pt idx="496">
                  <c:v>-0.99613360914317994</c:v>
                </c:pt>
                <c:pt idx="497">
                  <c:v>-0.99782454145744715</c:v>
                </c:pt>
                <c:pt idx="498">
                  <c:v>-0.99903293467812859</c:v>
                </c:pt>
                <c:pt idx="499">
                  <c:v>-0.99975820443698593</c:v>
                </c:pt>
                <c:pt idx="500">
                  <c:v>-1</c:v>
                </c:pt>
                <c:pt idx="501">
                  <c:v>-0.99975820443698205</c:v>
                </c:pt>
                <c:pt idx="502">
                  <c:v>-0.99903293467812082</c:v>
                </c:pt>
                <c:pt idx="503">
                  <c:v>-0.99782454145743549</c:v>
                </c:pt>
                <c:pt idx="504">
                  <c:v>-0.99613360914316451</c:v>
                </c:pt>
                <c:pt idx="505">
                  <c:v>-0.9939609554551696</c:v>
                </c:pt>
                <c:pt idx="506">
                  <c:v>-0.99130763106949438</c:v>
                </c:pt>
                <c:pt idx="507">
                  <c:v>-0.98817491911026623</c:v>
                </c:pt>
                <c:pt idx="508">
                  <c:v>-0.98456433452918901</c:v>
                </c:pt>
                <c:pt idx="509">
                  <c:v>-0.98047762337292599</c:v>
                </c:pt>
                <c:pt idx="510">
                  <c:v>-0.9759167619387269</c:v>
                </c:pt>
                <c:pt idx="511">
                  <c:v>-0.97088395581870834</c:v>
                </c:pt>
                <c:pt idx="512">
                  <c:v>-0.96538163883324912</c:v>
                </c:pt>
                <c:pt idx="513">
                  <c:v>-0.95941247185401546</c:v>
                </c:pt>
                <c:pt idx="514">
                  <c:v>-0.95297934151718922</c:v>
                </c:pt>
                <c:pt idx="515">
                  <c:v>-0.94608535882751355</c:v>
                </c:pt>
                <c:pt idx="516">
                  <c:v>-0.9387338576538401</c:v>
                </c:pt>
                <c:pt idx="517">
                  <c:v>-0.93092839311689957</c:v>
                </c:pt>
                <c:pt idx="518">
                  <c:v>-0.92267273987007659</c:v>
                </c:pt>
                <c:pt idx="519">
                  <c:v>-0.91397089027402079</c:v>
                </c:pt>
                <c:pt idx="520">
                  <c:v>-0.90482705246597694</c:v>
                </c:pt>
                <c:pt idx="521">
                  <c:v>-0.89524564832476605</c:v>
                </c:pt>
                <c:pt idx="522">
                  <c:v>-0.8852313113324074</c:v>
                </c:pt>
                <c:pt idx="523">
                  <c:v>-0.87478888433340285</c:v>
                </c:pt>
                <c:pt idx="524">
                  <c:v>-0.86392341719278321</c:v>
                </c:pt>
                <c:pt idx="525">
                  <c:v>-0.85264016435403789</c:v>
                </c:pt>
                <c:pt idx="526">
                  <c:v>-0.84094458229811264</c:v>
                </c:pt>
                <c:pt idx="527">
                  <c:v>-0.82884232690470327</c:v>
                </c:pt>
                <c:pt idx="528">
                  <c:v>-0.81633925071712321</c:v>
                </c:pt>
                <c:pt idx="529">
                  <c:v>-0.80344140011206366</c:v>
                </c:pt>
                <c:pt idx="530">
                  <c:v>-0.79015501237562435</c:v>
                </c:pt>
                <c:pt idx="531">
                  <c:v>-0.77648651268701041</c:v>
                </c:pt>
                <c:pt idx="532">
                  <c:v>-0.76244251101137761</c:v>
                </c:pt>
                <c:pt idx="533">
                  <c:v>-0.74802979890331023</c:v>
                </c:pt>
                <c:pt idx="534">
                  <c:v>-0.73325534622248567</c:v>
                </c:pt>
                <c:pt idx="535">
                  <c:v>-0.71812629776311243</c:v>
                </c:pt>
                <c:pt idx="536">
                  <c:v>-0.70264996979877081</c:v>
                </c:pt>
                <c:pt idx="537">
                  <c:v>-0.68683384654432655</c:v>
                </c:pt>
                <c:pt idx="538">
                  <c:v>-0.67068557653663641</c:v>
                </c:pt>
                <c:pt idx="539">
                  <c:v>-0.65421296893577552</c:v>
                </c:pt>
                <c:pt idx="540">
                  <c:v>-0.63742398974860215</c:v>
                </c:pt>
                <c:pt idx="541">
                  <c:v>-0.62032675797646664</c:v>
                </c:pt>
                <c:pt idx="542">
                  <c:v>-0.60292954168893342</c:v>
                </c:pt>
                <c:pt idx="543">
                  <c:v>-0.58524075402541698</c:v>
                </c:pt>
                <c:pt idx="544">
                  <c:v>-0.56726894912666159</c:v>
                </c:pt>
                <c:pt idx="545">
                  <c:v>-0.54902281799803365</c:v>
                </c:pt>
                <c:pt idx="546">
                  <c:v>-0.53051118430663424</c:v>
                </c:pt>
                <c:pt idx="547">
                  <c:v>-0.51174300011424334</c:v>
                </c:pt>
                <c:pt idx="548">
                  <c:v>-0.49272734154818837</c:v>
                </c:pt>
                <c:pt idx="549">
                  <c:v>-0.47347340441220731</c:v>
                </c:pt>
                <c:pt idx="550">
                  <c:v>-0.45399049973944039</c:v>
                </c:pt>
                <c:pt idx="551">
                  <c:v>-0.43428804928969666</c:v>
                </c:pt>
                <c:pt idx="552">
                  <c:v>-0.41437558099317467</c:v>
                </c:pt>
                <c:pt idx="553">
                  <c:v>-0.39426272434283849</c:v>
                </c:pt>
                <c:pt idx="554">
                  <c:v>-0.37395920573768648</c:v>
                </c:pt>
                <c:pt idx="555">
                  <c:v>-0.35347484377914185</c:v>
                </c:pt>
                <c:pt idx="556">
                  <c:v>-0.33281954452287005</c:v>
                </c:pt>
                <c:pt idx="557">
                  <c:v>-0.31200329668829696</c:v>
                </c:pt>
                <c:pt idx="558">
                  <c:v>-0.29103616682815275</c:v>
                </c:pt>
                <c:pt idx="559">
                  <c:v>-0.26992829446037608</c:v>
                </c:pt>
                <c:pt idx="560">
                  <c:v>-0.24868988716473345</c:v>
                </c:pt>
                <c:pt idx="561">
                  <c:v>-0.22733121564652231</c:v>
                </c:pt>
                <c:pt idx="562">
                  <c:v>-0.20586260876975618</c:v>
                </c:pt>
                <c:pt idx="563">
                  <c:v>-0.18429444856220722</c:v>
                </c:pt>
                <c:pt idx="564">
                  <c:v>-0.16263716519475663</c:v>
                </c:pt>
                <c:pt idx="565">
                  <c:v>-0.14090123193745485</c:v>
                </c:pt>
                <c:pt idx="566">
                  <c:v>-0.11909716009474115</c:v>
                </c:pt>
                <c:pt idx="567">
                  <c:v>-9.723549392227003E-2</c:v>
                </c:pt>
                <c:pt idx="568">
                  <c:v>-7.532680552780277E-2</c:v>
                </c:pt>
                <c:pt idx="569">
                  <c:v>-5.3381689758628149E-2</c:v>
                </c:pt>
                <c:pt idx="570">
                  <c:v>-3.1410759077995447E-2</c:v>
                </c:pt>
                <c:pt idx="571">
                  <c:v>-9.4246384330106889E-3</c:v>
                </c:pt>
                <c:pt idx="572">
                  <c:v>1.2566039883486329E-2</c:v>
                </c:pt>
                <c:pt idx="573">
                  <c:v>3.4550641374606332E-2</c:v>
                </c:pt>
                <c:pt idx="574">
                  <c:v>5.6518534482158857E-2</c:v>
                </c:pt>
                <c:pt idx="575">
                  <c:v>7.8459095727979489E-2</c:v>
                </c:pt>
                <c:pt idx="576">
                  <c:v>0.10036171485134956</c:v>
                </c:pt>
                <c:pt idx="577">
                  <c:v>0.12221579994002595</c:v>
                </c:pt>
                <c:pt idx="578">
                  <c:v>0.14401078255238867</c:v>
                </c:pt>
                <c:pt idx="579">
                  <c:v>0.16573612282825614</c:v>
                </c:pt>
                <c:pt idx="580">
                  <c:v>0.18738131458586094</c:v>
                </c:pt>
                <c:pt idx="581">
                  <c:v>0.20893589040254781</c:v>
                </c:pt>
                <c:pt idx="582">
                  <c:v>0.23038942667672641</c:v>
                </c:pt>
                <c:pt idx="583">
                  <c:v>0.25173154866863257</c:v>
                </c:pt>
                <c:pt idx="584">
                  <c:v>0.27295193551746028</c:v>
                </c:pt>
                <c:pt idx="585">
                  <c:v>0.29404032523244023</c:v>
                </c:pt>
                <c:pt idx="586">
                  <c:v>0.3149865196554405</c:v>
                </c:pt>
                <c:pt idx="587">
                  <c:v>0.33578038939271571</c:v>
                </c:pt>
                <c:pt idx="588">
                  <c:v>0.35641187871338509</c:v>
                </c:pt>
                <c:pt idx="589">
                  <c:v>0.37687101041229626</c:v>
                </c:pt>
                <c:pt idx="590">
                  <c:v>0.39714789063491335</c:v>
                </c:pt>
                <c:pt idx="591">
                  <c:v>0.41723271366189707</c:v>
                </c:pt>
                <c:pt idx="592">
                  <c:v>0.43711576665106372</c:v>
                </c:pt>
                <c:pt idx="593">
                  <c:v>0.45678743433443081</c:v>
                </c:pt>
                <c:pt idx="594">
                  <c:v>0.47623820366806929</c:v>
                </c:pt>
                <c:pt idx="595">
                  <c:v>0.4954586684325365</c:v>
                </c:pt>
                <c:pt idx="596">
                  <c:v>0.5144395337816341</c:v>
                </c:pt>
                <c:pt idx="597">
                  <c:v>0.53317162073731494</c:v>
                </c:pt>
                <c:pt idx="598">
                  <c:v>0.55164587062855508</c:v>
                </c:pt>
                <c:pt idx="599">
                  <c:v>0.56985334947204713</c:v>
                </c:pt>
                <c:pt idx="600">
                  <c:v>0.58778525229259482</c:v>
                </c:pt>
                <c:pt idx="601">
                  <c:v>0.60543290738112288</c:v>
                </c:pt>
                <c:pt idx="602">
                  <c:v>0.62278778048823225</c:v>
                </c:pt>
                <c:pt idx="603">
                  <c:v>0.63984147895129639</c:v>
                </c:pt>
                <c:pt idx="604">
                  <c:v>0.65658575575307254</c:v>
                </c:pt>
                <c:pt idx="605">
                  <c:v>0.67301251350988744</c:v>
                </c:pt>
                <c:pt idx="606">
                  <c:v>0.68911380838746061</c:v>
                </c:pt>
                <c:pt idx="607">
                  <c:v>0.70488185394247138</c:v>
                </c:pt>
                <c:pt idx="608">
                  <c:v>0.72030902488801474</c:v>
                </c:pt>
                <c:pt idx="609">
                  <c:v>0.73538786078112273</c:v>
                </c:pt>
                <c:pt idx="610">
                  <c:v>0.75011106963056406</c:v>
                </c:pt>
                <c:pt idx="611">
                  <c:v>0.7644715314231938</c:v>
                </c:pt>
                <c:pt idx="612">
                  <c:v>0.77846230156712315</c:v>
                </c:pt>
                <c:pt idx="613">
                  <c:v>0.79207661425006426</c:v>
                </c:pt>
                <c:pt idx="614">
                  <c:v>0.8053078857112167</c:v>
                </c:pt>
                <c:pt idx="615">
                  <c:v>0.81814971742511555</c:v>
                </c:pt>
                <c:pt idx="616">
                  <c:v>0.83059589919590204</c:v>
                </c:pt>
                <c:pt idx="617">
                  <c:v>0.84264041216051888</c:v>
                </c:pt>
                <c:pt idx="618">
                  <c:v>0.85427743169937997</c:v>
                </c:pt>
                <c:pt idx="619">
                  <c:v>0.86550133025310094</c:v>
                </c:pt>
                <c:pt idx="620">
                  <c:v>0.87630668004394252</c:v>
                </c:pt>
                <c:pt idx="621">
                  <c:v>0.88668825570063248</c:v>
                </c:pt>
                <c:pt idx="622">
                  <c:v>0.89664103678530882</c:v>
                </c:pt>
                <c:pt idx="623">
                  <c:v>0.90616021022135973</c:v>
                </c:pt>
                <c:pt idx="624">
                  <c:v>0.91524117262098426</c:v>
                </c:pt>
                <c:pt idx="625">
                  <c:v>0.92387953251135024</c:v>
                </c:pt>
                <c:pt idx="626">
                  <c:v>0.9320711124582719</c:v>
                </c:pt>
                <c:pt idx="627">
                  <c:v>0.93981195108637727</c:v>
                </c:pt>
                <c:pt idx="628">
                  <c:v>0.94709830499479852</c:v>
                </c:pt>
                <c:pt idx="629">
                  <c:v>0.95392665056744441</c:v>
                </c:pt>
                <c:pt idx="630">
                  <c:v>0.96029368567699047</c:v>
                </c:pt>
                <c:pt idx="631">
                  <c:v>0.96619633128175864</c:v>
                </c:pt>
                <c:pt idx="632">
                  <c:v>0.97163173291471427</c:v>
                </c:pt>
                <c:pt idx="633">
                  <c:v>0.97659726206386133</c:v>
                </c:pt>
                <c:pt idx="634">
                  <c:v>0.98109051744336762</c:v>
                </c:pt>
                <c:pt idx="635">
                  <c:v>0.98510932615480373</c:v>
                </c:pt>
                <c:pt idx="636">
                  <c:v>0.98865174473794015</c:v>
                </c:pt>
                <c:pt idx="637">
                  <c:v>0.99171606011058522</c:v>
                </c:pt>
                <c:pt idx="638">
                  <c:v>0.99430079039701758</c:v>
                </c:pt>
                <c:pt idx="639">
                  <c:v>0.99640468564460727</c:v>
                </c:pt>
                <c:pt idx="640">
                  <c:v>0.99802672842828255</c:v>
                </c:pt>
                <c:pt idx="641">
                  <c:v>0.99916613434254731</c:v>
                </c:pt>
                <c:pt idx="642">
                  <c:v>0.99982235238081241</c:v>
                </c:pt>
                <c:pt idx="643">
                  <c:v>0.99999506520185766</c:v>
                </c:pt>
                <c:pt idx="644">
                  <c:v>0.9996841892832955</c:v>
                </c:pt>
                <c:pt idx="645">
                  <c:v>0.99888987496196147</c:v>
                </c:pt>
                <c:pt idx="646">
                  <c:v>0.99761250636121279</c:v>
                </c:pt>
                <c:pt idx="647">
                  <c:v>0.99585270120516933</c:v>
                </c:pt>
                <c:pt idx="648">
                  <c:v>0.99361131051998797</c:v>
                </c:pt>
                <c:pt idx="649">
                  <c:v>0.99088941822231436</c:v>
                </c:pt>
                <c:pt idx="650">
                  <c:v>0.98768834059510902</c:v>
                </c:pt>
                <c:pt idx="651">
                  <c:v>0.98400962565110706</c:v>
                </c:pt>
                <c:pt idx="652">
                  <c:v>0.97985505238421011</c:v>
                </c:pt>
                <c:pt idx="653">
                  <c:v>0.97522662990918263</c:v>
                </c:pt>
                <c:pt idx="654">
                  <c:v>0.97012659649006094</c:v>
                </c:pt>
                <c:pt idx="655">
                  <c:v>0.96455741845774923</c:v>
                </c:pt>
                <c:pt idx="656">
                  <c:v>0.95852178901732299</c:v>
                </c:pt>
                <c:pt idx="657">
                  <c:v>0.95202262694561968</c:v>
                </c:pt>
                <c:pt idx="658">
                  <c:v>0.94506307517974331</c:v>
                </c:pt>
                <c:pt idx="659">
                  <c:v>0.93764649929717003</c:v>
                </c:pt>
                <c:pt idx="660">
                  <c:v>0.92977648588818174</c:v>
                </c:pt>
                <c:pt idx="661">
                  <c:v>0.92145684082142476</c:v>
                </c:pt>
                <c:pt idx="662">
                  <c:v>0.91269158740342515</c:v>
                </c:pt>
                <c:pt idx="663">
                  <c:v>0.90348496443295323</c:v>
                </c:pt>
                <c:pt idx="664">
                  <c:v>0.89384142415117829</c:v>
                </c:pt>
                <c:pt idx="665">
                  <c:v>0.88376563008860398</c:v>
                </c:pt>
                <c:pt idx="666">
                  <c:v>0.87326245480982589</c:v>
                </c:pt>
                <c:pt idx="667">
                  <c:v>0.86233697755720584</c:v>
                </c:pt>
                <c:pt idx="668">
                  <c:v>0.85099448179458992</c:v>
                </c:pt>
                <c:pt idx="669">
                  <c:v>0.83924045265227587</c:v>
                </c:pt>
                <c:pt idx="670">
                  <c:v>0.82708057427445225</c:v>
                </c:pt>
                <c:pt idx="671">
                  <c:v>0.81452072707039602</c:v>
                </c:pt>
                <c:pt idx="672">
                  <c:v>0.8015669848707595</c:v>
                </c:pt>
                <c:pt idx="673">
                  <c:v>0.78822561199031926</c:v>
                </c:pt>
                <c:pt idx="674">
                  <c:v>0.77450306019860826</c:v>
                </c:pt>
                <c:pt idx="675">
                  <c:v>0.76040596559990181</c:v>
                </c:pt>
                <c:pt idx="676">
                  <c:v>0.74594114542404943</c:v>
                </c:pt>
                <c:pt idx="677">
                  <c:v>0.73111559472972787</c:v>
                </c:pt>
                <c:pt idx="678">
                  <c:v>0.71593648302169155</c:v>
                </c:pt>
                <c:pt idx="679">
                  <c:v>0.70041115078366323</c:v>
                </c:pt>
                <c:pt idx="680">
                  <c:v>0.68454710592854229</c:v>
                </c:pt>
                <c:pt idx="681">
                  <c:v>0.66835202016764339</c:v>
                </c:pt>
                <c:pt idx="682">
                  <c:v>0.65183372530072448</c:v>
                </c:pt>
                <c:pt idx="683">
                  <c:v>0.63500020942860314</c:v>
                </c:pt>
                <c:pt idx="684">
                  <c:v>0.61785961309017379</c:v>
                </c:pt>
                <c:pt idx="685">
                  <c:v>0.60042022532572037</c:v>
                </c:pt>
                <c:pt idx="686">
                  <c:v>0.58269047966840937</c:v>
                </c:pt>
                <c:pt idx="687">
                  <c:v>0.56467895006590751</c:v>
                </c:pt>
                <c:pt idx="688">
                  <c:v>0.54639434673409659</c:v>
                </c:pt>
                <c:pt idx="689">
                  <c:v>0.52784551194489115</c:v>
                </c:pt>
                <c:pt idx="690">
                  <c:v>0.50904141575019179</c:v>
                </c:pt>
                <c:pt idx="691">
                  <c:v>0.48999115164405449</c:v>
                </c:pt>
                <c:pt idx="692">
                  <c:v>0.47070393216514789</c:v>
                </c:pt>
                <c:pt idx="693">
                  <c:v>0.45118908444165789</c:v>
                </c:pt>
                <c:pt idx="694">
                  <c:v>0.43145604568076945</c:v>
                </c:pt>
                <c:pt idx="695">
                  <c:v>0.41151435860491692</c:v>
                </c:pt>
                <c:pt idx="696">
                  <c:v>0.3913736668370083</c:v>
                </c:pt>
                <c:pt idx="697">
                  <c:v>0.37104371023685478</c:v>
                </c:pt>
                <c:pt idx="698">
                  <c:v>0.35053432019105901</c:v>
                </c:pt>
                <c:pt idx="699">
                  <c:v>0.32985541485865094</c:v>
                </c:pt>
                <c:pt idx="700">
                  <c:v>0.30901699437474356</c:v>
                </c:pt>
                <c:pt idx="701">
                  <c:v>0.28802913601456354</c:v>
                </c:pt>
                <c:pt idx="702">
                  <c:v>0.26690198932016823</c:v>
                </c:pt>
                <c:pt idx="703">
                  <c:v>0.24564577119221739</c:v>
                </c:pt>
                <c:pt idx="704">
                  <c:v>0.22427076094917073</c:v>
                </c:pt>
                <c:pt idx="705">
                  <c:v>0.20278729535630061</c:v>
                </c:pt>
                <c:pt idx="706">
                  <c:v>0.18120576362692242</c:v>
                </c:pt>
                <c:pt idx="707">
                  <c:v>0.15953660239827014</c:v>
                </c:pt>
                <c:pt idx="708">
                  <c:v>0.13779029068442078</c:v>
                </c:pt>
                <c:pt idx="709">
                  <c:v>0.11597734480874307</c:v>
                </c:pt>
                <c:pt idx="710">
                  <c:v>9.4108313318295098E-2</c:v>
                </c:pt>
                <c:pt idx="711">
                  <c:v>7.2193771882640576E-2</c:v>
                </c:pt>
                <c:pt idx="712">
                  <c:v>5.024431817954883E-2</c:v>
                </c:pt>
                <c:pt idx="713">
                  <c:v>2.8270566770051925E-2</c:v>
                </c:pt>
                <c:pt idx="714">
                  <c:v>6.2831439653353565E-3</c:v>
                </c:pt>
                <c:pt idx="715">
                  <c:v>-1.5707317312044656E-2</c:v>
                </c:pt>
                <c:pt idx="716">
                  <c:v>-3.7690182670158792E-2</c:v>
                </c:pt>
                <c:pt idx="717">
                  <c:v>-5.9654821390395123E-2</c:v>
                </c:pt>
                <c:pt idx="718">
                  <c:v>-8.1590611568382029E-2</c:v>
                </c:pt>
                <c:pt idx="719">
                  <c:v>-0.10348694525064696</c:v>
                </c:pt>
                <c:pt idx="720">
                  <c:v>-0.1253332335645285</c:v>
                </c:pt>
                <c:pt idx="721">
                  <c:v>-0.14711891183886136</c:v>
                </c:pt>
                <c:pt idx="722">
                  <c:v>-0.16883344471295922</c:v>
                </c:pt>
                <c:pt idx="723">
                  <c:v>-0.19046633123141474</c:v>
                </c:pt>
                <c:pt idx="724">
                  <c:v>-0.21200710992227889</c:v>
                </c:pt>
                <c:pt idx="725">
                  <c:v>-0.23344536385612893</c:v>
                </c:pt>
                <c:pt idx="726">
                  <c:v>-0.25477072568360482</c:v>
                </c:pt>
                <c:pt idx="727">
                  <c:v>-0.27597288264896747</c:v>
                </c:pt>
                <c:pt idx="728">
                  <c:v>-0.29704158157725724</c:v>
                </c:pt>
                <c:pt idx="729">
                  <c:v>-0.31796663383263213</c:v>
                </c:pt>
                <c:pt idx="730">
                  <c:v>-0.33873792024551125</c:v>
                </c:pt>
                <c:pt idx="731">
                  <c:v>-0.35934539600610915</c:v>
                </c:pt>
                <c:pt idx="732">
                  <c:v>-0.37977909552201805</c:v>
                </c:pt>
                <c:pt idx="733">
                  <c:v>-0.40002913723748001</c:v>
                </c:pt>
                <c:pt idx="734">
                  <c:v>-0.4200857284120198</c:v>
                </c:pt>
                <c:pt idx="735">
                  <c:v>-0.4399391698561268</c:v>
                </c:pt>
                <c:pt idx="736">
                  <c:v>-0.45957986062169759</c:v>
                </c:pt>
                <c:pt idx="737">
                  <c:v>-0.47899830264496868</c:v>
                </c:pt>
                <c:pt idx="738">
                  <c:v>-0.49818510533969629</c:v>
                </c:pt>
                <c:pt idx="739">
                  <c:v>-0.51713099013836028</c:v>
                </c:pt>
                <c:pt idx="740">
                  <c:v>-0.53582679497919738</c:v>
                </c:pt>
                <c:pt idx="741">
                  <c:v>-0.5542634787368923</c:v>
                </c:pt>
                <c:pt idx="742">
                  <c:v>-0.5724321255947894</c:v>
                </c:pt>
                <c:pt idx="743">
                  <c:v>-0.59032394935649035</c:v>
                </c:pt>
                <c:pt idx="744">
                  <c:v>-0.60793029769479823</c:v>
                </c:pt>
                <c:pt idx="745">
                  <c:v>-0.62524265633589504</c:v>
                </c:pt>
                <c:pt idx="746">
                  <c:v>-0.64225265317677116</c:v>
                </c:pt>
                <c:pt idx="747">
                  <c:v>-0.65895206233390058</c:v>
                </c:pt>
                <c:pt idx="748">
                  <c:v>-0.67533280812120478</c:v>
                </c:pt>
                <c:pt idx="749">
                  <c:v>-0.69138696895538343</c:v>
                </c:pt>
                <c:pt idx="750">
                  <c:v>-0.70710678118672099</c:v>
                </c:pt>
                <c:pt idx="751">
                  <c:v>-0.72248464285351977</c:v>
                </c:pt>
                <c:pt idx="752">
                  <c:v>-0.73751311735834013</c:v>
                </c:pt>
                <c:pt idx="753">
                  <c:v>-0.75218493706427392</c:v>
                </c:pt>
                <c:pt idx="754">
                  <c:v>-0.76649300680950849</c:v>
                </c:pt>
                <c:pt idx="755">
                  <c:v>-0.78043040733848446</c:v>
                </c:pt>
                <c:pt idx="756">
                  <c:v>-0.79399039864798604</c:v>
                </c:pt>
                <c:pt idx="757">
                  <c:v>-0.80716642324654686</c:v>
                </c:pt>
                <c:pt idx="758">
                  <c:v>-0.8199521093255967</c:v>
                </c:pt>
                <c:pt idx="759">
                  <c:v>-0.83234127384080348</c:v>
                </c:pt>
                <c:pt idx="760">
                  <c:v>-0.84432792550215063</c:v>
                </c:pt>
                <c:pt idx="761">
                  <c:v>-0.8559062676712641</c:v>
                </c:pt>
                <c:pt idx="762">
                  <c:v>-0.86707070116461649</c:v>
                </c:pt>
                <c:pt idx="763">
                  <c:v>-0.87781582696124349</c:v>
                </c:pt>
                <c:pt idx="764">
                  <c:v>-0.88813644881366161</c:v>
                </c:pt>
                <c:pt idx="765">
                  <c:v>-0.89802757576072789</c:v>
                </c:pt>
                <c:pt idx="766">
                  <c:v>-0.90748442454122424</c:v>
                </c:pt>
                <c:pt idx="767">
                  <c:v>-0.91650242190700026</c:v>
                </c:pt>
                <c:pt idx="768">
                  <c:v>-0.92507720683455541</c:v>
                </c:pt>
                <c:pt idx="769">
                  <c:v>-0.93320463263399078</c:v>
                </c:pt>
                <c:pt idx="770">
                  <c:v>-0.94088076895431261</c:v>
                </c:pt>
                <c:pt idx="771">
                  <c:v>-0.94810190368411384</c:v>
                </c:pt>
                <c:pt idx="772">
                  <c:v>-0.95486454474671956</c:v>
                </c:pt>
                <c:pt idx="773">
                  <c:v>-0.96116542178892317</c:v>
                </c:pt>
                <c:pt idx="774">
                  <c:v>-0.96700148776250094</c:v>
                </c:pt>
                <c:pt idx="775">
                  <c:v>-0.97236992039773795</c:v>
                </c:pt>
                <c:pt idx="776">
                  <c:v>-0.97726812356824921</c:v>
                </c:pt>
                <c:pt idx="777">
                  <c:v>-0.9816937285464491</c:v>
                </c:pt>
                <c:pt idx="778">
                  <c:v>-0.98564459514904257</c:v>
                </c:pt>
                <c:pt idx="779">
                  <c:v>-0.98911881277200064</c:v>
                </c:pt>
                <c:pt idx="780">
                  <c:v>-0.99211470131451096</c:v>
                </c:pt>
                <c:pt idx="781">
                  <c:v>-0.99463081199145975</c:v>
                </c:pt>
                <c:pt idx="782">
                  <c:v>-0.99666592803405152</c:v>
                </c:pt>
                <c:pt idx="783">
                  <c:v>-0.99821906527822768</c:v>
                </c:pt>
                <c:pt idx="784">
                  <c:v>-0.99928947264059931</c:v>
                </c:pt>
                <c:pt idx="785">
                  <c:v>-0.99987663248166481</c:v>
                </c:pt>
                <c:pt idx="786">
                  <c:v>-0.99998026085613545</c:v>
                </c:pt>
                <c:pt idx="787">
                  <c:v>-0.99960030765024899</c:v>
                </c:pt>
                <c:pt idx="788">
                  <c:v>-0.99873695660600403</c:v>
                </c:pt>
                <c:pt idx="789">
                  <c:v>-0.99739062523230426</c:v>
                </c:pt>
                <c:pt idx="790">
                  <c:v>-0.99556196460305468</c:v>
                </c:pt>
                <c:pt idx="791">
                  <c:v>-0.99325185904230773</c:v>
                </c:pt>
                <c:pt idx="792">
                  <c:v>-0.99046142569661355</c:v>
                </c:pt>
                <c:pt idx="793">
                  <c:v>-0.98719201399477552</c:v>
                </c:pt>
                <c:pt idx="794">
                  <c:v>-0.98344520499527999</c:v>
                </c:pt>
                <c:pt idx="795">
                  <c:v>-0.97922281062171013</c:v>
                </c:pt>
                <c:pt idx="796">
                  <c:v>-0.97452687278651551</c:v>
                </c:pt>
                <c:pt idx="797">
                  <c:v>-0.96935966240356164</c:v>
                </c:pt>
                <c:pt idx="798">
                  <c:v>-0.9637236782899361</c:v>
                </c:pt>
                <c:pt idx="799">
                  <c:v>-0.95762164595754273</c:v>
                </c:pt>
                <c:pt idx="800">
                  <c:v>-0.95105651629506816</c:v>
                </c:pt>
                <c:pt idx="801">
                  <c:v>-0.9440314641409584</c:v>
                </c:pt>
                <c:pt idx="802">
                  <c:v>-0.93654988674809514</c:v>
                </c:pt>
                <c:pt idx="803">
                  <c:v>-0.92861540214091431</c:v>
                </c:pt>
                <c:pt idx="804">
                  <c:v>-0.92023184736576147</c:v>
                </c:pt>
                <c:pt idx="805">
                  <c:v>-0.91140327663533061</c:v>
                </c:pt>
                <c:pt idx="806">
                  <c:v>-0.90213395936808249</c:v>
                </c:pt>
                <c:pt idx="807">
                  <c:v>-0.89242837812359033</c:v>
                </c:pt>
                <c:pt idx="808">
                  <c:v>-0.88229122643481994</c:v>
                </c:pt>
                <c:pt idx="809">
                  <c:v>-0.87172740653836989</c:v>
                </c:pt>
                <c:pt idx="810">
                  <c:v>-0.86074202700379909</c:v>
                </c:pt>
                <c:pt idx="811">
                  <c:v>-0.84934040026316637</c:v>
                </c:pt>
                <c:pt idx="812">
                  <c:v>-0.83752804004198611</c:v>
                </c:pt>
                <c:pt idx="813">
                  <c:v>-0.82531065869283848</c:v>
                </c:pt>
                <c:pt idx="814">
                  <c:v>-0.81269416443292752</c:v>
                </c:pt>
                <c:pt idx="815">
                  <c:v>-0.79968465848691872</c:v>
                </c:pt>
                <c:pt idx="816">
                  <c:v>-0.78628843213644184</c:v>
                </c:pt>
                <c:pt idx="817">
                  <c:v>-0.77251196367768227</c:v>
                </c:pt>
                <c:pt idx="818">
                  <c:v>-0.75836191528853458</c:v>
                </c:pt>
                <c:pt idx="819">
                  <c:v>-0.74384512980683271</c:v>
                </c:pt>
                <c:pt idx="820">
                  <c:v>-0.72896862742121427</c:v>
                </c:pt>
                <c:pt idx="821">
                  <c:v>-0.71373960227621924</c:v>
                </c:pt>
                <c:pt idx="822">
                  <c:v>-0.69816541899326579</c:v>
                </c:pt>
                <c:pt idx="823">
                  <c:v>-0.68225360910918231</c:v>
                </c:pt>
                <c:pt idx="824">
                  <c:v>-0.66601186743403284</c:v>
                </c:pt>
                <c:pt idx="825">
                  <c:v>-0.64944804832996028</c:v>
                </c:pt>
                <c:pt idx="826">
                  <c:v>-0.63257016191289661</c:v>
                </c:pt>
                <c:pt idx="827">
                  <c:v>-0.61538637017893938</c:v>
                </c:pt>
                <c:pt idx="828">
                  <c:v>-0.59790498305728246</c:v>
                </c:pt>
                <c:pt idx="829">
                  <c:v>-0.58013445439160882</c:v>
                </c:pt>
                <c:pt idx="830">
                  <c:v>-0.562083377851886</c:v>
                </c:pt>
                <c:pt idx="831">
                  <c:v>-0.54376048277854394</c:v>
                </c:pt>
                <c:pt idx="832">
                  <c:v>-0.52517462996104336</c:v>
                </c:pt>
                <c:pt idx="833">
                  <c:v>-0.50633480735287639</c:v>
                </c:pt>
                <c:pt idx="834">
                  <c:v>-0.48725012572507259</c:v>
                </c:pt>
                <c:pt idx="835">
                  <c:v>-0.46792981426031022</c:v>
                </c:pt>
                <c:pt idx="836">
                  <c:v>-0.44838321608976572</c:v>
                </c:pt>
                <c:pt idx="837">
                  <c:v>-0.42861978377485854</c:v>
                </c:pt>
                <c:pt idx="838">
                  <c:v>-0.40864907473607615</c:v>
                </c:pt>
                <c:pt idx="839">
                  <c:v>-0.38848074663108689</c:v>
                </c:pt>
                <c:pt idx="840">
                  <c:v>-0.36812455268439587</c:v>
                </c:pt>
                <c:pt idx="841">
                  <c:v>-0.3475903369707522</c:v>
                </c:pt>
                <c:pt idx="842">
                  <c:v>-0.32688802965465497</c:v>
                </c:pt>
                <c:pt idx="843">
                  <c:v>-0.30602764218821071</c:v>
                </c:pt>
                <c:pt idx="844">
                  <c:v>-0.28501926246968379</c:v>
                </c:pt>
                <c:pt idx="845">
                  <c:v>-0.26387304996507827</c:v>
                </c:pt>
                <c:pt idx="846">
                  <c:v>-0.24259923079511073</c:v>
                </c:pt>
                <c:pt idx="847">
                  <c:v>-0.22120809278994846</c:v>
                </c:pt>
                <c:pt idx="848">
                  <c:v>-0.19970998051410654</c:v>
                </c:pt>
                <c:pt idx="849">
                  <c:v>-0.17811529026390799</c:v>
                </c:pt>
                <c:pt idx="850">
                  <c:v>-0.1564344650399272</c:v>
                </c:pt>
                <c:pt idx="851">
                  <c:v>-0.13467798949684753</c:v>
                </c:pt>
                <c:pt idx="852">
                  <c:v>-0.11285638487317537</c:v>
                </c:pt>
                <c:pt idx="853">
                  <c:v>-9.0980203903262502E-2</c:v>
                </c:pt>
                <c:pt idx="854">
                  <c:v>-6.9060025714097431E-2</c:v>
                </c:pt>
                <c:pt idx="855">
                  <c:v>-4.710645070932995E-2</c:v>
                </c:pt>
                <c:pt idx="856">
                  <c:v>-2.5130095443024109E-2</c:v>
                </c:pt>
                <c:pt idx="857">
                  <c:v>-3.1415874855656892E-3</c:v>
                </c:pt>
                <c:pt idx="858">
                  <c:v>1.8848439715722403E-2</c:v>
                </c:pt>
                <c:pt idx="859">
                  <c:v>4.0829351978824424E-2</c:v>
                </c:pt>
                <c:pt idx="860">
                  <c:v>6.2790519529627858E-2</c:v>
                </c:pt>
                <c:pt idx="861">
                  <c:v>8.4721322142387812E-2</c:v>
                </c:pt>
                <c:pt idx="862">
                  <c:v>0.10661115427557402</c:v>
                </c:pt>
                <c:pt idx="863">
                  <c:v>0.12844943020061655</c:v>
                </c:pt>
                <c:pt idx="864">
                  <c:v>0.1502255891210702</c:v>
                </c:pt>
                <c:pt idx="865">
                  <c:v>0.17192910027972197</c:v>
                </c:pt>
                <c:pt idx="866">
                  <c:v>0.19354946805117179</c:v>
                </c:pt>
                <c:pt idx="867">
                  <c:v>0.2150762370174239</c:v>
                </c:pt>
                <c:pt idx="868">
                  <c:v>0.23649899702403401</c:v>
                </c:pt>
                <c:pt idx="869">
                  <c:v>0.25780738821436783</c:v>
                </c:pt>
                <c:pt idx="870">
                  <c:v>0.27899110603953575</c:v>
                </c:pt>
                <c:pt idx="871">
                  <c:v>0.3000399062415845</c:v>
                </c:pt>
                <c:pt idx="872">
                  <c:v>0.32094360980751591</c:v>
                </c:pt>
                <c:pt idx="873">
                  <c:v>0.34169210789178778</c:v>
                </c:pt>
                <c:pt idx="874">
                  <c:v>0.362275366704848</c:v>
                </c:pt>
                <c:pt idx="875">
                  <c:v>0.38268343236538982</c:v>
                </c:pt>
                <c:pt idx="876">
                  <c:v>0.40290643571396029</c:v>
                </c:pt>
                <c:pt idx="877">
                  <c:v>0.42293459708559827</c:v>
                </c:pt>
                <c:pt idx="878">
                  <c:v>0.44275823103919382</c:v>
                </c:pt>
                <c:pt idx="879">
                  <c:v>0.46236775104128119</c:v>
                </c:pt>
                <c:pt idx="880">
                  <c:v>0.48175367410200165</c:v>
                </c:pt>
                <c:pt idx="881">
                  <c:v>0.50090662536099306</c:v>
                </c:pt>
                <c:pt idx="882">
                  <c:v>0.51981734262098933</c:v>
                </c:pt>
                <c:pt idx="883">
                  <c:v>0.53847668082693656</c:v>
                </c:pt>
                <c:pt idx="884">
                  <c:v>0.55687561648846085</c:v>
                </c:pt>
                <c:pt idx="885">
                  <c:v>0.57500525204354758</c:v>
                </c:pt>
                <c:pt idx="886">
                  <c:v>0.59285682016132435</c:v>
                </c:pt>
                <c:pt idx="887">
                  <c:v>0.61042168798186647</c:v>
                </c:pt>
                <c:pt idx="888">
                  <c:v>0.62769136129096015</c:v>
                </c:pt>
                <c:pt idx="889">
                  <c:v>0.64465748862784666</c:v>
                </c:pt>
                <c:pt idx="890">
                  <c:v>0.66131186532390274</c:v>
                </c:pt>
                <c:pt idx="891">
                  <c:v>0.67764643747034847</c:v>
                </c:pt>
                <c:pt idx="892">
                  <c:v>0.69365330581304641</c:v>
                </c:pt>
                <c:pt idx="893">
                  <c:v>0.70932472957251047</c:v>
                </c:pt>
                <c:pt idx="894">
                  <c:v>0.72465313018727828</c:v>
                </c:pt>
                <c:pt idx="895">
                  <c:v>0.73963109497883617</c:v>
                </c:pt>
                <c:pt idx="896">
                  <c:v>0.75425138073632503</c:v>
                </c:pt>
                <c:pt idx="897">
                  <c:v>0.76850691721929243</c:v>
                </c:pt>
                <c:pt idx="898">
                  <c:v>0.78239081057679838</c:v>
                </c:pt>
                <c:pt idx="899">
                  <c:v>0.79589634668122056</c:v>
                </c:pt>
                <c:pt idx="900">
                  <c:v>0.8090169943751464</c:v>
                </c:pt>
                <c:pt idx="901">
                  <c:v>0.82174640862978343</c:v>
                </c:pt>
                <c:pt idx="902">
                  <c:v>0.83407843361335843</c:v>
                </c:pt>
                <c:pt idx="903">
                  <c:v>0.84600710566802517</c:v>
                </c:pt>
                <c:pt idx="904">
                  <c:v>0.85752665619382906</c:v>
                </c:pt>
                <c:pt idx="905">
                  <c:v>0.86863151443836173</c:v>
                </c:pt>
                <c:pt idx="906">
                  <c:v>0.87931631019072032</c:v>
                </c:pt>
                <c:pt idx="907">
                  <c:v>0.88957587637849556</c:v>
                </c:pt>
                <c:pt idx="908">
                  <c:v>0.89940525156652196</c:v>
                </c:pt>
                <c:pt idx="909">
                  <c:v>0.90879968235618436</c:v>
                </c:pt>
                <c:pt idx="910">
                  <c:v>0.91775462568411859</c:v>
                </c:pt>
                <c:pt idx="911">
                  <c:v>0.92626575101919728</c:v>
                </c:pt>
                <c:pt idx="912">
                  <c:v>0.9343289424567357</c:v>
                </c:pt>
                <c:pt idx="913">
                  <c:v>0.94194030070890722</c:v>
                </c:pt>
                <c:pt idx="914">
                  <c:v>0.94909614499040418</c:v>
                </c:pt>
                <c:pt idx="915">
                  <c:v>0.95579301479843248</c:v>
                </c:pt>
                <c:pt idx="916">
                  <c:v>0.96202767158618108</c:v>
                </c:pt>
                <c:pt idx="917">
                  <c:v>0.96779710032895327</c:v>
                </c:pt>
                <c:pt idx="918">
                  <c:v>0.97309851098220701</c:v>
                </c:pt>
                <c:pt idx="919">
                  <c:v>0.97792933983079566</c:v>
                </c:pt>
                <c:pt idx="920">
                  <c:v>0.982287250728755</c:v>
                </c:pt>
                <c:pt idx="921">
                  <c:v>0.98617013622904759</c:v>
                </c:pt>
                <c:pt idx="922">
                  <c:v>0.989576118602702</c:v>
                </c:pt>
                <c:pt idx="923">
                  <c:v>0.99250355074686714</c:v>
                </c:pt>
                <c:pt idx="924">
                  <c:v>0.99495101698133581</c:v>
                </c:pt>
                <c:pt idx="925">
                  <c:v>0.99691733373315594</c:v>
                </c:pt>
                <c:pt idx="926">
                  <c:v>0.99840155010899523</c:v>
                </c:pt>
                <c:pt idx="927">
                  <c:v>0.99940294835498522</c:v>
                </c:pt>
                <c:pt idx="928">
                  <c:v>0.99992104420382055</c:v>
                </c:pt>
                <c:pt idx="929">
                  <c:v>0.99995558710894639</c:v>
                </c:pt>
                <c:pt idx="930">
                  <c:v>0.99950656036572028</c:v>
                </c:pt>
                <c:pt idx="931">
                  <c:v>0.99857418111949059</c:v>
                </c:pt>
                <c:pt idx="932">
                  <c:v>0.99715890026058696</c:v>
                </c:pt>
                <c:pt idx="933">
                  <c:v>0.99526140220627346</c:v>
                </c:pt>
                <c:pt idx="934">
                  <c:v>0.99288260456977084</c:v>
                </c:pt>
                <c:pt idx="935">
                  <c:v>0.99002365771650691</c:v>
                </c:pt>
                <c:pt idx="936">
                  <c:v>0.98668594420780886</c:v>
                </c:pt>
                <c:pt idx="937">
                  <c:v>0.98287107813231211</c:v>
                </c:pt>
                <c:pt idx="938">
                  <c:v>0.97858090432539702</c:v>
                </c:pt>
                <c:pt idx="939">
                  <c:v>0.97381749747704593</c:v>
                </c:pt>
                <c:pt idx="940">
                  <c:v>0.96858316112854026</c:v>
                </c:pt>
                <c:pt idx="941">
                  <c:v>0.96288042655848882</c:v>
                </c:pt>
                <c:pt idx="942">
                  <c:v>0.95671205155872385</c:v>
                </c:pt>
                <c:pt idx="943">
                  <c:v>0.95008101910065734</c:v>
                </c:pt>
                <c:pt idx="944">
                  <c:v>0.94299053589274229</c:v>
                </c:pt>
                <c:pt idx="945">
                  <c:v>0.93544403082973737</c:v>
                </c:pt>
                <c:pt idx="946">
                  <c:v>0.92744515333452371</c:v>
                </c:pt>
                <c:pt idx="947">
                  <c:v>0.91899777159327611</c:v>
                </c:pt>
                <c:pt idx="948">
                  <c:v>0.91010597068484289</c:v>
                </c:pt>
                <c:pt idx="949">
                  <c:v>0.90077405060523774</c:v>
                </c:pt>
                <c:pt idx="950">
                  <c:v>0.89100652418820003</c:v>
                </c:pt>
                <c:pt idx="951">
                  <c:v>0.8808081149228284</c:v>
                </c:pt>
                <c:pt idx="952">
                  <c:v>0.87018375466934139</c:v>
                </c:pt>
                <c:pt idx="953">
                  <c:v>0.85913858127408083</c:v>
                </c:pt>
                <c:pt idx="954">
                  <c:v>0.8476779360848844</c:v>
                </c:pt>
                <c:pt idx="955">
                  <c:v>0.83580736136806433</c:v>
                </c:pt>
                <c:pt idx="956">
                  <c:v>0.8235325976282144</c:v>
                </c:pt>
                <c:pt idx="957">
                  <c:v>0.81085958083215348</c:v>
                </c:pt>
                <c:pt idx="958">
                  <c:v>0.79779443953834406</c:v>
                </c:pt>
                <c:pt idx="959">
                  <c:v>0.78434349193317632</c:v>
                </c:pt>
                <c:pt idx="960">
                  <c:v>0.77051324277554878</c:v>
                </c:pt>
                <c:pt idx="961">
                  <c:v>0.75631038025122488</c:v>
                </c:pt>
                <c:pt idx="962">
                  <c:v>0.74174177273848574</c:v>
                </c:pt>
                <c:pt idx="963">
                  <c:v>0.72681446548664297</c:v>
                </c:pt>
                <c:pt idx="964">
                  <c:v>0.71153567720901911</c:v>
                </c:pt>
                <c:pt idx="965">
                  <c:v>0.69591279659204197</c:v>
                </c:pt>
                <c:pt idx="966">
                  <c:v>0.67995337872214079</c:v>
                </c:pt>
                <c:pt idx="967">
                  <c:v>0.66366514143217425</c:v>
                </c:pt>
                <c:pt idx="968">
                  <c:v>0.64705596156915157</c:v>
                </c:pt>
                <c:pt idx="969">
                  <c:v>0.63013387118507058</c:v>
                </c:pt>
                <c:pt idx="970">
                  <c:v>0.6129070536526724</c:v>
                </c:pt>
                <c:pt idx="971">
                  <c:v>0.59538383970804543</c:v>
                </c:pt>
                <c:pt idx="972">
                  <c:v>0.57757270342195277</c:v>
                </c:pt>
                <c:pt idx="973">
                  <c:v>0.55948225810184704</c:v>
                </c:pt>
                <c:pt idx="974">
                  <c:v>0.54112125212655082</c:v>
                </c:pt>
                <c:pt idx="975">
                  <c:v>0.52249856471561906</c:v>
                </c:pt>
                <c:pt idx="976">
                  <c:v>0.50362320163542629</c:v>
                </c:pt>
                <c:pt idx="977">
                  <c:v>0.48450429084405883</c:v>
                </c:pt>
                <c:pt idx="978">
                  <c:v>0.46515107807711481</c:v>
                </c:pt>
                <c:pt idx="979">
                  <c:v>0.4455729223765485</c:v>
                </c:pt>
                <c:pt idx="980">
                  <c:v>0.42577929156472077</c:v>
                </c:pt>
                <c:pt idx="981">
                  <c:v>0.40577975766584418</c:v>
                </c:pt>
                <c:pt idx="982">
                  <c:v>0.38558399227703699</c:v>
                </c:pt>
                <c:pt idx="983">
                  <c:v>0.36520176189122461</c:v>
                </c:pt>
                <c:pt idx="984">
                  <c:v>0.34464292317414713</c:v>
                </c:pt>
                <c:pt idx="985">
                  <c:v>0.3239174181977762</c:v>
                </c:pt>
                <c:pt idx="986">
                  <c:v>0.30303526963239763</c:v>
                </c:pt>
                <c:pt idx="987">
                  <c:v>0.2820065758997502</c:v>
                </c:pt>
                <c:pt idx="988">
                  <c:v>0.26084150628951491</c:v>
                </c:pt>
                <c:pt idx="989">
                  <c:v>0.23955029604153727</c:v>
                </c:pt>
                <c:pt idx="990">
                  <c:v>0.21814324139615557</c:v>
                </c:pt>
                <c:pt idx="991">
                  <c:v>0.19663069461503088</c:v>
                </c:pt>
                <c:pt idx="992">
                  <c:v>0.17502305897488485</c:v>
                </c:pt>
                <c:pt idx="993">
                  <c:v>0.15333078373656758</c:v>
                </c:pt>
                <c:pt idx="994">
                  <c:v>0.13156435909188782</c:v>
                </c:pt>
                <c:pt idx="995">
                  <c:v>0.10973431109064911</c:v>
                </c:pt>
                <c:pt idx="996">
                  <c:v>8.7851196550345748E-2</c:v>
                </c:pt>
                <c:pt idx="997">
                  <c:v>6.5925597950979353E-2</c:v>
                </c:pt>
                <c:pt idx="998">
                  <c:v>4.3968118317465506E-2</c:v>
                </c:pt>
                <c:pt idx="999">
                  <c:v>2.1989376092105016E-2</c:v>
                </c:pt>
                <c:pt idx="1000">
                  <c:v>-4.0415175546482107E-13</c:v>
                </c:pt>
                <c:pt idx="1001">
                  <c:v>-2.198937609290957E-2</c:v>
                </c:pt>
                <c:pt idx="1002">
                  <c:v>-4.3968118318269481E-2</c:v>
                </c:pt>
                <c:pt idx="1003">
                  <c:v>-6.592559795178235E-2</c:v>
                </c:pt>
                <c:pt idx="1004">
                  <c:v>-8.7851196551147384E-2</c:v>
                </c:pt>
                <c:pt idx="1005">
                  <c:v>-0.109734311091449</c:v>
                </c:pt>
                <c:pt idx="1006">
                  <c:v>-0.13156435909268557</c:v>
                </c:pt>
                <c:pt idx="1007">
                  <c:v>-0.15333078373736284</c:v>
                </c:pt>
                <c:pt idx="1008">
                  <c:v>-0.17502305897567716</c:v>
                </c:pt>
                <c:pt idx="1009">
                  <c:v>-0.19663069461581992</c:v>
                </c:pt>
                <c:pt idx="1010">
                  <c:v>-0.21814324139694094</c:v>
                </c:pt>
                <c:pt idx="1011">
                  <c:v>-0.23955029604231859</c:v>
                </c:pt>
                <c:pt idx="1012">
                  <c:v>-0.26084150629029179</c:v>
                </c:pt>
                <c:pt idx="1013">
                  <c:v>-0.28200657590052225</c:v>
                </c:pt>
                <c:pt idx="1014">
                  <c:v>-0.30303526963316457</c:v>
                </c:pt>
                <c:pt idx="1015">
                  <c:v>-0.32391741819853759</c:v>
                </c:pt>
                <c:pt idx="1016">
                  <c:v>-0.34464292317490591</c:v>
                </c:pt>
                <c:pt idx="1017">
                  <c:v>-0.36520176189197379</c:v>
                </c:pt>
                <c:pt idx="1018">
                  <c:v>-0.38558399227777951</c:v>
                </c:pt>
                <c:pt idx="1019">
                  <c:v>-0.4057797576665797</c:v>
                </c:pt>
                <c:pt idx="1020">
                  <c:v>-0.42577929156544891</c:v>
                </c:pt>
                <c:pt idx="1021">
                  <c:v>-0.44557292237726898</c:v>
                </c:pt>
                <c:pt idx="1022">
                  <c:v>-0.46515107807782718</c:v>
                </c:pt>
                <c:pt idx="1023">
                  <c:v>-0.48450429084476282</c:v>
                </c:pt>
                <c:pt idx="1024">
                  <c:v>-0.50362320163612151</c:v>
                </c:pt>
                <c:pt idx="1025">
                  <c:v>-0.52249856471630518</c:v>
                </c:pt>
                <c:pt idx="1026">
                  <c:v>-0.54112125212722761</c:v>
                </c:pt>
                <c:pt idx="1027">
                  <c:v>-0.55948225810251406</c:v>
                </c:pt>
                <c:pt idx="1028">
                  <c:v>-0.57757270342260969</c:v>
                </c:pt>
                <c:pt idx="1029">
                  <c:v>-0.59538383970869202</c:v>
                </c:pt>
                <c:pt idx="1030">
                  <c:v>-0.61290705365330833</c:v>
                </c:pt>
                <c:pt idx="1031">
                  <c:v>-0.63013387118569553</c:v>
                </c:pt>
                <c:pt idx="1032">
                  <c:v>-0.64705596156976786</c:v>
                </c:pt>
                <c:pt idx="1033">
                  <c:v>-0.66366514143277622</c:v>
                </c:pt>
                <c:pt idx="1034">
                  <c:v>-0.67995337872273087</c:v>
                </c:pt>
                <c:pt idx="1035">
                  <c:v>-0.69591279659261995</c:v>
                </c:pt>
                <c:pt idx="1036">
                  <c:v>-0.71153567720958466</c:v>
                </c:pt>
                <c:pt idx="1037">
                  <c:v>-0.72681446548719564</c:v>
                </c:pt>
                <c:pt idx="1038">
                  <c:v>-0.74174177273902542</c:v>
                </c:pt>
                <c:pt idx="1039">
                  <c:v>-0.75631038025175135</c:v>
                </c:pt>
                <c:pt idx="1040">
                  <c:v>-0.77051324277606181</c:v>
                </c:pt>
                <c:pt idx="1041">
                  <c:v>-0.78434349193367559</c:v>
                </c:pt>
                <c:pt idx="1042">
                  <c:v>-0.79779443953882934</c:v>
                </c:pt>
                <c:pt idx="1043">
                  <c:v>-0.81085958083262444</c:v>
                </c:pt>
                <c:pt idx="1044">
                  <c:v>-0.82353259762867093</c:v>
                </c:pt>
                <c:pt idx="1045">
                  <c:v>-0.83580736136850609</c:v>
                </c:pt>
                <c:pt idx="1046">
                  <c:v>-0.84767793608531139</c:v>
                </c:pt>
                <c:pt idx="1047">
                  <c:v>-0.85913858127449261</c:v>
                </c:pt>
                <c:pt idx="1048">
                  <c:v>-0.87018375466973974</c:v>
                </c:pt>
                <c:pt idx="1049">
                  <c:v>-0.88080811492320943</c:v>
                </c:pt>
                <c:pt idx="1050">
                  <c:v>-0.89100652418856541</c:v>
                </c:pt>
                <c:pt idx="1051">
                  <c:v>-0.90077405060558724</c:v>
                </c:pt>
                <c:pt idx="1052">
                  <c:v>-0.9101059706851764</c:v>
                </c:pt>
                <c:pt idx="1053">
                  <c:v>-0.91899777159359342</c:v>
                </c:pt>
                <c:pt idx="1054">
                  <c:v>-0.92744515333482469</c:v>
                </c:pt>
                <c:pt idx="1055">
                  <c:v>-0.93544403083002192</c:v>
                </c:pt>
                <c:pt idx="1056">
                  <c:v>-0.94299053589301007</c:v>
                </c:pt>
                <c:pt idx="1057">
                  <c:v>-0.95008101910090836</c:v>
                </c:pt>
                <c:pt idx="1058">
                  <c:v>-0.95671205155895811</c:v>
                </c:pt>
                <c:pt idx="1059">
                  <c:v>-0.96288042655870609</c:v>
                </c:pt>
                <c:pt idx="1060">
                  <c:v>-0.96858316112874032</c:v>
                </c:pt>
                <c:pt idx="1061">
                  <c:v>-0.97381749747722879</c:v>
                </c:pt>
                <c:pt idx="1062">
                  <c:v>-0.97858090432556266</c:v>
                </c:pt>
                <c:pt idx="1063">
                  <c:v>-0.98287107813246044</c:v>
                </c:pt>
                <c:pt idx="1064">
                  <c:v>-0.98668594420794031</c:v>
                </c:pt>
                <c:pt idx="1065">
                  <c:v>-0.99002365771662026</c:v>
                </c:pt>
                <c:pt idx="1066">
                  <c:v>-0.99288260456986666</c:v>
                </c:pt>
                <c:pt idx="1067">
                  <c:v>-0.99526140220635162</c:v>
                </c:pt>
                <c:pt idx="1068">
                  <c:v>-0.99715890026064757</c:v>
                </c:pt>
                <c:pt idx="1069">
                  <c:v>-0.99857418111953355</c:v>
                </c:pt>
                <c:pt idx="1070">
                  <c:v>-0.99950656036574559</c:v>
                </c:pt>
                <c:pt idx="1071">
                  <c:v>-0.99995558710895405</c:v>
                </c:pt>
                <c:pt idx="1072">
                  <c:v>-0.99992104420381045</c:v>
                </c:pt>
                <c:pt idx="1073">
                  <c:v>-0.99940294835495735</c:v>
                </c:pt>
                <c:pt idx="1074">
                  <c:v>-0.99840155010894971</c:v>
                </c:pt>
                <c:pt idx="1075">
                  <c:v>-0.99691733373309277</c:v>
                </c:pt>
                <c:pt idx="1076">
                  <c:v>-0.9949510169812551</c:v>
                </c:pt>
                <c:pt idx="1077">
                  <c:v>-0.99250355074676877</c:v>
                </c:pt>
                <c:pt idx="1078">
                  <c:v>-0.9895761186025861</c:v>
                </c:pt>
                <c:pt idx="1079">
                  <c:v>-0.98617013622891414</c:v>
                </c:pt>
                <c:pt idx="1080">
                  <c:v>-0.98228725072860346</c:v>
                </c:pt>
                <c:pt idx="1081">
                  <c:v>-0.9779293398306268</c:v>
                </c:pt>
                <c:pt idx="1082">
                  <c:v>-0.9730985109820216</c:v>
                </c:pt>
                <c:pt idx="1083">
                  <c:v>-0.96779710032875077</c:v>
                </c:pt>
                <c:pt idx="1084">
                  <c:v>-0.96202767158596136</c:v>
                </c:pt>
                <c:pt idx="1085">
                  <c:v>-0.95579301479819589</c:v>
                </c:pt>
                <c:pt idx="1086">
                  <c:v>-0.9490961449901506</c:v>
                </c:pt>
                <c:pt idx="1087">
                  <c:v>-0.94194030070863699</c:v>
                </c:pt>
                <c:pt idx="1088">
                  <c:v>-0.93432894245644893</c:v>
                </c:pt>
                <c:pt idx="1089">
                  <c:v>-0.92626575101889397</c:v>
                </c:pt>
                <c:pt idx="1090">
                  <c:v>-0.91775462568379895</c:v>
                </c:pt>
                <c:pt idx="1091">
                  <c:v>-0.90879968235584863</c:v>
                </c:pt>
                <c:pt idx="1092">
                  <c:v>-0.89940525156617024</c:v>
                </c:pt>
                <c:pt idx="1093">
                  <c:v>-0.88957587637812796</c:v>
                </c:pt>
                <c:pt idx="1094">
                  <c:v>-0.87931631019033707</c:v>
                </c:pt>
                <c:pt idx="1095">
                  <c:v>-0.86863151443796305</c:v>
                </c:pt>
                <c:pt idx="1096">
                  <c:v>-0.85752665619341506</c:v>
                </c:pt>
                <c:pt idx="1097">
                  <c:v>-0.84600710566759429</c:v>
                </c:pt>
                <c:pt idx="1098">
                  <c:v>-0.83407843361291445</c:v>
                </c:pt>
                <c:pt idx="1099">
                  <c:v>-0.8217464086293248</c:v>
                </c:pt>
                <c:pt idx="1100">
                  <c:v>-0.80901699437467334</c:v>
                </c:pt>
                <c:pt idx="1101">
                  <c:v>-0.79589634668073328</c:v>
                </c:pt>
                <c:pt idx="1102">
                  <c:v>-0.78239081057629722</c:v>
                </c:pt>
                <c:pt idx="1103">
                  <c:v>-0.76850691721877751</c:v>
                </c:pt>
                <c:pt idx="1104">
                  <c:v>-0.75425138073579656</c:v>
                </c:pt>
                <c:pt idx="1105">
                  <c:v>-0.73963109497829449</c:v>
                </c:pt>
                <c:pt idx="1106">
                  <c:v>-0.72465313018672373</c:v>
                </c:pt>
                <c:pt idx="1107">
                  <c:v>-0.70932472957194326</c:v>
                </c:pt>
                <c:pt idx="1108">
                  <c:v>-0.69365330581246676</c:v>
                </c:pt>
                <c:pt idx="1109">
                  <c:v>-0.67764643746975672</c:v>
                </c:pt>
                <c:pt idx="1110">
                  <c:v>-0.66131186532329911</c:v>
                </c:pt>
                <c:pt idx="1111">
                  <c:v>-0.64465748862723149</c:v>
                </c:pt>
                <c:pt idx="1112">
                  <c:v>-0.62769136129033376</c:v>
                </c:pt>
                <c:pt idx="1113">
                  <c:v>-0.6104216879812262</c:v>
                </c:pt>
                <c:pt idx="1114">
                  <c:v>-0.59285682016067631</c:v>
                </c:pt>
                <c:pt idx="1115">
                  <c:v>-0.57500525204288921</c:v>
                </c:pt>
                <c:pt idx="1116">
                  <c:v>-0.55687561648779238</c:v>
                </c:pt>
                <c:pt idx="1117">
                  <c:v>-0.53847668082625844</c:v>
                </c:pt>
                <c:pt idx="1118">
                  <c:v>-0.51981734262030188</c:v>
                </c:pt>
                <c:pt idx="1119">
                  <c:v>-0.50090662536029662</c:v>
                </c:pt>
                <c:pt idx="1120">
                  <c:v>-0.48175367410129644</c:v>
                </c:pt>
                <c:pt idx="1121">
                  <c:v>-0.46236775104056765</c:v>
                </c:pt>
                <c:pt idx="1122">
                  <c:v>-0.44275823103847223</c:v>
                </c:pt>
                <c:pt idx="1123">
                  <c:v>-0.42293459708486908</c:v>
                </c:pt>
                <c:pt idx="1124">
                  <c:v>-0.40290643571322371</c:v>
                </c:pt>
                <c:pt idx="1125">
                  <c:v>-0.3826834323646463</c:v>
                </c:pt>
                <c:pt idx="1126">
                  <c:v>-0.36227536670409793</c:v>
                </c:pt>
                <c:pt idx="1127">
                  <c:v>-0.34169210789103144</c:v>
                </c:pt>
                <c:pt idx="1128">
                  <c:v>-0.32094360980675374</c:v>
                </c:pt>
                <c:pt idx="1129">
                  <c:v>-0.30003990624081345</c:v>
                </c:pt>
                <c:pt idx="1130">
                  <c:v>-0.27899110603876298</c:v>
                </c:pt>
                <c:pt idx="1131">
                  <c:v>-0.25780738821359028</c:v>
                </c:pt>
                <c:pt idx="1132">
                  <c:v>-0.23649899702325208</c:v>
                </c:pt>
                <c:pt idx="1133">
                  <c:v>-0.21507623701663797</c:v>
                </c:pt>
                <c:pt idx="1134">
                  <c:v>-0.19354946805038226</c:v>
                </c:pt>
                <c:pt idx="1135">
                  <c:v>-0.17192910027892919</c:v>
                </c:pt>
                <c:pt idx="1136">
                  <c:v>-0.15022558912027456</c:v>
                </c:pt>
                <c:pt idx="1137">
                  <c:v>-0.12844943019981847</c:v>
                </c:pt>
                <c:pt idx="1138">
                  <c:v>-0.10661115427477387</c:v>
                </c:pt>
                <c:pt idx="1139">
                  <c:v>-8.4721322141585953E-2</c:v>
                </c:pt>
                <c:pt idx="1140">
                  <c:v>-6.2790519528824695E-2</c:v>
                </c:pt>
                <c:pt idx="1141">
                  <c:v>-4.0829351978020345E-2</c:v>
                </c:pt>
                <c:pt idx="1142">
                  <c:v>-1.8848439714917797E-2</c:v>
                </c:pt>
                <c:pt idx="1143">
                  <c:v>3.1415874863704361E-3</c:v>
                </c:pt>
                <c:pt idx="1144">
                  <c:v>2.5130095443828607E-2</c:v>
                </c:pt>
                <c:pt idx="1145">
                  <c:v>4.7106450710137353E-2</c:v>
                </c:pt>
                <c:pt idx="1146">
                  <c:v>6.9060025714900261E-2</c:v>
                </c:pt>
                <c:pt idx="1147">
                  <c:v>9.0980203904063917E-2</c:v>
                </c:pt>
                <c:pt idx="1148">
                  <c:v>0.11285638487397498</c:v>
                </c:pt>
                <c:pt idx="1149">
                  <c:v>0.13467798949764495</c:v>
                </c:pt>
                <c:pt idx="1150">
                  <c:v>0.15643446504072203</c:v>
                </c:pt>
                <c:pt idx="1151">
                  <c:v>0.17811529026469985</c:v>
                </c:pt>
                <c:pt idx="1152">
                  <c:v>0.19970998051489508</c:v>
                </c:pt>
                <c:pt idx="1153">
                  <c:v>0.22120809279073328</c:v>
                </c:pt>
                <c:pt idx="1154">
                  <c:v>0.24259923079589144</c:v>
                </c:pt>
                <c:pt idx="1155">
                  <c:v>0.26387304996585453</c:v>
                </c:pt>
                <c:pt idx="1156">
                  <c:v>0.28501926247045511</c:v>
                </c:pt>
                <c:pt idx="1157">
                  <c:v>0.30602764218897688</c:v>
                </c:pt>
                <c:pt idx="1158">
                  <c:v>0.32688802965541552</c:v>
                </c:pt>
                <c:pt idx="1159">
                  <c:v>0.34759033697150676</c:v>
                </c:pt>
                <c:pt idx="1160">
                  <c:v>0.3681245526851441</c:v>
                </c:pt>
                <c:pt idx="1161">
                  <c:v>0.38848074663183174</c:v>
                </c:pt>
                <c:pt idx="1162">
                  <c:v>0.40864907473681061</c:v>
                </c:pt>
                <c:pt idx="1163">
                  <c:v>0.42861978377558563</c:v>
                </c:pt>
                <c:pt idx="1164">
                  <c:v>0.44838321609048504</c:v>
                </c:pt>
                <c:pt idx="1165">
                  <c:v>0.46792981426102143</c:v>
                </c:pt>
                <c:pt idx="1166">
                  <c:v>0.48725012572577536</c:v>
                </c:pt>
                <c:pt idx="1167">
                  <c:v>0.50633480735357039</c:v>
                </c:pt>
                <c:pt idx="1168">
                  <c:v>0.52517462996172815</c:v>
                </c:pt>
                <c:pt idx="1169">
                  <c:v>0.54376048277921929</c:v>
                </c:pt>
                <c:pt idx="1170">
                  <c:v>0.56208337785255158</c:v>
                </c:pt>
                <c:pt idx="1171">
                  <c:v>0.5801344543922643</c:v>
                </c:pt>
                <c:pt idx="1172">
                  <c:v>0.5979049830579275</c:v>
                </c:pt>
                <c:pt idx="1173">
                  <c:v>0.61538637017957365</c:v>
                </c:pt>
                <c:pt idx="1174">
                  <c:v>0.63257016191351989</c:v>
                </c:pt>
                <c:pt idx="1175">
                  <c:v>0.64944804833057224</c:v>
                </c:pt>
                <c:pt idx="1176">
                  <c:v>0.66601186743463314</c:v>
                </c:pt>
                <c:pt idx="1177">
                  <c:v>0.68225360910977328</c:v>
                </c:pt>
                <c:pt idx="1178">
                  <c:v>0.69816541899384199</c:v>
                </c:pt>
                <c:pt idx="1179">
                  <c:v>0.7137396022767829</c:v>
                </c:pt>
                <c:pt idx="1180">
                  <c:v>0.72896862742176516</c:v>
                </c:pt>
                <c:pt idx="1181">
                  <c:v>0.74384512980737061</c:v>
                </c:pt>
                <c:pt idx="1182">
                  <c:v>0.75836191528905916</c:v>
                </c:pt>
                <c:pt idx="1183">
                  <c:v>0.7725119636781933</c:v>
                </c:pt>
                <c:pt idx="1184">
                  <c:v>0.78628843213693911</c:v>
                </c:pt>
                <c:pt idx="1185">
                  <c:v>0.799684658487402</c:v>
                </c:pt>
                <c:pt idx="1186">
                  <c:v>0.81269416443339637</c:v>
                </c:pt>
                <c:pt idx="1187">
                  <c:v>0.8253106586932929</c:v>
                </c:pt>
                <c:pt idx="1188">
                  <c:v>0.83752804004242576</c:v>
                </c:pt>
                <c:pt idx="1189">
                  <c:v>0.84934040026359114</c:v>
                </c:pt>
                <c:pt idx="1190">
                  <c:v>0.86074202700420865</c:v>
                </c:pt>
                <c:pt idx="1191">
                  <c:v>0.87172740653876424</c:v>
                </c:pt>
                <c:pt idx="1192">
                  <c:v>0.88229122643519875</c:v>
                </c:pt>
                <c:pt idx="1193">
                  <c:v>0.89242837812395504</c:v>
                </c:pt>
                <c:pt idx="1194">
                  <c:v>0.90213395936842977</c:v>
                </c:pt>
                <c:pt idx="1195">
                  <c:v>0.91140327663566179</c:v>
                </c:pt>
                <c:pt idx="1196">
                  <c:v>0.92023184736607644</c:v>
                </c:pt>
                <c:pt idx="1197">
                  <c:v>0.92861540214121285</c:v>
                </c:pt>
                <c:pt idx="1198">
                  <c:v>0.93654988674837725</c:v>
                </c:pt>
                <c:pt idx="1199">
                  <c:v>0.94403146414122385</c:v>
                </c:pt>
                <c:pt idx="1200">
                  <c:v>0.95105651629531684</c:v>
                </c:pt>
                <c:pt idx="1201">
                  <c:v>0.95762164595777455</c:v>
                </c:pt>
                <c:pt idx="1202">
                  <c:v>0.96372367829015093</c:v>
                </c:pt>
                <c:pt idx="1203">
                  <c:v>0.96935966240375937</c:v>
                </c:pt>
                <c:pt idx="1204">
                  <c:v>0.97452687278669603</c:v>
                </c:pt>
                <c:pt idx="1205">
                  <c:v>0.97922281062187333</c:v>
                </c:pt>
                <c:pt idx="1206">
                  <c:v>0.98344520499542587</c:v>
                </c:pt>
                <c:pt idx="1207">
                  <c:v>0.98719201399490397</c:v>
                </c:pt>
                <c:pt idx="1208">
                  <c:v>0.99046142569672446</c:v>
                </c:pt>
                <c:pt idx="1209">
                  <c:v>0.99325185904240154</c:v>
                </c:pt>
                <c:pt idx="1210">
                  <c:v>0.9955619646031304</c:v>
                </c:pt>
                <c:pt idx="1211">
                  <c:v>0.99739062523236233</c:v>
                </c:pt>
                <c:pt idx="1212">
                  <c:v>0.99873695660604445</c:v>
                </c:pt>
                <c:pt idx="1213">
                  <c:v>0.99960030765027175</c:v>
                </c:pt>
                <c:pt idx="1214">
                  <c:v>0.99998026085614056</c:v>
                </c:pt>
                <c:pt idx="1215">
                  <c:v>0.99987663248165215</c:v>
                </c:pt>
                <c:pt idx="1216">
                  <c:v>0.999289472640569</c:v>
                </c:pt>
                <c:pt idx="1217">
                  <c:v>0.99821906527817961</c:v>
                </c:pt>
                <c:pt idx="1218">
                  <c:v>0.9966659280339859</c:v>
                </c:pt>
                <c:pt idx="1219">
                  <c:v>0.99463081199137648</c:v>
                </c:pt>
                <c:pt idx="1220">
                  <c:v>0.99211470131441015</c:v>
                </c:pt>
                <c:pt idx="1221">
                  <c:v>0.98911881277188229</c:v>
                </c:pt>
                <c:pt idx="1222">
                  <c:v>0.98564459514890668</c:v>
                </c:pt>
                <c:pt idx="1223">
                  <c:v>0.98169372854629577</c:v>
                </c:pt>
                <c:pt idx="1224">
                  <c:v>0.97726812356807857</c:v>
                </c:pt>
                <c:pt idx="1225">
                  <c:v>0.97236992039754921</c:v>
                </c:pt>
                <c:pt idx="1226">
                  <c:v>0.96700148776229589</c:v>
                </c:pt>
                <c:pt idx="1227">
                  <c:v>0.96116542178870112</c:v>
                </c:pt>
                <c:pt idx="1228">
                  <c:v>0.95486454474648053</c:v>
                </c:pt>
                <c:pt idx="1229">
                  <c:v>0.94810190368385805</c:v>
                </c:pt>
                <c:pt idx="1230">
                  <c:v>0.94088076895403994</c:v>
                </c:pt>
                <c:pt idx="1231">
                  <c:v>0.93320463263370168</c:v>
                </c:pt>
                <c:pt idx="1232">
                  <c:v>0.92507720683424977</c:v>
                </c:pt>
                <c:pt idx="1233">
                  <c:v>0.91650242190667841</c:v>
                </c:pt>
                <c:pt idx="1234">
                  <c:v>0.90748442454088618</c:v>
                </c:pt>
                <c:pt idx="1235">
                  <c:v>0.89802757576037384</c:v>
                </c:pt>
                <c:pt idx="1236">
                  <c:v>0.88813644881329168</c:v>
                </c:pt>
                <c:pt idx="1237">
                  <c:v>0.87781582696085803</c:v>
                </c:pt>
                <c:pt idx="1238">
                  <c:v>0.86707070116421558</c:v>
                </c:pt>
                <c:pt idx="1239">
                  <c:v>0.85590626767084788</c:v>
                </c:pt>
                <c:pt idx="1240">
                  <c:v>0.84432792550171942</c:v>
                </c:pt>
                <c:pt idx="1241">
                  <c:v>0.83234127384035539</c:v>
                </c:pt>
                <c:pt idx="1242">
                  <c:v>0.81995210932513396</c:v>
                </c:pt>
                <c:pt idx="1243">
                  <c:v>0.8071664232460718</c:v>
                </c:pt>
                <c:pt idx="1244">
                  <c:v>0.79399039864749676</c:v>
                </c:pt>
                <c:pt idx="1245">
                  <c:v>0.7804304073379813</c:v>
                </c:pt>
                <c:pt idx="1246">
                  <c:v>0.76649300680899168</c:v>
                </c:pt>
                <c:pt idx="1247">
                  <c:v>0.75218493706374367</c:v>
                </c:pt>
                <c:pt idx="1248">
                  <c:v>0.73751311735779668</c:v>
                </c:pt>
                <c:pt idx="1249">
                  <c:v>0.72248464285296332</c:v>
                </c:pt>
                <c:pt idx="1250">
                  <c:v>0.707106781186152</c:v>
                </c:pt>
                <c:pt idx="1251">
                  <c:v>0.69138696895480456</c:v>
                </c:pt>
                <c:pt idx="1252">
                  <c:v>0.67533280812061658</c:v>
                </c:pt>
                <c:pt idx="1253">
                  <c:v>0.65895206233330061</c:v>
                </c:pt>
                <c:pt idx="1254">
                  <c:v>0.64225265317616254</c:v>
                </c:pt>
                <c:pt idx="1255">
                  <c:v>0.62524265633527809</c:v>
                </c:pt>
                <c:pt idx="1256">
                  <c:v>0.60793029769417339</c:v>
                </c:pt>
                <c:pt idx="1257">
                  <c:v>0.59032394935585797</c:v>
                </c:pt>
                <c:pt idx="1258">
                  <c:v>0.57243212559414702</c:v>
                </c:pt>
                <c:pt idx="1259">
                  <c:v>0.55426347873624615</c:v>
                </c:pt>
                <c:pt idx="1260">
                  <c:v>0.53582679497854491</c:v>
                </c:pt>
                <c:pt idx="1261">
                  <c:v>0.51713099013770192</c:v>
                </c:pt>
                <c:pt idx="1262">
                  <c:v>0.49818510533903237</c:v>
                </c:pt>
                <c:pt idx="1263">
                  <c:v>0.47899830264429655</c:v>
                </c:pt>
                <c:pt idx="1264">
                  <c:v>0.45957986062102069</c:v>
                </c:pt>
                <c:pt idx="1265">
                  <c:v>0.43993916985544562</c:v>
                </c:pt>
                <c:pt idx="1266">
                  <c:v>0.42008572841133462</c:v>
                </c:pt>
                <c:pt idx="1267">
                  <c:v>0.40002913723678807</c:v>
                </c:pt>
                <c:pt idx="1268">
                  <c:v>0.37977909552132288</c:v>
                </c:pt>
                <c:pt idx="1269">
                  <c:v>0.35934539600541116</c:v>
                </c:pt>
                <c:pt idx="1270">
                  <c:v>0.33873792024481092</c:v>
                </c:pt>
                <c:pt idx="1271">
                  <c:v>0.31796663383192975</c:v>
                </c:pt>
                <c:pt idx="1272">
                  <c:v>0.29704158157654992</c:v>
                </c:pt>
                <c:pt idx="1273">
                  <c:v>0.27597288264826053</c:v>
                </c:pt>
                <c:pt idx="1274">
                  <c:v>0.25477072568289705</c:v>
                </c:pt>
                <c:pt idx="1275">
                  <c:v>0.23344536385542067</c:v>
                </c:pt>
                <c:pt idx="1276">
                  <c:v>0.21200710992157054</c:v>
                </c:pt>
                <c:pt idx="1277">
                  <c:v>0.1904663312307032</c:v>
                </c:pt>
                <c:pt idx="1278">
                  <c:v>0.16883344471224832</c:v>
                </c:pt>
                <c:pt idx="1279">
                  <c:v>0.14711891183815323</c:v>
                </c:pt>
                <c:pt idx="1280">
                  <c:v>0.12533323356382176</c:v>
                </c:pt>
                <c:pt idx="1281">
                  <c:v>0.10348694524994193</c:v>
                </c:pt>
                <c:pt idx="1282">
                  <c:v>8.1590611567675567E-2</c:v>
                </c:pt>
                <c:pt idx="1283">
                  <c:v>5.9654821389691103E-2</c:v>
                </c:pt>
                <c:pt idx="1284">
                  <c:v>3.7690182669457568E-2</c:v>
                </c:pt>
                <c:pt idx="1285">
                  <c:v>1.5707317311346572E-2</c:v>
                </c:pt>
                <c:pt idx="1286">
                  <c:v>-6.2831439660299589E-3</c:v>
                </c:pt>
                <c:pt idx="1287">
                  <c:v>-2.827056677074449E-2</c:v>
                </c:pt>
                <c:pt idx="1288">
                  <c:v>-5.0244318180237245E-2</c:v>
                </c:pt>
                <c:pt idx="1289">
                  <c:v>-7.2193771883324515E-2</c:v>
                </c:pt>
                <c:pt idx="1290">
                  <c:v>-9.4108313318974263E-2</c:v>
                </c:pt>
                <c:pt idx="1291">
                  <c:v>-0.11597734480941711</c:v>
                </c:pt>
                <c:pt idx="1292">
                  <c:v>-0.13779029068509294</c:v>
                </c:pt>
                <c:pt idx="1293">
                  <c:v>-0.15953660239893658</c:v>
                </c:pt>
                <c:pt idx="1294">
                  <c:v>-0.18120576362758281</c:v>
                </c:pt>
                <c:pt idx="1295">
                  <c:v>-0.20278729535695295</c:v>
                </c:pt>
                <c:pt idx="1296">
                  <c:v>-0.22427076094981649</c:v>
                </c:pt>
                <c:pt idx="1297">
                  <c:v>-0.24564577119285971</c:v>
                </c:pt>
                <c:pt idx="1298">
                  <c:v>-0.26690198932080339</c:v>
                </c:pt>
                <c:pt idx="1299">
                  <c:v>-0.28802913601519131</c:v>
                </c:pt>
                <c:pt idx="1300">
                  <c:v>-0.30901699437536367</c:v>
                </c:pt>
                <c:pt idx="1301">
                  <c:v>-0.32985541485926306</c:v>
                </c:pt>
                <c:pt idx="1302">
                  <c:v>-0.3505343201916663</c:v>
                </c:pt>
                <c:pt idx="1303">
                  <c:v>-0.37104371023745197</c:v>
                </c:pt>
                <c:pt idx="1304">
                  <c:v>-0.39137366683759683</c:v>
                </c:pt>
                <c:pt idx="1305">
                  <c:v>-0.41151435860549657</c:v>
                </c:pt>
                <c:pt idx="1306">
                  <c:v>-0.43145604568133999</c:v>
                </c:pt>
                <c:pt idx="1307">
                  <c:v>-0.45118908444222233</c:v>
                </c:pt>
                <c:pt idx="1308">
                  <c:v>-0.47070393216570278</c:v>
                </c:pt>
                <c:pt idx="1309">
                  <c:v>-0.48999115164459961</c:v>
                </c:pt>
                <c:pt idx="1310">
                  <c:v>-0.50904141575072703</c:v>
                </c:pt>
                <c:pt idx="1311">
                  <c:v>-0.52784551194541474</c:v>
                </c:pt>
                <c:pt idx="1312">
                  <c:v>-0.54639434673461296</c:v>
                </c:pt>
                <c:pt idx="1313">
                  <c:v>-0.56467895006641333</c:v>
                </c:pt>
                <c:pt idx="1314">
                  <c:v>-0.58269047966890464</c:v>
                </c:pt>
                <c:pt idx="1315">
                  <c:v>-0.60042022532620487</c:v>
                </c:pt>
                <c:pt idx="1316">
                  <c:v>-0.6178596130906473</c:v>
                </c:pt>
                <c:pt idx="1317">
                  <c:v>-0.63500020942906843</c:v>
                </c:pt>
                <c:pt idx="1318">
                  <c:v>-0.65183372530117845</c:v>
                </c:pt>
                <c:pt idx="1319">
                  <c:v>-0.6683520201680847</c:v>
                </c:pt>
                <c:pt idx="1320">
                  <c:v>-0.68454710592897217</c:v>
                </c:pt>
                <c:pt idx="1321">
                  <c:v>-0.70041115078408167</c:v>
                </c:pt>
                <c:pt idx="1322">
                  <c:v>-0.71593648302210078</c:v>
                </c:pt>
                <c:pt idx="1323">
                  <c:v>-0.73111559473012544</c:v>
                </c:pt>
                <c:pt idx="1324">
                  <c:v>-0.74594114542443513</c:v>
                </c:pt>
                <c:pt idx="1325">
                  <c:v>-0.76040596560027562</c:v>
                </c:pt>
                <c:pt idx="1326">
                  <c:v>-0.77450306019897019</c:v>
                </c:pt>
                <c:pt idx="1327">
                  <c:v>-0.78822561199067021</c:v>
                </c:pt>
                <c:pt idx="1328">
                  <c:v>-0.80156698487109834</c:v>
                </c:pt>
                <c:pt idx="1329">
                  <c:v>-0.81452072707072276</c:v>
                </c:pt>
                <c:pt idx="1330">
                  <c:v>-0.82708057427476678</c:v>
                </c:pt>
                <c:pt idx="1331">
                  <c:v>-0.83924045265258018</c:v>
                </c:pt>
                <c:pt idx="1332">
                  <c:v>-0.85099448179488191</c:v>
                </c:pt>
                <c:pt idx="1333">
                  <c:v>-0.86233697755748562</c:v>
                </c:pt>
                <c:pt idx="1334">
                  <c:v>-0.87326245481009346</c:v>
                </c:pt>
                <c:pt idx="1335">
                  <c:v>-0.88376563008885833</c:v>
                </c:pt>
                <c:pt idx="1336">
                  <c:v>-0.89384142415142198</c:v>
                </c:pt>
                <c:pt idx="1337">
                  <c:v>-0.90348496443318471</c:v>
                </c:pt>
                <c:pt idx="1338">
                  <c:v>-0.91269158740364442</c:v>
                </c:pt>
                <c:pt idx="1339">
                  <c:v>-0.92145684082163182</c:v>
                </c:pt>
                <c:pt idx="1340">
                  <c:v>-0.92977648588837669</c:v>
                </c:pt>
                <c:pt idx="1341">
                  <c:v>-0.93764649929735411</c:v>
                </c:pt>
                <c:pt idx="1342">
                  <c:v>-0.94506307517991517</c:v>
                </c:pt>
                <c:pt idx="1343">
                  <c:v>-0.95202262694577899</c:v>
                </c:pt>
                <c:pt idx="1344">
                  <c:v>-0.95852178901747032</c:v>
                </c:pt>
                <c:pt idx="1345">
                  <c:v>-0.96455741845788467</c:v>
                </c:pt>
                <c:pt idx="1346">
                  <c:v>-0.97012659649018551</c:v>
                </c:pt>
                <c:pt idx="1347">
                  <c:v>-0.97522662990929543</c:v>
                </c:pt>
                <c:pt idx="1348">
                  <c:v>-0.97985505238431125</c:v>
                </c:pt>
                <c:pt idx="1349">
                  <c:v>-0.98400962565119654</c:v>
                </c:pt>
                <c:pt idx="1350">
                  <c:v>-0.98768834059518718</c:v>
                </c:pt>
                <c:pt idx="1351">
                  <c:v>-0.9908894182223813</c:v>
                </c:pt>
                <c:pt idx="1352">
                  <c:v>-0.9936113105200437</c:v>
                </c:pt>
                <c:pt idx="1353">
                  <c:v>-0.99585270120521385</c:v>
                </c:pt>
                <c:pt idx="1354">
                  <c:v>-0.99761250636124643</c:v>
                </c:pt>
                <c:pt idx="1355">
                  <c:v>-0.99888987496198434</c:v>
                </c:pt>
                <c:pt idx="1356">
                  <c:v>-0.9996841892833076</c:v>
                </c:pt>
                <c:pt idx="1357">
                  <c:v>-0.9999950652018591</c:v>
                </c:pt>
                <c:pt idx="1358">
                  <c:v>-0.99982235238080341</c:v>
                </c:pt>
                <c:pt idx="1359">
                  <c:v>-0.9991661343425281</c:v>
                </c:pt>
                <c:pt idx="1360">
                  <c:v>-0.99802672842825324</c:v>
                </c:pt>
                <c:pt idx="1361">
                  <c:v>-0.99640468564456763</c:v>
                </c:pt>
                <c:pt idx="1362">
                  <c:v>-0.99430079039696806</c:v>
                </c:pt>
                <c:pt idx="1363">
                  <c:v>-0.99171606011052615</c:v>
                </c:pt>
                <c:pt idx="1364">
                  <c:v>-0.98865174473787154</c:v>
                </c:pt>
                <c:pt idx="1365">
                  <c:v>-0.98510932615472591</c:v>
                </c:pt>
                <c:pt idx="1366">
                  <c:v>-0.98109051744327991</c:v>
                </c:pt>
                <c:pt idx="1367">
                  <c:v>-0.97659726206376507</c:v>
                </c:pt>
                <c:pt idx="1368">
                  <c:v>-0.97163173291460925</c:v>
                </c:pt>
                <c:pt idx="1369">
                  <c:v>-0.96619633128164506</c:v>
                </c:pt>
                <c:pt idx="1370">
                  <c:v>-0.96029368567686857</c:v>
                </c:pt>
                <c:pt idx="1371">
                  <c:v>-0.95392665056731329</c:v>
                </c:pt>
                <c:pt idx="1372">
                  <c:v>-0.94709830499465941</c:v>
                </c:pt>
                <c:pt idx="1373">
                  <c:v>-0.93981195108623039</c:v>
                </c:pt>
                <c:pt idx="1374">
                  <c:v>-0.93207111245811747</c:v>
                </c:pt>
                <c:pt idx="1375">
                  <c:v>-0.92387953251118915</c:v>
                </c:pt>
                <c:pt idx="1376">
                  <c:v>-0.91524117262081461</c:v>
                </c:pt>
                <c:pt idx="1377">
                  <c:v>-0.90616021022118309</c:v>
                </c:pt>
                <c:pt idx="1378">
                  <c:v>-0.89664103678512552</c:v>
                </c:pt>
                <c:pt idx="1379">
                  <c:v>-0.88668825570044274</c:v>
                </c:pt>
                <c:pt idx="1380">
                  <c:v>-0.87630668004374657</c:v>
                </c:pt>
                <c:pt idx="1381">
                  <c:v>-0.86550133025289711</c:v>
                </c:pt>
                <c:pt idx="1382">
                  <c:v>-0.85427743169917036</c:v>
                </c:pt>
                <c:pt idx="1383">
                  <c:v>-0.84264041216030461</c:v>
                </c:pt>
                <c:pt idx="1384">
                  <c:v>-0.83059589919568244</c:v>
                </c:pt>
                <c:pt idx="1385">
                  <c:v>-0.81814971742489073</c:v>
                </c:pt>
                <c:pt idx="1386">
                  <c:v>-0.80530788571098488</c:v>
                </c:pt>
                <c:pt idx="1387">
                  <c:v>-0.79207661424982789</c:v>
                </c:pt>
                <c:pt idx="1388">
                  <c:v>-0.77846230156688234</c:v>
                </c:pt>
                <c:pt idx="1389">
                  <c:v>-0.76447153142294866</c:v>
                </c:pt>
                <c:pt idx="1390">
                  <c:v>-0.75011106963031504</c:v>
                </c:pt>
                <c:pt idx="1391">
                  <c:v>-0.73538786078086749</c:v>
                </c:pt>
                <c:pt idx="1392">
                  <c:v>-0.72030902488775717</c:v>
                </c:pt>
                <c:pt idx="1393">
                  <c:v>-0.70488185394221059</c:v>
                </c:pt>
                <c:pt idx="1394">
                  <c:v>-0.6891138083871966</c:v>
                </c:pt>
                <c:pt idx="1395">
                  <c:v>-0.6730125135096181</c:v>
                </c:pt>
                <c:pt idx="1396">
                  <c:v>-0.65658575575280043</c:v>
                </c:pt>
                <c:pt idx="1397">
                  <c:v>-0.63984147895102195</c:v>
                </c:pt>
                <c:pt idx="1398">
                  <c:v>-0.62278778048795569</c:v>
                </c:pt>
                <c:pt idx="1399">
                  <c:v>-0.60543290738084432</c:v>
                </c:pt>
                <c:pt idx="1400">
                  <c:v>-0.58778525229231315</c:v>
                </c:pt>
                <c:pt idx="1401">
                  <c:v>-0.56985334947176391</c:v>
                </c:pt>
                <c:pt idx="1402">
                  <c:v>-0.55164587062827053</c:v>
                </c:pt>
                <c:pt idx="1403">
                  <c:v>-0.53317162073702928</c:v>
                </c:pt>
                <c:pt idx="1404">
                  <c:v>-0.51443953378134766</c:v>
                </c:pt>
                <c:pt idx="1405">
                  <c:v>-0.49545866843224634</c:v>
                </c:pt>
                <c:pt idx="1406">
                  <c:v>-0.47623820366777869</c:v>
                </c:pt>
                <c:pt idx="1407">
                  <c:v>-0.45678743433413999</c:v>
                </c:pt>
                <c:pt idx="1408">
                  <c:v>-0.43711576665077451</c:v>
                </c:pt>
                <c:pt idx="1409">
                  <c:v>-0.41723271366160808</c:v>
                </c:pt>
                <c:pt idx="1410">
                  <c:v>-0.39714789063462147</c:v>
                </c:pt>
                <c:pt idx="1411">
                  <c:v>-0.37687101041200494</c:v>
                </c:pt>
                <c:pt idx="1412">
                  <c:v>-0.35641187871309454</c:v>
                </c:pt>
                <c:pt idx="1413">
                  <c:v>-0.33578038939242622</c:v>
                </c:pt>
                <c:pt idx="1414">
                  <c:v>-0.31498651965515218</c:v>
                </c:pt>
                <c:pt idx="1415">
                  <c:v>-0.29404032523214985</c:v>
                </c:pt>
                <c:pt idx="1416">
                  <c:v>-0.27295193551717317</c:v>
                </c:pt>
                <c:pt idx="1417">
                  <c:v>-0.25173154866834713</c:v>
                </c:pt>
                <c:pt idx="1418">
                  <c:v>-0.23038942667644288</c:v>
                </c:pt>
                <c:pt idx="1419">
                  <c:v>-0.20893589040226632</c:v>
                </c:pt>
                <c:pt idx="1420">
                  <c:v>-0.18738131458557822</c:v>
                </c:pt>
                <c:pt idx="1421">
                  <c:v>-0.16573612282797581</c:v>
                </c:pt>
                <c:pt idx="1422">
                  <c:v>-0.14401078255211089</c:v>
                </c:pt>
                <c:pt idx="1423">
                  <c:v>-0.12221579993975086</c:v>
                </c:pt>
                <c:pt idx="1424">
                  <c:v>-0.1003617148510791</c:v>
                </c:pt>
                <c:pt idx="1425">
                  <c:v>-7.8459095727708483E-2</c:v>
                </c:pt>
                <c:pt idx="1426">
                  <c:v>-5.6518534481890995E-2</c:v>
                </c:pt>
                <c:pt idx="1427">
                  <c:v>-3.4550641374341745E-2</c:v>
                </c:pt>
                <c:pt idx="1428">
                  <c:v>-1.2566039883225162E-2</c:v>
                </c:pt>
                <c:pt idx="1429">
                  <c:v>9.4246384332683109E-3</c:v>
                </c:pt>
                <c:pt idx="1430">
                  <c:v>3.1410759078252949E-2</c:v>
                </c:pt>
                <c:pt idx="1431">
                  <c:v>5.338168975888187E-2</c:v>
                </c:pt>
                <c:pt idx="1432">
                  <c:v>7.5326805528050808E-2</c:v>
                </c:pt>
                <c:pt idx="1433">
                  <c:v>9.7235493922514071E-2</c:v>
                </c:pt>
                <c:pt idx="1434">
                  <c:v>0.11909716009498107</c:v>
                </c:pt>
                <c:pt idx="1435">
                  <c:v>0.14090123193769408</c:v>
                </c:pt>
                <c:pt idx="1436">
                  <c:v>0.16263716519499155</c:v>
                </c:pt>
                <c:pt idx="1437">
                  <c:v>0.18429444856243773</c:v>
                </c:pt>
                <c:pt idx="1438">
                  <c:v>0.20586260876998222</c:v>
                </c:pt>
                <c:pt idx="1439">
                  <c:v>0.2273312156467438</c:v>
                </c:pt>
                <c:pt idx="1440">
                  <c:v>0.24868988716495199</c:v>
                </c:pt>
                <c:pt idx="1441">
                  <c:v>0.26992829446058997</c:v>
                </c:pt>
                <c:pt idx="1442">
                  <c:v>0.29103616682836186</c:v>
                </c:pt>
                <c:pt idx="1443">
                  <c:v>0.31200329668850124</c:v>
                </c:pt>
                <c:pt idx="1444">
                  <c:v>0.33281954452306944</c:v>
                </c:pt>
                <c:pt idx="1445">
                  <c:v>0.35347484377933963</c:v>
                </c:pt>
                <c:pt idx="1446">
                  <c:v>0.37395920573787933</c:v>
                </c:pt>
                <c:pt idx="1447">
                  <c:v>0.39426272434302628</c:v>
                </c:pt>
                <c:pt idx="1448">
                  <c:v>0.41437558099335581</c:v>
                </c:pt>
                <c:pt idx="1449">
                  <c:v>0.43428804928987269</c:v>
                </c:pt>
                <c:pt idx="1450">
                  <c:v>0.45399049973961453</c:v>
                </c:pt>
                <c:pt idx="1451">
                  <c:v>0.47347340441237634</c:v>
                </c:pt>
                <c:pt idx="1452">
                  <c:v>0.49272734154835224</c:v>
                </c:pt>
                <c:pt idx="1453">
                  <c:v>0.5117430001144021</c:v>
                </c:pt>
                <c:pt idx="1454">
                  <c:v>0.53051118430678779</c:v>
                </c:pt>
                <c:pt idx="1455">
                  <c:v>0.54902281799818509</c:v>
                </c:pt>
                <c:pt idx="1456">
                  <c:v>0.56726894912680648</c:v>
                </c:pt>
                <c:pt idx="1457">
                  <c:v>0.58524075402555675</c:v>
                </c:pt>
                <c:pt idx="1458">
                  <c:v>0.60292954168906809</c:v>
                </c:pt>
                <c:pt idx="1459">
                  <c:v>0.6203267579765962</c:v>
                </c:pt>
                <c:pt idx="1460">
                  <c:v>0.63742398974872683</c:v>
                </c:pt>
                <c:pt idx="1461">
                  <c:v>0.65421296893589509</c:v>
                </c:pt>
                <c:pt idx="1462">
                  <c:v>0.67068557653675631</c:v>
                </c:pt>
                <c:pt idx="1463">
                  <c:v>0.68683384654444157</c:v>
                </c:pt>
                <c:pt idx="1464">
                  <c:v>0.7026499697988795</c:v>
                </c:pt>
                <c:pt idx="1465">
                  <c:v>0.71812629776321635</c:v>
                </c:pt>
                <c:pt idx="1466">
                  <c:v>0.7332553462225847</c:v>
                </c:pt>
                <c:pt idx="1467">
                  <c:v>0.7480297989034046</c:v>
                </c:pt>
                <c:pt idx="1468">
                  <c:v>0.76244251101146732</c:v>
                </c:pt>
                <c:pt idx="1469">
                  <c:v>0.77648651268709556</c:v>
                </c:pt>
                <c:pt idx="1470">
                  <c:v>0.79015501237570496</c:v>
                </c:pt>
                <c:pt idx="1471">
                  <c:v>0.80344140011213994</c:v>
                </c:pt>
                <c:pt idx="1472">
                  <c:v>0.81633925071719815</c:v>
                </c:pt>
                <c:pt idx="1473">
                  <c:v>0.82884232690477389</c:v>
                </c:pt>
                <c:pt idx="1474">
                  <c:v>0.84094458229817903</c:v>
                </c:pt>
                <c:pt idx="1475">
                  <c:v>0.85264016435410017</c:v>
                </c:pt>
                <c:pt idx="1476">
                  <c:v>0.86392341719284138</c:v>
                </c:pt>
                <c:pt idx="1477">
                  <c:v>0.87478888433345703</c:v>
                </c:pt>
                <c:pt idx="1478">
                  <c:v>0.88523131133245792</c:v>
                </c:pt>
                <c:pt idx="1479">
                  <c:v>0.89524564832481279</c:v>
                </c:pt>
                <c:pt idx="1480">
                  <c:v>0.90482705246601924</c:v>
                </c:pt>
                <c:pt idx="1481">
                  <c:v>0.91397089027405964</c:v>
                </c:pt>
                <c:pt idx="1482">
                  <c:v>0.92267273987011489</c:v>
                </c:pt>
                <c:pt idx="1483">
                  <c:v>0.93092839311693465</c:v>
                </c:pt>
                <c:pt idx="1484">
                  <c:v>0.93873385765387196</c:v>
                </c:pt>
                <c:pt idx="1485">
                  <c:v>0.9460853588275423</c:v>
                </c:pt>
                <c:pt idx="1486">
                  <c:v>0.95297934151721508</c:v>
                </c:pt>
                <c:pt idx="1487">
                  <c:v>0.95941247185403844</c:v>
                </c:pt>
                <c:pt idx="1488">
                  <c:v>0.965381638833269</c:v>
                </c:pt>
                <c:pt idx="1489">
                  <c:v>0.97088395581872577</c:v>
                </c:pt>
                <c:pt idx="1490">
                  <c:v>0.97591676193874199</c:v>
                </c:pt>
                <c:pt idx="1491">
                  <c:v>0.98047762337294031</c:v>
                </c:pt>
                <c:pt idx="1492">
                  <c:v>0.98456433452920111</c:v>
                </c:pt>
                <c:pt idx="1493">
                  <c:v>0.98817491911027633</c:v>
                </c:pt>
                <c:pt idx="1494">
                  <c:v>0.99130763106950259</c:v>
                </c:pt>
                <c:pt idx="1495">
                  <c:v>0.99396095545517604</c:v>
                </c:pt>
                <c:pt idx="1496">
                  <c:v>0.99613360914316929</c:v>
                </c:pt>
                <c:pt idx="1497">
                  <c:v>0.99782454145743882</c:v>
                </c:pt>
                <c:pt idx="1498">
                  <c:v>0.99903293467812282</c:v>
                </c:pt>
                <c:pt idx="1499">
                  <c:v>0.99975820443698304</c:v>
                </c:pt>
                <c:pt idx="1500">
                  <c:v>1</c:v>
                </c:pt>
                <c:pt idx="1501">
                  <c:v>0.99975820443698504</c:v>
                </c:pt>
                <c:pt idx="1502">
                  <c:v>0.99903293467812682</c:v>
                </c:pt>
                <c:pt idx="1503">
                  <c:v>0.99782454145744481</c:v>
                </c:pt>
                <c:pt idx="1504">
                  <c:v>0.99613360914317728</c:v>
                </c:pt>
                <c:pt idx="1505">
                  <c:v>0.99396095545518603</c:v>
                </c:pt>
                <c:pt idx="1506">
                  <c:v>0.99130763106951458</c:v>
                </c:pt>
                <c:pt idx="1507">
                  <c:v>0.98817491911029032</c:v>
                </c:pt>
                <c:pt idx="1508">
                  <c:v>0.98456433452921721</c:v>
                </c:pt>
                <c:pt idx="1509">
                  <c:v>0.9804776233729583</c:v>
                </c:pt>
                <c:pt idx="1510">
                  <c:v>0.97591676193876342</c:v>
                </c:pt>
                <c:pt idx="1511">
                  <c:v>0.97088395581874765</c:v>
                </c:pt>
                <c:pt idx="1512">
                  <c:v>0.96538163883329287</c:v>
                </c:pt>
                <c:pt idx="1513">
                  <c:v>0.9594124718540642</c:v>
                </c:pt>
                <c:pt idx="1514">
                  <c:v>0.95297934151724273</c:v>
                </c:pt>
                <c:pt idx="1515">
                  <c:v>0.94608535882757194</c:v>
                </c:pt>
                <c:pt idx="1516">
                  <c:v>0.93873385765390349</c:v>
                </c:pt>
                <c:pt idx="1517">
                  <c:v>0.93092839311696807</c:v>
                </c:pt>
                <c:pt idx="1518">
                  <c:v>0.92267273987015019</c:v>
                </c:pt>
                <c:pt idx="1519">
                  <c:v>0.91397089027409961</c:v>
                </c:pt>
                <c:pt idx="1520">
                  <c:v>0.90482705246606121</c:v>
                </c:pt>
                <c:pt idx="1521">
                  <c:v>0.89524564832485354</c:v>
                </c:pt>
                <c:pt idx="1522">
                  <c:v>0.88523131133250044</c:v>
                </c:pt>
                <c:pt idx="1523">
                  <c:v>0.87478888433350133</c:v>
                </c:pt>
                <c:pt idx="1524">
                  <c:v>0.86392341719288734</c:v>
                </c:pt>
                <c:pt idx="1525">
                  <c:v>0.85264016435414791</c:v>
                </c:pt>
                <c:pt idx="1526">
                  <c:v>0.84094458229822844</c:v>
                </c:pt>
                <c:pt idx="1527">
                  <c:v>0.82884232690482507</c:v>
                </c:pt>
                <c:pt idx="1528">
                  <c:v>0.816339250717251</c:v>
                </c:pt>
                <c:pt idx="1529">
                  <c:v>0.80344140011219856</c:v>
                </c:pt>
                <c:pt idx="1530">
                  <c:v>0.79015501237576535</c:v>
                </c:pt>
                <c:pt idx="1531">
                  <c:v>0.77648651268715319</c:v>
                </c:pt>
                <c:pt idx="1532">
                  <c:v>0.76244251101152649</c:v>
                </c:pt>
                <c:pt idx="1533">
                  <c:v>0.74802979890346522</c:v>
                </c:pt>
                <c:pt idx="1534">
                  <c:v>0.73325534622264688</c:v>
                </c:pt>
                <c:pt idx="1535">
                  <c:v>0.71812629776327996</c:v>
                </c:pt>
                <c:pt idx="1536">
                  <c:v>0.70264996979894456</c:v>
                </c:pt>
                <c:pt idx="1537">
                  <c:v>0.68683384654450796</c:v>
                </c:pt>
                <c:pt idx="1538">
                  <c:v>0.67068557653682415</c:v>
                </c:pt>
                <c:pt idx="1539">
                  <c:v>0.65421296893596959</c:v>
                </c:pt>
                <c:pt idx="1540">
                  <c:v>0.63742398974880266</c:v>
                </c:pt>
                <c:pt idx="1541">
                  <c:v>0.62032675797666792</c:v>
                </c:pt>
                <c:pt idx="1542">
                  <c:v>0.60292954168914104</c:v>
                </c:pt>
                <c:pt idx="1543">
                  <c:v>0.58524075402563092</c:v>
                </c:pt>
                <c:pt idx="1544">
                  <c:v>0.56726894912688175</c:v>
                </c:pt>
                <c:pt idx="1545">
                  <c:v>0.54902281799826147</c:v>
                </c:pt>
                <c:pt idx="1546">
                  <c:v>0.53051118430686828</c:v>
                </c:pt>
                <c:pt idx="1547">
                  <c:v>0.5117430001144837</c:v>
                </c:pt>
                <c:pt idx="1548">
                  <c:v>0.49272734154843489</c:v>
                </c:pt>
                <c:pt idx="1549">
                  <c:v>0.47347340441245994</c:v>
                </c:pt>
                <c:pt idx="1550">
                  <c:v>0.45399049973969913</c:v>
                </c:pt>
                <c:pt idx="1551">
                  <c:v>0.43428804928995501</c:v>
                </c:pt>
                <c:pt idx="1552">
                  <c:v>0.41437558099343902</c:v>
                </c:pt>
                <c:pt idx="1553">
                  <c:v>0.39426272434311027</c:v>
                </c:pt>
                <c:pt idx="1554">
                  <c:v>0.3739592057379641</c:v>
                </c:pt>
                <c:pt idx="1555">
                  <c:v>0.35347484377942512</c:v>
                </c:pt>
                <c:pt idx="1556">
                  <c:v>0.33281954452315898</c:v>
                </c:pt>
                <c:pt idx="1557">
                  <c:v>0.31200329668859145</c:v>
                </c:pt>
                <c:pt idx="1558">
                  <c:v>0.29103616682845268</c:v>
                </c:pt>
                <c:pt idx="1559">
                  <c:v>0.26992829446068139</c:v>
                </c:pt>
                <c:pt idx="1560">
                  <c:v>0.24868988716503709</c:v>
                </c:pt>
                <c:pt idx="1561">
                  <c:v>0.22733121564683278</c:v>
                </c:pt>
                <c:pt idx="1562">
                  <c:v>0.20586260877007165</c:v>
                </c:pt>
                <c:pt idx="1563">
                  <c:v>0.18429444856252758</c:v>
                </c:pt>
                <c:pt idx="1564">
                  <c:v>0.16263716519508173</c:v>
                </c:pt>
                <c:pt idx="1565">
                  <c:v>0.14090123193778456</c:v>
                </c:pt>
                <c:pt idx="1566">
                  <c:v>0.11909716009507534</c:v>
                </c:pt>
                <c:pt idx="1567">
                  <c:v>9.7235493922608565E-2</c:v>
                </c:pt>
                <c:pt idx="1568">
                  <c:v>7.5326805528145482E-2</c:v>
                </c:pt>
                <c:pt idx="1569">
                  <c:v>5.3381689758976676E-2</c:v>
                </c:pt>
                <c:pt idx="1570">
                  <c:v>3.1410759078340747E-2</c:v>
                </c:pt>
                <c:pt idx="1571">
                  <c:v>9.4246384333596979E-3</c:v>
                </c:pt>
                <c:pt idx="1572">
                  <c:v>-1.2566039883133781E-2</c:v>
                </c:pt>
                <c:pt idx="1573">
                  <c:v>-3.4550641374250415E-2</c:v>
                </c:pt>
                <c:pt idx="1574">
                  <c:v>-5.6518534481799748E-2</c:v>
                </c:pt>
                <c:pt idx="1575">
                  <c:v>-7.8459095727617362E-2</c:v>
                </c:pt>
                <c:pt idx="1576">
                  <c:v>-0.10036171485098463</c:v>
                </c:pt>
                <c:pt idx="1577">
                  <c:v>-0.12221579993965663</c:v>
                </c:pt>
                <c:pt idx="1578">
                  <c:v>-0.14401078255201694</c:v>
                </c:pt>
                <c:pt idx="1579">
                  <c:v>-0.16573612282788217</c:v>
                </c:pt>
                <c:pt idx="1580">
                  <c:v>-0.18738131458549193</c:v>
                </c:pt>
                <c:pt idx="1581">
                  <c:v>-0.20893589040217694</c:v>
                </c:pt>
                <c:pt idx="1582">
                  <c:v>-0.23038942667635395</c:v>
                </c:pt>
                <c:pt idx="1583">
                  <c:v>-0.2517315486682587</c:v>
                </c:pt>
                <c:pt idx="1584">
                  <c:v>-0.27295193551708524</c:v>
                </c:pt>
                <c:pt idx="1585">
                  <c:v>-0.29404032523206253</c:v>
                </c:pt>
                <c:pt idx="1586">
                  <c:v>-0.31498651965506202</c:v>
                </c:pt>
                <c:pt idx="1587">
                  <c:v>-0.33578038939233679</c:v>
                </c:pt>
                <c:pt idx="1588">
                  <c:v>-0.35641187871300584</c:v>
                </c:pt>
                <c:pt idx="1589">
                  <c:v>-0.37687101041191701</c:v>
                </c:pt>
                <c:pt idx="1590">
                  <c:v>-0.39714789063454087</c:v>
                </c:pt>
                <c:pt idx="1591">
                  <c:v>-0.41723271366152503</c:v>
                </c:pt>
                <c:pt idx="1592">
                  <c:v>-0.43711576665069229</c:v>
                </c:pt>
                <c:pt idx="1593">
                  <c:v>-0.45678743433405872</c:v>
                </c:pt>
                <c:pt idx="1594">
                  <c:v>-0.47623820366769831</c:v>
                </c:pt>
                <c:pt idx="1595">
                  <c:v>-0.49545866843216696</c:v>
                </c:pt>
                <c:pt idx="1596">
                  <c:v>-0.51443953378126628</c:v>
                </c:pt>
                <c:pt idx="1597">
                  <c:v>-0.53317162073694901</c:v>
                </c:pt>
                <c:pt idx="1598">
                  <c:v>-0.55164587062819137</c:v>
                </c:pt>
                <c:pt idx="1599">
                  <c:v>-0.56985334947168587</c:v>
                </c:pt>
                <c:pt idx="1600">
                  <c:v>-0.5877852522922421</c:v>
                </c:pt>
                <c:pt idx="1601">
                  <c:v>-0.6054329073807716</c:v>
                </c:pt>
                <c:pt idx="1602">
                  <c:v>-0.62278778048788419</c:v>
                </c:pt>
                <c:pt idx="1603">
                  <c:v>-0.63984147895095167</c:v>
                </c:pt>
                <c:pt idx="1604">
                  <c:v>-0.65658575575273159</c:v>
                </c:pt>
                <c:pt idx="1605">
                  <c:v>-0.67301251350955049</c:v>
                </c:pt>
                <c:pt idx="1606">
                  <c:v>-0.68911380838712788</c:v>
                </c:pt>
                <c:pt idx="1607">
                  <c:v>-0.7048818539421432</c:v>
                </c:pt>
                <c:pt idx="1608">
                  <c:v>-0.72030902488769133</c:v>
                </c:pt>
                <c:pt idx="1609">
                  <c:v>-0.7353878607808032</c:v>
                </c:pt>
                <c:pt idx="1610">
                  <c:v>-0.75011106963025453</c:v>
                </c:pt>
                <c:pt idx="1611">
                  <c:v>-0.76447153142288982</c:v>
                </c:pt>
                <c:pt idx="1612">
                  <c:v>-0.77846230156682494</c:v>
                </c:pt>
                <c:pt idx="1613">
                  <c:v>-0.79207661424977205</c:v>
                </c:pt>
                <c:pt idx="1614">
                  <c:v>-0.8053078857109307</c:v>
                </c:pt>
                <c:pt idx="1615">
                  <c:v>-0.81814971742483622</c:v>
                </c:pt>
                <c:pt idx="1616">
                  <c:v>-0.83059589919562948</c:v>
                </c:pt>
                <c:pt idx="1617">
                  <c:v>-0.84264041216025354</c:v>
                </c:pt>
                <c:pt idx="1618">
                  <c:v>-0.85427743169912096</c:v>
                </c:pt>
                <c:pt idx="1619">
                  <c:v>-0.86550133025284959</c:v>
                </c:pt>
                <c:pt idx="1620">
                  <c:v>-0.8763066800437026</c:v>
                </c:pt>
                <c:pt idx="1621">
                  <c:v>-0.88668825570040044</c:v>
                </c:pt>
                <c:pt idx="1622">
                  <c:v>-0.89664103678508511</c:v>
                </c:pt>
                <c:pt idx="1623">
                  <c:v>-0.90616021022114446</c:v>
                </c:pt>
                <c:pt idx="1624">
                  <c:v>-0.91524117262077787</c:v>
                </c:pt>
                <c:pt idx="1625">
                  <c:v>-0.92387953251115285</c:v>
                </c:pt>
                <c:pt idx="1626">
                  <c:v>-0.93207111245808305</c:v>
                </c:pt>
                <c:pt idx="1627">
                  <c:v>-0.93981195108619797</c:v>
                </c:pt>
                <c:pt idx="1628">
                  <c:v>-0.94709830499462888</c:v>
                </c:pt>
                <c:pt idx="1629">
                  <c:v>-0.95392665056728687</c:v>
                </c:pt>
                <c:pt idx="1630">
                  <c:v>-0.96029368567684303</c:v>
                </c:pt>
                <c:pt idx="1631">
                  <c:v>-0.96619633128162141</c:v>
                </c:pt>
                <c:pt idx="1632">
                  <c:v>-0.9716317329145876</c:v>
                </c:pt>
                <c:pt idx="1633">
                  <c:v>-0.97659726206374542</c:v>
                </c:pt>
                <c:pt idx="1634">
                  <c:v>-0.98109051744326226</c:v>
                </c:pt>
                <c:pt idx="1635">
                  <c:v>-0.98510932615470959</c:v>
                </c:pt>
                <c:pt idx="1636">
                  <c:v>-0.98865174473785733</c:v>
                </c:pt>
                <c:pt idx="1637">
                  <c:v>-0.99171606011051394</c:v>
                </c:pt>
                <c:pt idx="1638">
                  <c:v>-0.99430079039695796</c:v>
                </c:pt>
                <c:pt idx="1639">
                  <c:v>-0.9964046856445602</c:v>
                </c:pt>
                <c:pt idx="1640">
                  <c:v>-0.99802672842824747</c:v>
                </c:pt>
                <c:pt idx="1641">
                  <c:v>-0.99916613434252433</c:v>
                </c:pt>
                <c:pt idx="1642">
                  <c:v>-0.99982235238080164</c:v>
                </c:pt>
                <c:pt idx="1643">
                  <c:v>-0.99999506520185943</c:v>
                </c:pt>
                <c:pt idx="1644">
                  <c:v>-0.99968418928330993</c:v>
                </c:pt>
                <c:pt idx="1645">
                  <c:v>-0.99888987496198878</c:v>
                </c:pt>
                <c:pt idx="1646">
                  <c:v>-0.99761250636125298</c:v>
                </c:pt>
                <c:pt idx="1647">
                  <c:v>-0.99585270120522251</c:v>
                </c:pt>
                <c:pt idx="1648">
                  <c:v>-0.99361131052005447</c:v>
                </c:pt>
                <c:pt idx="1649">
                  <c:v>-0.99088941822239318</c:v>
                </c:pt>
                <c:pt idx="1650">
                  <c:v>-0.9876883405952015</c:v>
                </c:pt>
                <c:pt idx="1651">
                  <c:v>-0.98400962565121286</c:v>
                </c:pt>
                <c:pt idx="1652">
                  <c:v>-0.97985505238432946</c:v>
                </c:pt>
                <c:pt idx="1653">
                  <c:v>-0.97522662990931563</c:v>
                </c:pt>
                <c:pt idx="1654">
                  <c:v>-0.97012659649020772</c:v>
                </c:pt>
                <c:pt idx="1655">
                  <c:v>-0.96455741845790977</c:v>
                </c:pt>
                <c:pt idx="1656">
                  <c:v>-0.95852178901749741</c:v>
                </c:pt>
                <c:pt idx="1657">
                  <c:v>-0.95202262694580797</c:v>
                </c:pt>
                <c:pt idx="1658">
                  <c:v>-0.94506307517994625</c:v>
                </c:pt>
                <c:pt idx="1659">
                  <c:v>-0.93764649929738464</c:v>
                </c:pt>
                <c:pt idx="1660">
                  <c:v>-0.92977648588841033</c:v>
                </c:pt>
                <c:pt idx="1661">
                  <c:v>-0.92145684082166734</c:v>
                </c:pt>
                <c:pt idx="1662">
                  <c:v>-0.91269158740368173</c:v>
                </c:pt>
                <c:pt idx="1663">
                  <c:v>-0.9034849644332239</c:v>
                </c:pt>
                <c:pt idx="1664">
                  <c:v>-0.89384142415146295</c:v>
                </c:pt>
                <c:pt idx="1665">
                  <c:v>-0.88376563008890274</c:v>
                </c:pt>
                <c:pt idx="1666">
                  <c:v>-0.87326245481013964</c:v>
                </c:pt>
                <c:pt idx="1667">
                  <c:v>-0.86233697755753369</c:v>
                </c:pt>
                <c:pt idx="1668">
                  <c:v>-0.85099448179493176</c:v>
                </c:pt>
                <c:pt idx="1669">
                  <c:v>-0.83924045265262792</c:v>
                </c:pt>
                <c:pt idx="1670">
                  <c:v>-0.82708057427481818</c:v>
                </c:pt>
                <c:pt idx="1671">
                  <c:v>-0.81452072707077572</c:v>
                </c:pt>
                <c:pt idx="1672">
                  <c:v>-0.80156698487115297</c:v>
                </c:pt>
                <c:pt idx="1673">
                  <c:v>-0.78822561199072649</c:v>
                </c:pt>
                <c:pt idx="1674">
                  <c:v>-0.77450306019903026</c:v>
                </c:pt>
                <c:pt idx="1675">
                  <c:v>-0.76040596560033735</c:v>
                </c:pt>
                <c:pt idx="1676">
                  <c:v>-0.74594114542449841</c:v>
                </c:pt>
                <c:pt idx="1677">
                  <c:v>-0.73111559473019028</c:v>
                </c:pt>
                <c:pt idx="1678">
                  <c:v>-0.71593648302216706</c:v>
                </c:pt>
                <c:pt idx="1679">
                  <c:v>-0.70041115078414695</c:v>
                </c:pt>
                <c:pt idx="1680">
                  <c:v>-0.68454710592903878</c:v>
                </c:pt>
                <c:pt idx="1681">
                  <c:v>-0.66835202016815265</c:v>
                </c:pt>
                <c:pt idx="1682">
                  <c:v>-0.65183372530124783</c:v>
                </c:pt>
                <c:pt idx="1683">
                  <c:v>-0.63500020942913904</c:v>
                </c:pt>
                <c:pt idx="1684">
                  <c:v>-0.6178596130907219</c:v>
                </c:pt>
                <c:pt idx="1685">
                  <c:v>-0.6004202253262807</c:v>
                </c:pt>
                <c:pt idx="1686">
                  <c:v>-0.5826904796689818</c:v>
                </c:pt>
                <c:pt idx="1687">
                  <c:v>-0.56467895006649171</c:v>
                </c:pt>
                <c:pt idx="1688">
                  <c:v>-0.54639434673468656</c:v>
                </c:pt>
                <c:pt idx="1689">
                  <c:v>-0.52784551194549234</c:v>
                </c:pt>
                <c:pt idx="1690">
                  <c:v>-0.50904141575080575</c:v>
                </c:pt>
                <c:pt idx="1691">
                  <c:v>-0.48999115164467927</c:v>
                </c:pt>
                <c:pt idx="1692">
                  <c:v>-0.47070393216578338</c:v>
                </c:pt>
                <c:pt idx="1693">
                  <c:v>-0.45118908444230388</c:v>
                </c:pt>
                <c:pt idx="1694">
                  <c:v>-0.43145604568142565</c:v>
                </c:pt>
                <c:pt idx="1695">
                  <c:v>-0.41151435860558311</c:v>
                </c:pt>
                <c:pt idx="1696">
                  <c:v>-0.39137366683768421</c:v>
                </c:pt>
                <c:pt idx="1697">
                  <c:v>-0.37104371023754013</c:v>
                </c:pt>
                <c:pt idx="1698">
                  <c:v>-0.35053432019174857</c:v>
                </c:pt>
                <c:pt idx="1699">
                  <c:v>-0.32985541485934933</c:v>
                </c:pt>
                <c:pt idx="1700">
                  <c:v>-0.30901699437545055</c:v>
                </c:pt>
                <c:pt idx="1701">
                  <c:v>-0.2880291360152788</c:v>
                </c:pt>
                <c:pt idx="1702">
                  <c:v>-0.26690198932089149</c:v>
                </c:pt>
                <c:pt idx="1703">
                  <c:v>-0.24564577119294831</c:v>
                </c:pt>
                <c:pt idx="1704">
                  <c:v>-0.224270760949909</c:v>
                </c:pt>
                <c:pt idx="1705">
                  <c:v>-0.20278729535704593</c:v>
                </c:pt>
                <c:pt idx="1706">
                  <c:v>-0.18120576362767618</c:v>
                </c:pt>
                <c:pt idx="1707">
                  <c:v>-0.15953660239903031</c:v>
                </c:pt>
                <c:pt idx="1708">
                  <c:v>-0.13779029068517992</c:v>
                </c:pt>
                <c:pt idx="1709">
                  <c:v>-0.11597734480950789</c:v>
                </c:pt>
                <c:pt idx="1710">
                  <c:v>-9.4108313319065245E-2</c:v>
                </c:pt>
                <c:pt idx="1711">
                  <c:v>-7.2193771883415678E-2</c:v>
                </c:pt>
                <c:pt idx="1712">
                  <c:v>-5.0244318180328519E-2</c:v>
                </c:pt>
                <c:pt idx="1713">
                  <c:v>-2.8270566770835844E-2</c:v>
                </c:pt>
                <c:pt idx="1714">
                  <c:v>-6.2831439661249003E-3</c:v>
                </c:pt>
                <c:pt idx="1715">
                  <c:v>1.5707317311251641E-2</c:v>
                </c:pt>
                <c:pt idx="1716">
                  <c:v>3.7690182669362693E-2</c:v>
                </c:pt>
                <c:pt idx="1717">
                  <c:v>5.9654821389596331E-2</c:v>
                </c:pt>
                <c:pt idx="1718">
                  <c:v>8.1590611567588026E-2</c:v>
                </c:pt>
                <c:pt idx="1719">
                  <c:v>0.10348694524985103</c:v>
                </c:pt>
                <c:pt idx="1720">
                  <c:v>0.12533323356373108</c:v>
                </c:pt>
                <c:pt idx="1721">
                  <c:v>0.14711891183806283</c:v>
                </c:pt>
                <c:pt idx="1722">
                  <c:v>0.16883344471215825</c:v>
                </c:pt>
                <c:pt idx="1723">
                  <c:v>0.19046633123061349</c:v>
                </c:pt>
                <c:pt idx="1724">
                  <c:v>0.21200710992147775</c:v>
                </c:pt>
                <c:pt idx="1725">
                  <c:v>0.23344536385532835</c:v>
                </c:pt>
                <c:pt idx="1726">
                  <c:v>0.25477072568280529</c:v>
                </c:pt>
                <c:pt idx="1727">
                  <c:v>0.27597288264816927</c:v>
                </c:pt>
                <c:pt idx="1728">
                  <c:v>0.29704158157646604</c:v>
                </c:pt>
                <c:pt idx="1729">
                  <c:v>0.31796663383184309</c:v>
                </c:pt>
                <c:pt idx="1730">
                  <c:v>0.33873792024472493</c:v>
                </c:pt>
                <c:pt idx="1731">
                  <c:v>0.35934539600532589</c:v>
                </c:pt>
                <c:pt idx="1732">
                  <c:v>0.37977909552123834</c:v>
                </c:pt>
                <c:pt idx="1733">
                  <c:v>0.4000291372367043</c:v>
                </c:pt>
                <c:pt idx="1734">
                  <c:v>0.42008572841124847</c:v>
                </c:pt>
                <c:pt idx="1735">
                  <c:v>0.43993916985536036</c:v>
                </c:pt>
                <c:pt idx="1736">
                  <c:v>0.45957986062093636</c:v>
                </c:pt>
                <c:pt idx="1737">
                  <c:v>0.47899830264421317</c:v>
                </c:pt>
                <c:pt idx="1738">
                  <c:v>0.49818510533895316</c:v>
                </c:pt>
                <c:pt idx="1739">
                  <c:v>0.51713099013762376</c:v>
                </c:pt>
                <c:pt idx="1740">
                  <c:v>0.53582679497846775</c:v>
                </c:pt>
                <c:pt idx="1741">
                  <c:v>0.5542634787361701</c:v>
                </c:pt>
                <c:pt idx="1742">
                  <c:v>0.57243212559407208</c:v>
                </c:pt>
                <c:pt idx="1743">
                  <c:v>0.59032394935578136</c:v>
                </c:pt>
                <c:pt idx="1744">
                  <c:v>0.60793029769409801</c:v>
                </c:pt>
                <c:pt idx="1745">
                  <c:v>0.62524265633520404</c:v>
                </c:pt>
                <c:pt idx="1746">
                  <c:v>0.64225265317608982</c:v>
                </c:pt>
                <c:pt idx="1747">
                  <c:v>0.65895206233322923</c:v>
                </c:pt>
                <c:pt idx="1748">
                  <c:v>0.67533280812054919</c:v>
                </c:pt>
                <c:pt idx="1749">
                  <c:v>0.6913869689547385</c:v>
                </c:pt>
                <c:pt idx="1750">
                  <c:v>0.70710678118608739</c:v>
                </c:pt>
                <c:pt idx="1751">
                  <c:v>0.72248464285289771</c:v>
                </c:pt>
                <c:pt idx="1752">
                  <c:v>0.73751311735773017</c:v>
                </c:pt>
                <c:pt idx="1753">
                  <c:v>0.7521849370636764</c:v>
                </c:pt>
                <c:pt idx="1754">
                  <c:v>0.76649300680892385</c:v>
                </c:pt>
                <c:pt idx="1755">
                  <c:v>0.78043040733791302</c:v>
                </c:pt>
                <c:pt idx="1756">
                  <c:v>0.79399039864742826</c:v>
                </c:pt>
                <c:pt idx="1757">
                  <c:v>0.80716642324600729</c:v>
                </c:pt>
                <c:pt idx="1758">
                  <c:v>0.81995210932506946</c:v>
                </c:pt>
                <c:pt idx="1759">
                  <c:v>0.832341273840291</c:v>
                </c:pt>
                <c:pt idx="1760">
                  <c:v>0.84432792550165336</c:v>
                </c:pt>
                <c:pt idx="1761">
                  <c:v>0.85590626767078226</c:v>
                </c:pt>
                <c:pt idx="1762">
                  <c:v>0.86707070116415064</c:v>
                </c:pt>
                <c:pt idx="1763">
                  <c:v>0.87781582696079374</c:v>
                </c:pt>
                <c:pt idx="1764">
                  <c:v>0.88813644881322851</c:v>
                </c:pt>
                <c:pt idx="1765">
                  <c:v>0.89802757576031167</c:v>
                </c:pt>
                <c:pt idx="1766">
                  <c:v>0.90748442454082545</c:v>
                </c:pt>
                <c:pt idx="1767">
                  <c:v>0.9165024219066219</c:v>
                </c:pt>
                <c:pt idx="1768">
                  <c:v>0.92507720683419481</c:v>
                </c:pt>
                <c:pt idx="1769">
                  <c:v>0.93320463263364839</c:v>
                </c:pt>
                <c:pt idx="1770">
                  <c:v>0.94088076895398853</c:v>
                </c:pt>
                <c:pt idx="1771">
                  <c:v>0.94810190368380864</c:v>
                </c:pt>
                <c:pt idx="1772">
                  <c:v>0.95486454474643334</c:v>
                </c:pt>
                <c:pt idx="1773">
                  <c:v>0.96116542178865627</c:v>
                </c:pt>
                <c:pt idx="1774">
                  <c:v>0.9670014877622537</c:v>
                </c:pt>
                <c:pt idx="1775">
                  <c:v>0.97236992039750969</c:v>
                </c:pt>
                <c:pt idx="1776">
                  <c:v>0.97726812356804116</c:v>
                </c:pt>
                <c:pt idx="1777">
                  <c:v>0.9816937285462628</c:v>
                </c:pt>
                <c:pt idx="1778">
                  <c:v>0.98564459514887692</c:v>
                </c:pt>
                <c:pt idx="1779">
                  <c:v>0.98911881277185576</c:v>
                </c:pt>
                <c:pt idx="1780">
                  <c:v>0.99211470131438717</c:v>
                </c:pt>
                <c:pt idx="1781">
                  <c:v>0.99463081199135717</c:v>
                </c:pt>
                <c:pt idx="1782">
                  <c:v>0.99666592803397036</c:v>
                </c:pt>
                <c:pt idx="1783">
                  <c:v>0.99821906527816806</c:v>
                </c:pt>
                <c:pt idx="1784">
                  <c:v>0.99928947264056145</c:v>
                </c:pt>
                <c:pt idx="1785">
                  <c:v>0.99987663248164893</c:v>
                </c:pt>
                <c:pt idx="1786">
                  <c:v>0.99998026085614178</c:v>
                </c:pt>
                <c:pt idx="1787">
                  <c:v>0.99960030765027741</c:v>
                </c:pt>
                <c:pt idx="1788">
                  <c:v>0.99873695660605477</c:v>
                </c:pt>
                <c:pt idx="1789">
                  <c:v>0.99739062523237743</c:v>
                </c:pt>
                <c:pt idx="1790">
                  <c:v>0.99556196460315038</c:v>
                </c:pt>
                <c:pt idx="1791">
                  <c:v>0.99325185904242652</c:v>
                </c:pt>
                <c:pt idx="1792">
                  <c:v>0.99046142569675522</c:v>
                </c:pt>
                <c:pt idx="1793">
                  <c:v>0.98719201399494005</c:v>
                </c:pt>
                <c:pt idx="1794">
                  <c:v>0.9834452049954675</c:v>
                </c:pt>
                <c:pt idx="1795">
                  <c:v>0.97922281062192074</c:v>
                </c:pt>
                <c:pt idx="1796">
                  <c:v>0.97452687278674921</c:v>
                </c:pt>
                <c:pt idx="1797">
                  <c:v>0.96935966240381677</c:v>
                </c:pt>
                <c:pt idx="1798">
                  <c:v>0.96372367829021421</c:v>
                </c:pt>
                <c:pt idx="1799">
                  <c:v>0.95762164595784383</c:v>
                </c:pt>
                <c:pt idx="1800">
                  <c:v>0.95105651629539223</c:v>
                </c:pt>
                <c:pt idx="1801">
                  <c:v>0.94403146414130557</c:v>
                </c:pt>
                <c:pt idx="1802">
                  <c:v>0.93654988674846529</c:v>
                </c:pt>
                <c:pt idx="1803">
                  <c:v>0.92861540214130744</c:v>
                </c:pt>
                <c:pt idx="1804">
                  <c:v>0.92023184736617758</c:v>
                </c:pt>
                <c:pt idx="1805">
                  <c:v>0.91140327663576959</c:v>
                </c:pt>
                <c:pt idx="1806">
                  <c:v>0.90213395936854424</c:v>
                </c:pt>
                <c:pt idx="1807">
                  <c:v>0.89242837812407316</c:v>
                </c:pt>
                <c:pt idx="1808">
                  <c:v>0.88229122643532543</c:v>
                </c:pt>
                <c:pt idx="1809">
                  <c:v>0.8717274065388978</c:v>
                </c:pt>
                <c:pt idx="1810">
                  <c:v>0.86074202700434921</c:v>
                </c:pt>
                <c:pt idx="1811">
                  <c:v>0.8493404002637388</c:v>
                </c:pt>
                <c:pt idx="1812">
                  <c:v>0.83752804004258052</c:v>
                </c:pt>
                <c:pt idx="1813">
                  <c:v>0.82531065869345488</c:v>
                </c:pt>
                <c:pt idx="1814">
                  <c:v>0.81269416443356557</c:v>
                </c:pt>
                <c:pt idx="1815">
                  <c:v>0.79968465848757841</c:v>
                </c:pt>
                <c:pt idx="1816">
                  <c:v>0.78628843213711852</c:v>
                </c:pt>
                <c:pt idx="1817">
                  <c:v>0.77251196367837993</c:v>
                </c:pt>
                <c:pt idx="1818">
                  <c:v>0.75836191528925301</c:v>
                </c:pt>
                <c:pt idx="1819">
                  <c:v>0.74384512980757178</c:v>
                </c:pt>
                <c:pt idx="1820">
                  <c:v>0.72896862742197366</c:v>
                </c:pt>
                <c:pt idx="1821">
                  <c:v>0.71373960227699873</c:v>
                </c:pt>
                <c:pt idx="1822">
                  <c:v>0.69816541899406503</c:v>
                </c:pt>
                <c:pt idx="1823">
                  <c:v>0.68225360911000366</c:v>
                </c:pt>
                <c:pt idx="1824">
                  <c:v>0.66601186743487351</c:v>
                </c:pt>
                <c:pt idx="1825">
                  <c:v>0.64944804833082004</c:v>
                </c:pt>
                <c:pt idx="1826">
                  <c:v>0.63257016191376958</c:v>
                </c:pt>
                <c:pt idx="1827">
                  <c:v>0.61538637017983056</c:v>
                </c:pt>
                <c:pt idx="1828">
                  <c:v>0.59790498305819162</c:v>
                </c:pt>
                <c:pt idx="1829">
                  <c:v>0.58013445439253553</c:v>
                </c:pt>
                <c:pt idx="1830">
                  <c:v>0.56208337785282991</c:v>
                </c:pt>
                <c:pt idx="1831">
                  <c:v>0.54376048277950473</c:v>
                </c:pt>
                <c:pt idx="1832">
                  <c:v>0.52517462996202058</c:v>
                </c:pt>
                <c:pt idx="1833">
                  <c:v>0.50633480735386982</c:v>
                </c:pt>
                <c:pt idx="1834">
                  <c:v>0.48725012572608167</c:v>
                </c:pt>
                <c:pt idx="1835">
                  <c:v>0.46792981426133451</c:v>
                </c:pt>
                <c:pt idx="1836">
                  <c:v>0.44838321609079851</c:v>
                </c:pt>
                <c:pt idx="1837">
                  <c:v>0.4286197837759057</c:v>
                </c:pt>
                <c:pt idx="1838">
                  <c:v>0.40864907473713724</c:v>
                </c:pt>
                <c:pt idx="1839">
                  <c:v>0.38848074663216475</c:v>
                </c:pt>
                <c:pt idx="1840">
                  <c:v>0.36812455268548672</c:v>
                </c:pt>
                <c:pt idx="1841">
                  <c:v>0.3475903369718556</c:v>
                </c:pt>
                <c:pt idx="1842">
                  <c:v>0.32688802965577052</c:v>
                </c:pt>
                <c:pt idx="1843">
                  <c:v>0.30602764218933781</c:v>
                </c:pt>
                <c:pt idx="1844">
                  <c:v>0.28501926247082199</c:v>
                </c:pt>
                <c:pt idx="1845">
                  <c:v>0.26387304996622707</c:v>
                </c:pt>
                <c:pt idx="1846">
                  <c:v>0.24259923079626272</c:v>
                </c:pt>
                <c:pt idx="1847">
                  <c:v>0.22120809279110998</c:v>
                </c:pt>
                <c:pt idx="1848">
                  <c:v>0.19970998051527705</c:v>
                </c:pt>
                <c:pt idx="1849">
                  <c:v>0.17811529026508693</c:v>
                </c:pt>
                <c:pt idx="1850">
                  <c:v>0.15643446504111408</c:v>
                </c:pt>
                <c:pt idx="1851">
                  <c:v>0.13467798949804177</c:v>
                </c:pt>
                <c:pt idx="1852">
                  <c:v>0.11285638487437644</c:v>
                </c:pt>
                <c:pt idx="1853">
                  <c:v>9.0980203904469814E-2</c:v>
                </c:pt>
                <c:pt idx="1854">
                  <c:v>6.9060025715310419E-2</c:v>
                </c:pt>
                <c:pt idx="1855">
                  <c:v>4.7106450710551584E-2</c:v>
                </c:pt>
                <c:pt idx="1856">
                  <c:v>2.5130095444243165E-2</c:v>
                </c:pt>
                <c:pt idx="1857">
                  <c:v>3.1415874867886744E-3</c:v>
                </c:pt>
                <c:pt idx="1858">
                  <c:v>-1.8848439714496078E-2</c:v>
                </c:pt>
                <c:pt idx="1859">
                  <c:v>-4.0829351977595352E-2</c:v>
                </c:pt>
                <c:pt idx="1860">
                  <c:v>-6.2790519528396635E-2</c:v>
                </c:pt>
                <c:pt idx="1861">
                  <c:v>-8.4721322141155062E-2</c:v>
                </c:pt>
                <c:pt idx="1862">
                  <c:v>-0.10661115427434034</c:v>
                </c:pt>
                <c:pt idx="1863">
                  <c:v>-0.12844943019938254</c:v>
                </c:pt>
                <c:pt idx="1864">
                  <c:v>-0.15022558911983649</c:v>
                </c:pt>
                <c:pt idx="1865">
                  <c:v>-0.17192910027848918</c:v>
                </c:pt>
                <c:pt idx="1866">
                  <c:v>-0.19354946804994755</c:v>
                </c:pt>
                <c:pt idx="1867">
                  <c:v>-0.21507623701620177</c:v>
                </c:pt>
                <c:pt idx="1868">
                  <c:v>-0.23649899702281466</c:v>
                </c:pt>
                <c:pt idx="1869">
                  <c:v>-0.25780738821315186</c:v>
                </c:pt>
                <c:pt idx="1870">
                  <c:v>-0.27899110603832378</c:v>
                </c:pt>
                <c:pt idx="1871">
                  <c:v>-0.3000399062403738</c:v>
                </c:pt>
                <c:pt idx="1872">
                  <c:v>-0.32094360980631054</c:v>
                </c:pt>
                <c:pt idx="1873">
                  <c:v>-0.34169210789058829</c:v>
                </c:pt>
                <c:pt idx="1874">
                  <c:v>-0.36227536670365512</c:v>
                </c:pt>
                <c:pt idx="1875">
                  <c:v>-0.3826834323642041</c:v>
                </c:pt>
                <c:pt idx="1876">
                  <c:v>-0.40290643571278889</c:v>
                </c:pt>
                <c:pt idx="1877">
                  <c:v>-0.42293459708443532</c:v>
                </c:pt>
                <c:pt idx="1878">
                  <c:v>-0.44275823103803991</c:v>
                </c:pt>
                <c:pt idx="1879">
                  <c:v>-0.46236775104013694</c:v>
                </c:pt>
                <c:pt idx="1880">
                  <c:v>-0.48175367410086767</c:v>
                </c:pt>
                <c:pt idx="1881">
                  <c:v>-0.50090662535987007</c:v>
                </c:pt>
                <c:pt idx="1882">
                  <c:v>-0.51981734261987778</c:v>
                </c:pt>
                <c:pt idx="1883">
                  <c:v>-0.53847668082583722</c:v>
                </c:pt>
                <c:pt idx="1884">
                  <c:v>-0.55687561648737416</c:v>
                </c:pt>
                <c:pt idx="1885">
                  <c:v>-0.57500525204248021</c:v>
                </c:pt>
                <c:pt idx="1886">
                  <c:v>-0.59285682016027086</c:v>
                </c:pt>
                <c:pt idx="1887">
                  <c:v>-0.61042168798082463</c:v>
                </c:pt>
                <c:pt idx="1888">
                  <c:v>-0.62769136128993341</c:v>
                </c:pt>
                <c:pt idx="1889">
                  <c:v>-0.6446574886268357</c:v>
                </c:pt>
                <c:pt idx="1890">
                  <c:v>-0.66131186532290809</c:v>
                </c:pt>
                <c:pt idx="1891">
                  <c:v>-0.67764643746937081</c:v>
                </c:pt>
                <c:pt idx="1892">
                  <c:v>-0.69365330581208617</c:v>
                </c:pt>
                <c:pt idx="1893">
                  <c:v>-0.70932472957156834</c:v>
                </c:pt>
                <c:pt idx="1894">
                  <c:v>-0.72465313018635469</c:v>
                </c:pt>
                <c:pt idx="1895">
                  <c:v>-0.73963109497793655</c:v>
                </c:pt>
                <c:pt idx="1896">
                  <c:v>-0.75425138073544507</c:v>
                </c:pt>
                <c:pt idx="1897">
                  <c:v>-0.76850691721843267</c:v>
                </c:pt>
                <c:pt idx="1898">
                  <c:v>-0.78239081057595938</c:v>
                </c:pt>
                <c:pt idx="1899">
                  <c:v>-0.79589634668040266</c:v>
                </c:pt>
                <c:pt idx="1900">
                  <c:v>-0.80901699437435026</c:v>
                </c:pt>
                <c:pt idx="1901">
                  <c:v>-0.82174640862900949</c:v>
                </c:pt>
                <c:pt idx="1902">
                  <c:v>-0.83407843361260725</c:v>
                </c:pt>
                <c:pt idx="1903">
                  <c:v>-0.84600710566729553</c:v>
                </c:pt>
                <c:pt idx="1904">
                  <c:v>-0.85752665619312318</c:v>
                </c:pt>
                <c:pt idx="1905">
                  <c:v>-0.86863151443768361</c:v>
                </c:pt>
                <c:pt idx="1906">
                  <c:v>-0.87931631019006684</c:v>
                </c:pt>
                <c:pt idx="1907">
                  <c:v>-0.88957587637786706</c:v>
                </c:pt>
                <c:pt idx="1908">
                  <c:v>-0.89940525156591911</c:v>
                </c:pt>
                <c:pt idx="1909">
                  <c:v>-0.90879968235560737</c:v>
                </c:pt>
                <c:pt idx="1910">
                  <c:v>-0.91775462568356803</c:v>
                </c:pt>
                <c:pt idx="1911">
                  <c:v>-0.92626575101867337</c:v>
                </c:pt>
                <c:pt idx="1912">
                  <c:v>-0.93432894245623899</c:v>
                </c:pt>
                <c:pt idx="1913">
                  <c:v>-0.94194030070843815</c:v>
                </c:pt>
                <c:pt idx="1914">
                  <c:v>-0.94909614498996298</c:v>
                </c:pt>
                <c:pt idx="1915">
                  <c:v>-0.9557930147980217</c:v>
                </c:pt>
                <c:pt idx="1916">
                  <c:v>-0.96202767158579872</c:v>
                </c:pt>
                <c:pt idx="1917">
                  <c:v>-0.96779710032859989</c:v>
                </c:pt>
                <c:pt idx="1918">
                  <c:v>-0.97309851098188271</c:v>
                </c:pt>
                <c:pt idx="1919">
                  <c:v>-0.97792933983050001</c:v>
                </c:pt>
                <c:pt idx="1920">
                  <c:v>-0.98228725072848921</c:v>
                </c:pt>
                <c:pt idx="1921">
                  <c:v>-0.98617013622881189</c:v>
                </c:pt>
                <c:pt idx="1922">
                  <c:v>-0.98957611860249672</c:v>
                </c:pt>
                <c:pt idx="1923">
                  <c:v>-0.9925035507466925</c:v>
                </c:pt>
                <c:pt idx="1924">
                  <c:v>-0.99495101698119204</c:v>
                </c:pt>
                <c:pt idx="1925">
                  <c:v>-0.99691733373304381</c:v>
                </c:pt>
                <c:pt idx="1926">
                  <c:v>-0.99840155010891418</c:v>
                </c:pt>
                <c:pt idx="1927">
                  <c:v>-0.99940294835493559</c:v>
                </c:pt>
                <c:pt idx="1928">
                  <c:v>-0.99992104420380257</c:v>
                </c:pt>
                <c:pt idx="1929">
                  <c:v>-0.99995558710896004</c:v>
                </c:pt>
                <c:pt idx="1930">
                  <c:v>-0.99950656036576579</c:v>
                </c:pt>
                <c:pt idx="1931">
                  <c:v>-0.99857418111956808</c:v>
                </c:pt>
                <c:pt idx="1932">
                  <c:v>-0.99715890026069642</c:v>
                </c:pt>
                <c:pt idx="1933">
                  <c:v>-0.99526140220641512</c:v>
                </c:pt>
                <c:pt idx="1934">
                  <c:v>-0.99288260456994482</c:v>
                </c:pt>
                <c:pt idx="1935">
                  <c:v>-0.99002365771671219</c:v>
                </c:pt>
                <c:pt idx="1936">
                  <c:v>-0.98668594420804712</c:v>
                </c:pt>
                <c:pt idx="1937">
                  <c:v>-0.98287107813258268</c:v>
                </c:pt>
                <c:pt idx="1938">
                  <c:v>-0.9785809043257</c:v>
                </c:pt>
                <c:pt idx="1939">
                  <c:v>-0.97381749747738122</c:v>
                </c:pt>
                <c:pt idx="1940">
                  <c:v>-0.96858316112890797</c:v>
                </c:pt>
                <c:pt idx="1941">
                  <c:v>-0.96288042655888895</c:v>
                </c:pt>
                <c:pt idx="1942">
                  <c:v>-0.95671205155915628</c:v>
                </c:pt>
                <c:pt idx="1943">
                  <c:v>-0.95008101910112208</c:v>
                </c:pt>
                <c:pt idx="1944">
                  <c:v>-0.94299053589323922</c:v>
                </c:pt>
                <c:pt idx="1945">
                  <c:v>-0.93544403083026395</c:v>
                </c:pt>
                <c:pt idx="1946">
                  <c:v>-0.92744515333508204</c:v>
                </c:pt>
                <c:pt idx="1947">
                  <c:v>-0.9189977715938662</c:v>
                </c:pt>
                <c:pt idx="1948">
                  <c:v>-0.9101059706854645</c:v>
                </c:pt>
                <c:pt idx="1949">
                  <c:v>-0.90077405060589077</c:v>
                </c:pt>
                <c:pt idx="1950">
                  <c:v>-0.89100652418888437</c:v>
                </c:pt>
                <c:pt idx="1951">
                  <c:v>-0.88080811492354372</c:v>
                </c:pt>
                <c:pt idx="1952">
                  <c:v>-0.87018375467008935</c:v>
                </c:pt>
                <c:pt idx="1953">
                  <c:v>-0.85913858127485943</c:v>
                </c:pt>
                <c:pt idx="1954">
                  <c:v>-0.84767793608568964</c:v>
                </c:pt>
                <c:pt idx="1955">
                  <c:v>-0.83580736136889955</c:v>
                </c:pt>
                <c:pt idx="1956">
                  <c:v>-0.82353259762907949</c:v>
                </c:pt>
                <c:pt idx="1957">
                  <c:v>-0.81085958083304799</c:v>
                </c:pt>
                <c:pt idx="1958">
                  <c:v>-0.79779443953926776</c:v>
                </c:pt>
                <c:pt idx="1959">
                  <c:v>-0.78434349193412889</c:v>
                </c:pt>
                <c:pt idx="1960">
                  <c:v>-0.77051324277652988</c:v>
                </c:pt>
                <c:pt idx="1961">
                  <c:v>-0.75631038025223418</c:v>
                </c:pt>
                <c:pt idx="1962">
                  <c:v>-0.7417417727395228</c:v>
                </c:pt>
                <c:pt idx="1963">
                  <c:v>-0.72681446548770745</c:v>
                </c:pt>
                <c:pt idx="1964">
                  <c:v>-0.71153567721010569</c:v>
                </c:pt>
                <c:pt idx="1965">
                  <c:v>-0.69591279659315497</c:v>
                </c:pt>
                <c:pt idx="1966">
                  <c:v>-0.67995337872327988</c:v>
                </c:pt>
                <c:pt idx="1967">
                  <c:v>-0.66366514143333888</c:v>
                </c:pt>
                <c:pt idx="1968">
                  <c:v>-0.64705596157034406</c:v>
                </c:pt>
                <c:pt idx="1969">
                  <c:v>-0.63013387118628783</c:v>
                </c:pt>
                <c:pt idx="1970">
                  <c:v>-0.61290705365391385</c:v>
                </c:pt>
                <c:pt idx="1971">
                  <c:v>-0.59538383970931064</c:v>
                </c:pt>
                <c:pt idx="1972">
                  <c:v>-0.57757270342324118</c:v>
                </c:pt>
                <c:pt idx="1973">
                  <c:v>-0.5594822581031581</c:v>
                </c:pt>
                <c:pt idx="1974">
                  <c:v>-0.54112125212787809</c:v>
                </c:pt>
                <c:pt idx="1975">
                  <c:v>-0.52249856471696776</c:v>
                </c:pt>
                <c:pt idx="1976">
                  <c:v>-0.50362320163679586</c:v>
                </c:pt>
                <c:pt idx="1977">
                  <c:v>-0.48450429084544883</c:v>
                </c:pt>
                <c:pt idx="1978">
                  <c:v>-0.46515107807852452</c:v>
                </c:pt>
                <c:pt idx="1979">
                  <c:v>-0.44557292237797735</c:v>
                </c:pt>
                <c:pt idx="1980">
                  <c:v>-0.42577929156616812</c:v>
                </c:pt>
                <c:pt idx="1981">
                  <c:v>-0.40577975766730939</c:v>
                </c:pt>
                <c:pt idx="1982">
                  <c:v>-0.38558399227851942</c:v>
                </c:pt>
                <c:pt idx="1983">
                  <c:v>-0.36520176189272363</c:v>
                </c:pt>
                <c:pt idx="1984">
                  <c:v>-0.3446429231756587</c:v>
                </c:pt>
                <c:pt idx="1985">
                  <c:v>-0.32391741819930298</c:v>
                </c:pt>
                <c:pt idx="1986">
                  <c:v>-0.30303526963393895</c:v>
                </c:pt>
                <c:pt idx="1987">
                  <c:v>-0.28200657590130529</c:v>
                </c:pt>
                <c:pt idx="1988">
                  <c:v>-0.26084150629108316</c:v>
                </c:pt>
                <c:pt idx="1989">
                  <c:v>-0.23955029604311787</c:v>
                </c:pt>
                <c:pt idx="1990">
                  <c:v>-0.21814324139774785</c:v>
                </c:pt>
                <c:pt idx="1991">
                  <c:v>-0.19663069461663407</c:v>
                </c:pt>
                <c:pt idx="1992">
                  <c:v>-0.1750230589764982</c:v>
                </c:pt>
                <c:pt idx="1993">
                  <c:v>-0.1533307837381904</c:v>
                </c:pt>
                <c:pt idx="1994">
                  <c:v>-0.13156435909351222</c:v>
                </c:pt>
                <c:pt idx="1995">
                  <c:v>-0.10973431109228141</c:v>
                </c:pt>
                <c:pt idx="1996">
                  <c:v>-8.7851196551985145E-2</c:v>
                </c:pt>
                <c:pt idx="1997">
                  <c:v>-6.5925597952625078E-2</c:v>
                </c:pt>
                <c:pt idx="1998">
                  <c:v>-4.3968118319116775E-2</c:v>
                </c:pt>
                <c:pt idx="1999">
                  <c:v>-2.1989376093761035E-2</c:v>
                </c:pt>
                <c:pt idx="2000">
                  <c:v>-1.2593758501322494E-12</c:v>
                </c:pt>
                <c:pt idx="2001">
                  <c:v>2.1989376091242893E-2</c:v>
                </c:pt>
                <c:pt idx="2002">
                  <c:v>4.3968118316600462E-2</c:v>
                </c:pt>
                <c:pt idx="2003">
                  <c:v>6.5925597950111811E-2</c:v>
                </c:pt>
                <c:pt idx="2004">
                  <c:v>8.7851196549483215E-2</c:v>
                </c:pt>
                <c:pt idx="2005">
                  <c:v>0.10973431108978493</c:v>
                </c:pt>
                <c:pt idx="2006">
                  <c:v>0.1315643590910224</c:v>
                </c:pt>
                <c:pt idx="2007">
                  <c:v>0.15333078373570141</c:v>
                </c:pt>
                <c:pt idx="2008">
                  <c:v>0.17502305897401835</c:v>
                </c:pt>
                <c:pt idx="2009">
                  <c:v>0.19663069461416449</c:v>
                </c:pt>
                <c:pt idx="2010">
                  <c:v>0.21814324139528976</c:v>
                </c:pt>
                <c:pt idx="2011">
                  <c:v>0.23955029604067243</c:v>
                </c:pt>
                <c:pt idx="2012">
                  <c:v>0.2608415062886516</c:v>
                </c:pt>
                <c:pt idx="2013">
                  <c:v>0.28200657589889555</c:v>
                </c:pt>
                <c:pt idx="2014">
                  <c:v>0.30303526963154542</c:v>
                </c:pt>
                <c:pt idx="2015">
                  <c:v>0.32391741819692677</c:v>
                </c:pt>
                <c:pt idx="2016">
                  <c:v>0.34464292317330092</c:v>
                </c:pt>
                <c:pt idx="2017">
                  <c:v>0.3652017618903789</c:v>
                </c:pt>
                <c:pt idx="2018">
                  <c:v>0.38558399227619544</c:v>
                </c:pt>
                <c:pt idx="2019">
                  <c:v>0.40577975766500735</c:v>
                </c:pt>
                <c:pt idx="2020">
                  <c:v>0.42577929156388905</c:v>
                </c:pt>
                <c:pt idx="2021">
                  <c:v>0.44557292237572244</c:v>
                </c:pt>
                <c:pt idx="2022">
                  <c:v>0.46515107807629485</c:v>
                </c:pt>
                <c:pt idx="2023">
                  <c:v>0.48450429084325164</c:v>
                </c:pt>
                <c:pt idx="2024">
                  <c:v>0.50362320163462604</c:v>
                </c:pt>
                <c:pt idx="2025">
                  <c:v>0.52249856471482625</c:v>
                </c:pt>
                <c:pt idx="2026">
                  <c:v>0.54112125212576589</c:v>
                </c:pt>
                <c:pt idx="2027">
                  <c:v>0.55948225810107044</c:v>
                </c:pt>
                <c:pt idx="2028">
                  <c:v>0.57757270342118505</c:v>
                </c:pt>
                <c:pt idx="2029">
                  <c:v>0.59538383970728692</c:v>
                </c:pt>
                <c:pt idx="2030">
                  <c:v>0.61290705365192366</c:v>
                </c:pt>
                <c:pt idx="2031">
                  <c:v>0.63013387118433206</c:v>
                </c:pt>
                <c:pt idx="2032">
                  <c:v>0.6470559615684236</c:v>
                </c:pt>
                <c:pt idx="2033">
                  <c:v>0.66366514143146005</c:v>
                </c:pt>
                <c:pt idx="2034">
                  <c:v>0.67995337872143824</c:v>
                </c:pt>
                <c:pt idx="2035">
                  <c:v>0.6959127965913513</c:v>
                </c:pt>
                <c:pt idx="2036">
                  <c:v>0.71153567720834088</c:v>
                </c:pt>
                <c:pt idx="2037">
                  <c:v>0.72681446548597739</c:v>
                </c:pt>
                <c:pt idx="2038">
                  <c:v>0.74174177273783348</c:v>
                </c:pt>
                <c:pt idx="2039">
                  <c:v>0.75631038025058639</c:v>
                </c:pt>
                <c:pt idx="2040">
                  <c:v>0.77051324277492439</c:v>
                </c:pt>
                <c:pt idx="2041">
                  <c:v>0.78434349193256647</c:v>
                </c:pt>
                <c:pt idx="2042">
                  <c:v>0.7977944395377492</c:v>
                </c:pt>
                <c:pt idx="2043">
                  <c:v>0.81085958083157805</c:v>
                </c:pt>
                <c:pt idx="2044">
                  <c:v>0.82353259762765463</c:v>
                </c:pt>
                <c:pt idx="2045">
                  <c:v>0.83580736136752065</c:v>
                </c:pt>
                <c:pt idx="2046">
                  <c:v>0.84767793608435726</c:v>
                </c:pt>
                <c:pt idx="2047">
                  <c:v>0.85913858127357046</c:v>
                </c:pt>
                <c:pt idx="2048">
                  <c:v>0.87018375466884823</c:v>
                </c:pt>
                <c:pt idx="2049">
                  <c:v>0.88080811492235123</c:v>
                </c:pt>
                <c:pt idx="2050">
                  <c:v>0.89100652418774084</c:v>
                </c:pt>
                <c:pt idx="2051">
                  <c:v>0.90077405060479687</c:v>
                </c:pt>
                <c:pt idx="2052">
                  <c:v>0.91010597068442078</c:v>
                </c:pt>
                <c:pt idx="2053">
                  <c:v>0.91899777159287588</c:v>
                </c:pt>
                <c:pt idx="2054">
                  <c:v>0.92744515333414279</c:v>
                </c:pt>
                <c:pt idx="2055">
                  <c:v>0.93544403082937611</c:v>
                </c:pt>
                <c:pt idx="2056">
                  <c:v>0.94299053589240089</c:v>
                </c:pt>
                <c:pt idx="2057">
                  <c:v>0.95008101910033615</c:v>
                </c:pt>
                <c:pt idx="2058">
                  <c:v>0.95671205155842332</c:v>
                </c:pt>
                <c:pt idx="2059">
                  <c:v>0.96288042655820905</c:v>
                </c:pt>
                <c:pt idx="2060">
                  <c:v>0.96858316112828158</c:v>
                </c:pt>
                <c:pt idx="2061">
                  <c:v>0.97381749747680868</c:v>
                </c:pt>
                <c:pt idx="2062">
                  <c:v>0.97858090432518152</c:v>
                </c:pt>
                <c:pt idx="2063">
                  <c:v>0.98287107813211971</c:v>
                </c:pt>
                <c:pt idx="2064">
                  <c:v>0.98668594420763855</c:v>
                </c:pt>
                <c:pt idx="2065">
                  <c:v>0.99002365771635836</c:v>
                </c:pt>
                <c:pt idx="2066">
                  <c:v>0.99288260456964483</c:v>
                </c:pt>
                <c:pt idx="2067">
                  <c:v>0.99526140220617021</c:v>
                </c:pt>
                <c:pt idx="2068">
                  <c:v>0.99715890026050669</c:v>
                </c:pt>
                <c:pt idx="2069">
                  <c:v>0.99857418111943363</c:v>
                </c:pt>
                <c:pt idx="2070">
                  <c:v>0.99950656036568664</c:v>
                </c:pt>
                <c:pt idx="2071">
                  <c:v>0.99995558710893628</c:v>
                </c:pt>
                <c:pt idx="2072">
                  <c:v>0.99992104420383421</c:v>
                </c:pt>
                <c:pt idx="2073">
                  <c:v>0.99940294835502241</c:v>
                </c:pt>
                <c:pt idx="2074">
                  <c:v>0.99840155010905618</c:v>
                </c:pt>
                <c:pt idx="2075">
                  <c:v>0.99691733373324087</c:v>
                </c:pt>
                <c:pt idx="2076">
                  <c:v>0.99495101698144484</c:v>
                </c:pt>
                <c:pt idx="2077">
                  <c:v>0.99250355074700025</c:v>
                </c:pt>
                <c:pt idx="2078">
                  <c:v>0.98957611860285943</c:v>
                </c:pt>
                <c:pt idx="2079">
                  <c:v>0.98617013622922933</c:v>
                </c:pt>
                <c:pt idx="2080">
                  <c:v>0.98228725072896117</c:v>
                </c:pt>
                <c:pt idx="2081">
                  <c:v>0.97792933983102626</c:v>
                </c:pt>
                <c:pt idx="2082">
                  <c:v>0.97309851098246136</c:v>
                </c:pt>
                <c:pt idx="2083">
                  <c:v>0.96779710032923205</c:v>
                </c:pt>
                <c:pt idx="2084">
                  <c:v>0.96202767158648428</c:v>
                </c:pt>
                <c:pt idx="2085">
                  <c:v>0.95579301479876022</c:v>
                </c:pt>
                <c:pt idx="2086">
                  <c:v>0.94909614499075634</c:v>
                </c:pt>
                <c:pt idx="2087">
                  <c:v>0.94194030070928392</c:v>
                </c:pt>
                <c:pt idx="2088">
                  <c:v>0.93432894245713671</c:v>
                </c:pt>
                <c:pt idx="2089">
                  <c:v>0.92626575101962272</c:v>
                </c:pt>
                <c:pt idx="2090">
                  <c:v>0.91775462568456834</c:v>
                </c:pt>
                <c:pt idx="2091">
                  <c:v>0.90879968235665831</c:v>
                </c:pt>
                <c:pt idx="2092">
                  <c:v>0.89940525156701689</c:v>
                </c:pt>
                <c:pt idx="2093">
                  <c:v>0.88957587637901436</c:v>
                </c:pt>
                <c:pt idx="2094">
                  <c:v>0.879316310191263</c:v>
                </c:pt>
                <c:pt idx="2095">
                  <c:v>0.86863151443892805</c:v>
                </c:pt>
                <c:pt idx="2096">
                  <c:v>0.85752665619441892</c:v>
                </c:pt>
                <c:pt idx="2097">
                  <c:v>0.84600710566863846</c:v>
                </c:pt>
                <c:pt idx="2098">
                  <c:v>0.83407843361399669</c:v>
                </c:pt>
                <c:pt idx="2099">
                  <c:v>0.82174640863044479</c:v>
                </c:pt>
                <c:pt idx="2100">
                  <c:v>0.80901699437583074</c:v>
                </c:pt>
                <c:pt idx="2101">
                  <c:v>0.79589634668192766</c:v>
                </c:pt>
                <c:pt idx="2102">
                  <c:v>0.78239081057752358</c:v>
                </c:pt>
                <c:pt idx="2103">
                  <c:v>0.76850691722003972</c:v>
                </c:pt>
                <c:pt idx="2104">
                  <c:v>0.75425138073709419</c:v>
                </c:pt>
                <c:pt idx="2105">
                  <c:v>0.73963109497962687</c:v>
                </c:pt>
                <c:pt idx="2106">
                  <c:v>0.72465313018809041</c:v>
                </c:pt>
                <c:pt idx="2107">
                  <c:v>0.70932472957334369</c:v>
                </c:pt>
                <c:pt idx="2108">
                  <c:v>0.6936533058139005</c:v>
                </c:pt>
                <c:pt idx="2109">
                  <c:v>0.677646437471223</c:v>
                </c:pt>
                <c:pt idx="2110">
                  <c:v>0.66131186532479747</c:v>
                </c:pt>
                <c:pt idx="2111">
                  <c:v>0.64465748862876127</c:v>
                </c:pt>
                <c:pt idx="2112">
                  <c:v>0.62769136129188874</c:v>
                </c:pt>
                <c:pt idx="2113">
                  <c:v>0.61042168798281404</c:v>
                </c:pt>
                <c:pt idx="2114">
                  <c:v>0.59285682016229346</c:v>
                </c:pt>
                <c:pt idx="2115">
                  <c:v>0.57500525204453512</c:v>
                </c:pt>
                <c:pt idx="2116">
                  <c:v>0.55687561648946626</c:v>
                </c:pt>
                <c:pt idx="2117">
                  <c:v>0.53847668082795963</c:v>
                </c:pt>
                <c:pt idx="2118">
                  <c:v>0.5198173426220295</c:v>
                </c:pt>
                <c:pt idx="2119">
                  <c:v>0.50090662536205</c:v>
                </c:pt>
                <c:pt idx="2120">
                  <c:v>0.4817536741030749</c:v>
                </c:pt>
                <c:pt idx="2121">
                  <c:v>0.46236775104237027</c:v>
                </c:pt>
                <c:pt idx="2122">
                  <c:v>0.44275823104029194</c:v>
                </c:pt>
                <c:pt idx="2123">
                  <c:v>0.42293459708671127</c:v>
                </c:pt>
                <c:pt idx="2124">
                  <c:v>0.40290643571508766</c:v>
                </c:pt>
                <c:pt idx="2125">
                  <c:v>0.38268343236653113</c:v>
                </c:pt>
                <c:pt idx="2126">
                  <c:v>0.3622753667060028</c:v>
                </c:pt>
                <c:pt idx="2127">
                  <c:v>0.34169210789295545</c:v>
                </c:pt>
                <c:pt idx="2128">
                  <c:v>0.32094360980869602</c:v>
                </c:pt>
                <c:pt idx="2129">
                  <c:v>0.30003990624277649</c:v>
                </c:pt>
                <c:pt idx="2130">
                  <c:v>0.27899110604074251</c:v>
                </c:pt>
                <c:pt idx="2131">
                  <c:v>0.25780738821558546</c:v>
                </c:pt>
                <c:pt idx="2132">
                  <c:v>0.23649899702525504</c:v>
                </c:pt>
                <c:pt idx="2133">
                  <c:v>0.21507623701865464</c:v>
                </c:pt>
                <c:pt idx="2134">
                  <c:v>0.19354946805241169</c:v>
                </c:pt>
                <c:pt idx="2135">
                  <c:v>0.17192910028097041</c:v>
                </c:pt>
                <c:pt idx="2136">
                  <c:v>0.15022558912232667</c:v>
                </c:pt>
                <c:pt idx="2137">
                  <c:v>0.12844943020188043</c:v>
                </c:pt>
                <c:pt idx="2138">
                  <c:v>0.10661115427684474</c:v>
                </c:pt>
                <c:pt idx="2139">
                  <c:v>8.4721322143664762E-2</c:v>
                </c:pt>
                <c:pt idx="2140">
                  <c:v>6.2790519530910416E-2</c:v>
                </c:pt>
                <c:pt idx="2141">
                  <c:v>4.0829351980104907E-2</c:v>
                </c:pt>
                <c:pt idx="2142">
                  <c:v>1.8848439717007278E-2</c:v>
                </c:pt>
                <c:pt idx="2143">
                  <c:v>-3.1415874842770407E-3</c:v>
                </c:pt>
                <c:pt idx="2144">
                  <c:v>-2.5130095441732309E-2</c:v>
                </c:pt>
                <c:pt idx="2145">
                  <c:v>-4.7106450708035624E-2</c:v>
                </c:pt>
                <c:pt idx="2146">
                  <c:v>-6.9060025712797679E-2</c:v>
                </c:pt>
                <c:pt idx="2147">
                  <c:v>-9.0980203901961501E-2</c:v>
                </c:pt>
                <c:pt idx="2148">
                  <c:v>-0.11285638487187377</c:v>
                </c:pt>
                <c:pt idx="2149">
                  <c:v>-0.13467798949554596</c:v>
                </c:pt>
                <c:pt idx="2150">
                  <c:v>-0.15643446503862632</c:v>
                </c:pt>
                <c:pt idx="2151">
                  <c:v>-0.17811529026261547</c:v>
                </c:pt>
                <c:pt idx="2152">
                  <c:v>-0.19970998051281599</c:v>
                </c:pt>
                <c:pt idx="2153">
                  <c:v>-0.22120809278866055</c:v>
                </c:pt>
                <c:pt idx="2154">
                  <c:v>-0.24259923079382611</c:v>
                </c:pt>
                <c:pt idx="2155">
                  <c:v>-0.26387304996379762</c:v>
                </c:pt>
                <c:pt idx="2156">
                  <c:v>-0.2850192624684077</c:v>
                </c:pt>
                <c:pt idx="2157">
                  <c:v>-0.3060276421869399</c:v>
                </c:pt>
                <c:pt idx="2158">
                  <c:v>-0.32688802965339009</c:v>
                </c:pt>
                <c:pt idx="2159">
                  <c:v>-0.34759033696949393</c:v>
                </c:pt>
                <c:pt idx="2160">
                  <c:v>-0.36812455268314487</c:v>
                </c:pt>
                <c:pt idx="2161">
                  <c:v>-0.38848074662985038</c:v>
                </c:pt>
                <c:pt idx="2162">
                  <c:v>-0.40864907473484485</c:v>
                </c:pt>
                <c:pt idx="2163">
                  <c:v>-0.42861978377363646</c:v>
                </c:pt>
                <c:pt idx="2164">
                  <c:v>-0.44838321608855353</c:v>
                </c:pt>
                <c:pt idx="2165">
                  <c:v>-0.46792981425910851</c:v>
                </c:pt>
                <c:pt idx="2166">
                  <c:v>-0.48725012572388215</c:v>
                </c:pt>
                <c:pt idx="2167">
                  <c:v>-0.50633480735169778</c:v>
                </c:pt>
                <c:pt idx="2168">
                  <c:v>-0.52517462995987718</c:v>
                </c:pt>
                <c:pt idx="2169">
                  <c:v>-0.54376048277739086</c:v>
                </c:pt>
                <c:pt idx="2170">
                  <c:v>-0.56208337785074669</c:v>
                </c:pt>
                <c:pt idx="2171">
                  <c:v>-0.58013445439048972</c:v>
                </c:pt>
                <c:pt idx="2172">
                  <c:v>-0.59790498305617834</c:v>
                </c:pt>
                <c:pt idx="2173">
                  <c:v>-0.61538637017785081</c:v>
                </c:pt>
                <c:pt idx="2174">
                  <c:v>-0.63257016191182425</c:v>
                </c:pt>
                <c:pt idx="2175">
                  <c:v>-0.64944804832890479</c:v>
                </c:pt>
                <c:pt idx="2176">
                  <c:v>-0.66601186743299468</c:v>
                </c:pt>
                <c:pt idx="2177">
                  <c:v>-0.68225360910816224</c:v>
                </c:pt>
                <c:pt idx="2178">
                  <c:v>-0.69816541899226181</c:v>
                </c:pt>
                <c:pt idx="2179">
                  <c:v>-0.71373960227523447</c:v>
                </c:pt>
                <c:pt idx="2180">
                  <c:v>-0.72896862742024948</c:v>
                </c:pt>
                <c:pt idx="2181">
                  <c:v>-0.74384512980589312</c:v>
                </c:pt>
                <c:pt idx="2182">
                  <c:v>-0.75836191528761587</c:v>
                </c:pt>
                <c:pt idx="2183">
                  <c:v>-0.77251196367678499</c:v>
                </c:pt>
                <c:pt idx="2184">
                  <c:v>-0.78628843213556665</c:v>
                </c:pt>
                <c:pt idx="2185">
                  <c:v>-0.79968465848606607</c:v>
                </c:pt>
                <c:pt idx="2186">
                  <c:v>-0.81269416443209797</c:v>
                </c:pt>
                <c:pt idx="2187">
                  <c:v>-0.82531065869203257</c:v>
                </c:pt>
                <c:pt idx="2188">
                  <c:v>-0.83752804004120429</c:v>
                </c:pt>
                <c:pt idx="2189">
                  <c:v>-0.84934040026240931</c:v>
                </c:pt>
                <c:pt idx="2190">
                  <c:v>-0.86074202700306712</c:v>
                </c:pt>
                <c:pt idx="2191">
                  <c:v>-0.87172740653766712</c:v>
                </c:pt>
                <c:pt idx="2192">
                  <c:v>-0.88229122643414315</c:v>
                </c:pt>
                <c:pt idx="2193">
                  <c:v>-0.89242837812293996</c:v>
                </c:pt>
                <c:pt idx="2194">
                  <c:v>-0.90213395936745755</c:v>
                </c:pt>
                <c:pt idx="2195">
                  <c:v>-0.91140327663473308</c:v>
                </c:pt>
                <c:pt idx="2196">
                  <c:v>-0.92023184736519181</c:v>
                </c:pt>
                <c:pt idx="2197">
                  <c:v>-0.92861540214037286</c:v>
                </c:pt>
                <c:pt idx="2198">
                  <c:v>-0.93654988674758244</c:v>
                </c:pt>
                <c:pt idx="2199">
                  <c:v>-0.94403146414047479</c:v>
                </c:pt>
                <c:pt idx="2200">
                  <c:v>-0.95105651629461396</c:v>
                </c:pt>
                <c:pt idx="2201">
                  <c:v>-0.9576216459571204</c:v>
                </c:pt>
                <c:pt idx="2202">
                  <c:v>-0.96372367828954386</c:v>
                </c:pt>
                <c:pt idx="2203">
                  <c:v>-0.96935966240319971</c:v>
                </c:pt>
                <c:pt idx="2204">
                  <c:v>-0.97452687278618433</c:v>
                </c:pt>
                <c:pt idx="2205">
                  <c:v>-0.97922281062140992</c:v>
                </c:pt>
                <c:pt idx="2206">
                  <c:v>-0.98344520499501109</c:v>
                </c:pt>
                <c:pt idx="2207">
                  <c:v>-0.98719201399453826</c:v>
                </c:pt>
                <c:pt idx="2208">
                  <c:v>-0.99046142569640816</c:v>
                </c:pt>
                <c:pt idx="2209">
                  <c:v>-0.99325185904213442</c:v>
                </c:pt>
                <c:pt idx="2210">
                  <c:v>-0.99556196460291402</c:v>
                </c:pt>
                <c:pt idx="2211">
                  <c:v>-0.99739062523219613</c:v>
                </c:pt>
                <c:pt idx="2212">
                  <c:v>-0.99873695660592854</c:v>
                </c:pt>
                <c:pt idx="2213">
                  <c:v>-0.99960030765020647</c:v>
                </c:pt>
                <c:pt idx="2214">
                  <c:v>-0.99998026085612601</c:v>
                </c:pt>
                <c:pt idx="2215">
                  <c:v>-0.99987663248168857</c:v>
                </c:pt>
                <c:pt idx="2216">
                  <c:v>-0.99928947264065637</c:v>
                </c:pt>
                <c:pt idx="2217">
                  <c:v>-0.99821906527831827</c:v>
                </c:pt>
                <c:pt idx="2218">
                  <c:v>-0.99666592803417586</c:v>
                </c:pt>
                <c:pt idx="2219">
                  <c:v>-0.99463081199161774</c:v>
                </c:pt>
                <c:pt idx="2220">
                  <c:v>-0.99211470131470192</c:v>
                </c:pt>
                <c:pt idx="2221">
                  <c:v>-0.98911881277222535</c:v>
                </c:pt>
                <c:pt idx="2222">
                  <c:v>-0.98564459514930092</c:v>
                </c:pt>
                <c:pt idx="2223">
                  <c:v>-0.9816937285467412</c:v>
                </c:pt>
                <c:pt idx="2224">
                  <c:v>-0.97726812356857518</c:v>
                </c:pt>
                <c:pt idx="2225">
                  <c:v>-0.97236992039809766</c:v>
                </c:pt>
                <c:pt idx="2226">
                  <c:v>-0.96700148776289541</c:v>
                </c:pt>
                <c:pt idx="2227">
                  <c:v>-0.96116542178935138</c:v>
                </c:pt>
                <c:pt idx="2228">
                  <c:v>-0.95486454474718152</c:v>
                </c:pt>
                <c:pt idx="2229">
                  <c:v>-0.94810190368460945</c:v>
                </c:pt>
                <c:pt idx="2230">
                  <c:v>-0.9408807689548393</c:v>
                </c:pt>
                <c:pt idx="2231">
                  <c:v>-0.93320463263455089</c:v>
                </c:pt>
                <c:pt idx="2232">
                  <c:v>-0.92507720683514871</c:v>
                </c:pt>
                <c:pt idx="2233">
                  <c:v>-0.91650242190762665</c:v>
                </c:pt>
                <c:pt idx="2234">
                  <c:v>-0.90748442454188349</c:v>
                </c:pt>
                <c:pt idx="2235">
                  <c:v>-0.89802757576141978</c:v>
                </c:pt>
                <c:pt idx="2236">
                  <c:v>-0.88813644881438603</c:v>
                </c:pt>
                <c:pt idx="2237">
                  <c:v>-0.87781582696200022</c:v>
                </c:pt>
                <c:pt idx="2238">
                  <c:v>-0.86707070116540541</c:v>
                </c:pt>
                <c:pt idx="2239">
                  <c:v>-0.85590626767208478</c:v>
                </c:pt>
                <c:pt idx="2240">
                  <c:v>-0.84432792550299918</c:v>
                </c:pt>
                <c:pt idx="2241">
                  <c:v>-0.8323412738416831</c:v>
                </c:pt>
                <c:pt idx="2242">
                  <c:v>-0.81995210932650719</c:v>
                </c:pt>
                <c:pt idx="2243">
                  <c:v>-0.80716642324748999</c:v>
                </c:pt>
                <c:pt idx="2244">
                  <c:v>-0.79399039864895948</c:v>
                </c:pt>
                <c:pt idx="2245">
                  <c:v>-0.78043040733948787</c:v>
                </c:pt>
                <c:pt idx="2246">
                  <c:v>-0.76649300681054144</c:v>
                </c:pt>
                <c:pt idx="2247">
                  <c:v>-0.75218493706533607</c:v>
                </c:pt>
                <c:pt idx="2248">
                  <c:v>-0.73751311735943115</c:v>
                </c:pt>
                <c:pt idx="2249">
                  <c:v>-0.7224846428546392</c:v>
                </c:pt>
                <c:pt idx="2250">
                  <c:v>-0.70710678118786341</c:v>
                </c:pt>
                <c:pt idx="2251">
                  <c:v>-0.69138696895655316</c:v>
                </c:pt>
                <c:pt idx="2252">
                  <c:v>-0.67533280812240148</c:v>
                </c:pt>
                <c:pt idx="2253">
                  <c:v>-0.65895206233512371</c:v>
                </c:pt>
                <c:pt idx="2254">
                  <c:v>-0.64225265317802038</c:v>
                </c:pt>
                <c:pt idx="2255">
                  <c:v>-0.62524265633716969</c:v>
                </c:pt>
                <c:pt idx="2256">
                  <c:v>-0.60793029769609785</c:v>
                </c:pt>
                <c:pt idx="2257">
                  <c:v>-0.5903239493578144</c:v>
                </c:pt>
                <c:pt idx="2258">
                  <c:v>-0.57243212559613732</c:v>
                </c:pt>
                <c:pt idx="2259">
                  <c:v>-0.55426347873826654</c:v>
                </c:pt>
                <c:pt idx="2260">
                  <c:v>-0.53582679498058838</c:v>
                </c:pt>
                <c:pt idx="2261">
                  <c:v>-0.51713099013977348</c:v>
                </c:pt>
                <c:pt idx="2262">
                  <c:v>-0.49818510534113092</c:v>
                </c:pt>
                <c:pt idx="2263">
                  <c:v>-0.47899830264642418</c:v>
                </c:pt>
                <c:pt idx="2264">
                  <c:v>-0.45957986062317335</c:v>
                </c:pt>
                <c:pt idx="2265">
                  <c:v>-0.43993916985762227</c:v>
                </c:pt>
                <c:pt idx="2266">
                  <c:v>-0.4200857284135342</c:v>
                </c:pt>
                <c:pt idx="2267">
                  <c:v>-0.40002913723901273</c:v>
                </c:pt>
                <c:pt idx="2268">
                  <c:v>-0.37977909552356837</c:v>
                </c:pt>
                <c:pt idx="2269">
                  <c:v>-0.3593453960076764</c:v>
                </c:pt>
                <c:pt idx="2270">
                  <c:v>-0.33873792024708804</c:v>
                </c:pt>
                <c:pt idx="2271">
                  <c:v>-0.31796663383422441</c:v>
                </c:pt>
                <c:pt idx="2272">
                  <c:v>-0.29704158157886429</c:v>
                </c:pt>
                <c:pt idx="2273">
                  <c:v>-0.27597288265059022</c:v>
                </c:pt>
                <c:pt idx="2274">
                  <c:v>-0.2547707256852409</c:v>
                </c:pt>
                <c:pt idx="2275">
                  <c:v>-0.2334453638577775</c:v>
                </c:pt>
                <c:pt idx="2276">
                  <c:v>-0.21200710992393926</c:v>
                </c:pt>
                <c:pt idx="2277">
                  <c:v>-0.19046633123308612</c:v>
                </c:pt>
                <c:pt idx="2278">
                  <c:v>-0.16883344471464085</c:v>
                </c:pt>
                <c:pt idx="2279">
                  <c:v>-0.14711891184054715</c:v>
                </c:pt>
                <c:pt idx="2280">
                  <c:v>-0.12533323356622292</c:v>
                </c:pt>
                <c:pt idx="2281">
                  <c:v>-0.10348694525234919</c:v>
                </c:pt>
                <c:pt idx="2282">
                  <c:v>-8.1590611570091301E-2</c:v>
                </c:pt>
                <c:pt idx="2283">
                  <c:v>-5.9654821392110591E-2</c:v>
                </c:pt>
                <c:pt idx="2284">
                  <c:v>-3.7690182671879659E-2</c:v>
                </c:pt>
                <c:pt idx="2285">
                  <c:v>-1.5707317313770081E-2</c:v>
                </c:pt>
                <c:pt idx="2286">
                  <c:v>6.2831439636061989E-3</c:v>
                </c:pt>
                <c:pt idx="2287">
                  <c:v>2.8270566768318097E-2</c:v>
                </c:pt>
                <c:pt idx="2288">
                  <c:v>5.0244318177812948E-2</c:v>
                </c:pt>
                <c:pt idx="2289">
                  <c:v>7.2193771880910584E-2</c:v>
                </c:pt>
                <c:pt idx="2290">
                  <c:v>9.4108313316564746E-2</c:v>
                </c:pt>
                <c:pt idx="2291">
                  <c:v>0.1159773448070132</c:v>
                </c:pt>
                <c:pt idx="2292">
                  <c:v>0.13779029068269225</c:v>
                </c:pt>
                <c:pt idx="2293">
                  <c:v>0.1595366023965438</c:v>
                </c:pt>
                <c:pt idx="2294">
                  <c:v>0.18120576362519913</c:v>
                </c:pt>
                <c:pt idx="2295">
                  <c:v>0.20278729535457951</c:v>
                </c:pt>
                <c:pt idx="2296">
                  <c:v>0.22427076094745441</c:v>
                </c:pt>
                <c:pt idx="2297">
                  <c:v>0.24564577119050673</c:v>
                </c:pt>
                <c:pt idx="2298">
                  <c:v>0.26690198931846409</c:v>
                </c:pt>
                <c:pt idx="2299">
                  <c:v>0.28802913601287361</c:v>
                </c:pt>
                <c:pt idx="2300">
                  <c:v>0.30901699437306185</c:v>
                </c:pt>
                <c:pt idx="2301">
                  <c:v>0.32985541485697828</c:v>
                </c:pt>
                <c:pt idx="2302">
                  <c:v>0.35053432018939629</c:v>
                </c:pt>
                <c:pt idx="2303">
                  <c:v>0.37104371023520116</c:v>
                </c:pt>
                <c:pt idx="2304">
                  <c:v>0.3913736668353664</c:v>
                </c:pt>
                <c:pt idx="2305">
                  <c:v>0.4115143586032875</c:v>
                </c:pt>
                <c:pt idx="2306">
                  <c:v>0.43145604567915335</c:v>
                </c:pt>
                <c:pt idx="2307">
                  <c:v>0.45118908444005607</c:v>
                </c:pt>
                <c:pt idx="2308">
                  <c:v>0.4707039321635611</c:v>
                </c:pt>
                <c:pt idx="2309">
                  <c:v>0.4899911516424898</c:v>
                </c:pt>
                <c:pt idx="2310">
                  <c:v>0.50904141574864381</c:v>
                </c:pt>
                <c:pt idx="2311">
                  <c:v>0.52784551194335916</c:v>
                </c:pt>
                <c:pt idx="2312">
                  <c:v>0.54639434673258291</c:v>
                </c:pt>
                <c:pt idx="2313">
                  <c:v>0.56467895006441293</c:v>
                </c:pt>
                <c:pt idx="2314">
                  <c:v>0.58269047966693477</c:v>
                </c:pt>
                <c:pt idx="2315">
                  <c:v>0.60042022532426653</c:v>
                </c:pt>
                <c:pt idx="2316">
                  <c:v>0.61785961308874149</c:v>
                </c:pt>
                <c:pt idx="2317">
                  <c:v>0.63500020942719326</c:v>
                </c:pt>
                <c:pt idx="2318">
                  <c:v>0.6518337252993377</c:v>
                </c:pt>
                <c:pt idx="2319">
                  <c:v>0.66835202016628437</c:v>
                </c:pt>
                <c:pt idx="2320">
                  <c:v>0.68454710592720791</c:v>
                </c:pt>
                <c:pt idx="2321">
                  <c:v>0.70041115078235427</c:v>
                </c:pt>
                <c:pt idx="2322">
                  <c:v>0.71593648302040858</c:v>
                </c:pt>
                <c:pt idx="2323">
                  <c:v>0.73111559472847176</c:v>
                </c:pt>
                <c:pt idx="2324">
                  <c:v>0.74594114542282086</c:v>
                </c:pt>
                <c:pt idx="2325">
                  <c:v>0.76040596559870155</c:v>
                </c:pt>
                <c:pt idx="2326">
                  <c:v>0.77450306019743698</c:v>
                </c:pt>
                <c:pt idx="2327">
                  <c:v>0.7882256119891764</c:v>
                </c:pt>
                <c:pt idx="2328">
                  <c:v>0.80156698486964695</c:v>
                </c:pt>
                <c:pt idx="2329">
                  <c:v>0.81452072706931866</c:v>
                </c:pt>
                <c:pt idx="2330">
                  <c:v>0.82708057427340642</c:v>
                </c:pt>
                <c:pt idx="2331">
                  <c:v>0.83924045265126224</c:v>
                </c:pt>
                <c:pt idx="2332">
                  <c:v>0.85099448179360893</c:v>
                </c:pt>
                <c:pt idx="2333">
                  <c:v>0.86233697755625838</c:v>
                </c:pt>
                <c:pt idx="2334">
                  <c:v>0.8732624548089124</c:v>
                </c:pt>
                <c:pt idx="2335">
                  <c:v>0.88376563008772413</c:v>
                </c:pt>
                <c:pt idx="2336">
                  <c:v>0.89384142415033363</c:v>
                </c:pt>
                <c:pt idx="2337">
                  <c:v>0.90348496443214432</c:v>
                </c:pt>
                <c:pt idx="2338">
                  <c:v>0.91269158740265544</c:v>
                </c:pt>
                <c:pt idx="2339">
                  <c:v>0.92145684082069168</c:v>
                </c:pt>
                <c:pt idx="2340">
                  <c:v>0.92977648588748574</c:v>
                </c:pt>
                <c:pt idx="2341">
                  <c:v>0.93764649929651156</c:v>
                </c:pt>
                <c:pt idx="2342">
                  <c:v>0.9450630751791228</c:v>
                </c:pt>
                <c:pt idx="2343">
                  <c:v>0.95202262694503725</c:v>
                </c:pt>
                <c:pt idx="2344">
                  <c:v>0.95852178901677942</c:v>
                </c:pt>
                <c:pt idx="2345">
                  <c:v>0.96455741845724507</c:v>
                </c:pt>
                <c:pt idx="2346">
                  <c:v>0.97012659648959665</c:v>
                </c:pt>
                <c:pt idx="2347">
                  <c:v>0.97522662990875841</c:v>
                </c:pt>
                <c:pt idx="2348">
                  <c:v>0.97985505238382786</c:v>
                </c:pt>
                <c:pt idx="2349">
                  <c:v>0.98400962565076544</c:v>
                </c:pt>
                <c:pt idx="2350">
                  <c:v>0.98768834059480859</c:v>
                </c:pt>
                <c:pt idx="2351">
                  <c:v>0.9908894182220549</c:v>
                </c:pt>
                <c:pt idx="2352">
                  <c:v>0.99361131051977025</c:v>
                </c:pt>
                <c:pt idx="2353">
                  <c:v>0.99585270120499336</c:v>
                </c:pt>
                <c:pt idx="2354">
                  <c:v>0.99761250636107901</c:v>
                </c:pt>
                <c:pt idx="2355">
                  <c:v>0.99888987496187009</c:v>
                </c:pt>
                <c:pt idx="2356">
                  <c:v>0.99968418928324665</c:v>
                </c:pt>
                <c:pt idx="2357">
                  <c:v>0.99999506520185144</c:v>
                </c:pt>
                <c:pt idx="2358">
                  <c:v>0.99982235238084904</c:v>
                </c:pt>
                <c:pt idx="2359">
                  <c:v>0.99916613434262691</c:v>
                </c:pt>
                <c:pt idx="2360">
                  <c:v>0.99802672842840523</c:v>
                </c:pt>
                <c:pt idx="2361">
                  <c:v>0.99640468564477302</c:v>
                </c:pt>
                <c:pt idx="2362">
                  <c:v>0.99430079039722652</c:v>
                </c:pt>
                <c:pt idx="2363">
                  <c:v>0.99171606011083746</c:v>
                </c:pt>
                <c:pt idx="2364">
                  <c:v>0.98865174473823569</c:v>
                </c:pt>
                <c:pt idx="2365">
                  <c:v>0.98510932615514257</c:v>
                </c:pt>
                <c:pt idx="2366">
                  <c:v>0.98109051744374975</c:v>
                </c:pt>
                <c:pt idx="2367">
                  <c:v>0.9765972620642871</c:v>
                </c:pt>
                <c:pt idx="2368">
                  <c:v>0.97163173291518168</c:v>
                </c:pt>
                <c:pt idx="2369">
                  <c:v>0.96619633128226901</c:v>
                </c:pt>
                <c:pt idx="2370">
                  <c:v>0.9602936856775437</c:v>
                </c:pt>
                <c:pt idx="2371">
                  <c:v>0.95392665056804049</c:v>
                </c:pt>
                <c:pt idx="2372">
                  <c:v>0.94709830499543735</c:v>
                </c:pt>
                <c:pt idx="2373">
                  <c:v>0.93981195108705862</c:v>
                </c:pt>
                <c:pt idx="2374">
                  <c:v>0.93207111245899554</c:v>
                </c:pt>
                <c:pt idx="2375">
                  <c:v>0.92387953251211674</c:v>
                </c:pt>
                <c:pt idx="2376">
                  <c:v>0.91524117262179261</c:v>
                </c:pt>
                <c:pt idx="2377">
                  <c:v>0.90616021022220972</c:v>
                </c:pt>
                <c:pt idx="2378">
                  <c:v>0.89664103678619711</c:v>
                </c:pt>
                <c:pt idx="2379">
                  <c:v>0.88668825570156173</c:v>
                </c:pt>
                <c:pt idx="2380">
                  <c:v>0.87630668004491252</c:v>
                </c:pt>
                <c:pt idx="2381">
                  <c:v>0.86550133025411125</c:v>
                </c:pt>
                <c:pt idx="2382">
                  <c:v>0.85427743170043025</c:v>
                </c:pt>
                <c:pt idx="2383">
                  <c:v>0.84264041216160979</c:v>
                </c:pt>
                <c:pt idx="2384">
                  <c:v>0.83059589919703214</c:v>
                </c:pt>
                <c:pt idx="2385">
                  <c:v>0.81814971742628451</c:v>
                </c:pt>
                <c:pt idx="2386">
                  <c:v>0.80530788571242395</c:v>
                </c:pt>
                <c:pt idx="2387">
                  <c:v>0.7920766142513096</c:v>
                </c:pt>
                <c:pt idx="2388">
                  <c:v>0.77846230156840146</c:v>
                </c:pt>
                <c:pt idx="2389">
                  <c:v>0.76447153142450897</c:v>
                </c:pt>
                <c:pt idx="2390">
                  <c:v>0.75011106963191554</c:v>
                </c:pt>
                <c:pt idx="2391">
                  <c:v>0.73538786078250995</c:v>
                </c:pt>
                <c:pt idx="2392">
                  <c:v>0.72030902488943849</c:v>
                </c:pt>
                <c:pt idx="2393">
                  <c:v>0.70488185394392988</c:v>
                </c:pt>
                <c:pt idx="2394">
                  <c:v>0.68911380838895309</c:v>
                </c:pt>
                <c:pt idx="2395">
                  <c:v>0.67301251351141345</c:v>
                </c:pt>
                <c:pt idx="2396">
                  <c:v>0.6565857557546313</c:v>
                </c:pt>
                <c:pt idx="2397">
                  <c:v>0.63984147895288734</c:v>
                </c:pt>
                <c:pt idx="2398">
                  <c:v>0.62278778048984929</c:v>
                </c:pt>
                <c:pt idx="2399">
                  <c:v>0.60543290738277056</c:v>
                </c:pt>
                <c:pt idx="2400">
                  <c:v>0.58778525229427403</c:v>
                </c:pt>
                <c:pt idx="2401">
                  <c:v>0.56985334947375565</c:v>
                </c:pt>
                <c:pt idx="2402">
                  <c:v>0.55164587063029225</c:v>
                </c:pt>
                <c:pt idx="2403">
                  <c:v>0.53317162073907987</c:v>
                </c:pt>
                <c:pt idx="2404">
                  <c:v>0.51443953378342611</c:v>
                </c:pt>
                <c:pt idx="2405">
                  <c:v>0.49545866843435482</c:v>
                </c:pt>
                <c:pt idx="2406">
                  <c:v>0.4762382036699131</c:v>
                </c:pt>
                <c:pt idx="2407">
                  <c:v>0.45678743433629299</c:v>
                </c:pt>
                <c:pt idx="2408">
                  <c:v>0.43711576665295127</c:v>
                </c:pt>
                <c:pt idx="2409">
                  <c:v>0.4172327136638076</c:v>
                </c:pt>
                <c:pt idx="2410">
                  <c:v>0.39714789063684591</c:v>
                </c:pt>
                <c:pt idx="2411">
                  <c:v>0.37687101041425003</c:v>
                </c:pt>
                <c:pt idx="2412">
                  <c:v>0.35641187871535918</c:v>
                </c:pt>
                <c:pt idx="2413">
                  <c:v>0.33578038939470928</c:v>
                </c:pt>
                <c:pt idx="2414">
                  <c:v>0.31498651965745261</c:v>
                </c:pt>
                <c:pt idx="2415">
                  <c:v>0.29404032523446988</c:v>
                </c:pt>
                <c:pt idx="2416">
                  <c:v>0.27295193551950836</c:v>
                </c:pt>
                <c:pt idx="2417">
                  <c:v>0.25173154867068948</c:v>
                </c:pt>
                <c:pt idx="2418">
                  <c:v>0.23038942667879803</c:v>
                </c:pt>
                <c:pt idx="2419">
                  <c:v>0.20893589040463317</c:v>
                </c:pt>
                <c:pt idx="2420">
                  <c:v>0.18738131458795909</c:v>
                </c:pt>
                <c:pt idx="2421">
                  <c:v>0.16573612283036609</c:v>
                </c:pt>
                <c:pt idx="2422">
                  <c:v>0.14401078255450941</c:v>
                </c:pt>
                <c:pt idx="2423">
                  <c:v>0.12221579994215649</c:v>
                </c:pt>
                <c:pt idx="2424">
                  <c:v>0.10036171485349067</c:v>
                </c:pt>
                <c:pt idx="2425">
                  <c:v>7.8459095730128353E-2</c:v>
                </c:pt>
                <c:pt idx="2426">
                  <c:v>5.6518534484314473E-2</c:v>
                </c:pt>
                <c:pt idx="2427">
                  <c:v>3.455064137676056E-2</c:v>
                </c:pt>
                <c:pt idx="2428">
                  <c:v>1.2566039885645228E-2</c:v>
                </c:pt>
                <c:pt idx="2429">
                  <c:v>-9.4246384308481635E-3</c:v>
                </c:pt>
                <c:pt idx="2430">
                  <c:v>-3.1410759075830338E-2</c:v>
                </c:pt>
                <c:pt idx="2431">
                  <c:v>-5.3381689756461514E-2</c:v>
                </c:pt>
                <c:pt idx="2432">
                  <c:v>-7.5326805525633894E-2</c:v>
                </c:pt>
                <c:pt idx="2433">
                  <c:v>-9.7235493920101751E-2</c:v>
                </c:pt>
                <c:pt idx="2434">
                  <c:v>-0.11909716009257452</c:v>
                </c:pt>
                <c:pt idx="2435">
                  <c:v>-0.14090123193529094</c:v>
                </c:pt>
                <c:pt idx="2436">
                  <c:v>-0.16263716519259649</c:v>
                </c:pt>
                <c:pt idx="2437">
                  <c:v>-0.18429444856005894</c:v>
                </c:pt>
                <c:pt idx="2438">
                  <c:v>-0.20586260876761381</c:v>
                </c:pt>
                <c:pt idx="2439">
                  <c:v>-0.22733121564438691</c:v>
                </c:pt>
                <c:pt idx="2440">
                  <c:v>-0.24868988716260435</c:v>
                </c:pt>
                <c:pt idx="2441">
                  <c:v>-0.26992829445825611</c:v>
                </c:pt>
                <c:pt idx="2442">
                  <c:v>-0.29103616682604294</c:v>
                </c:pt>
                <c:pt idx="2443">
                  <c:v>-0.31200329668619842</c:v>
                </c:pt>
                <c:pt idx="2444">
                  <c:v>-0.33281954452078383</c:v>
                </c:pt>
                <c:pt idx="2445">
                  <c:v>-0.35347484377706895</c:v>
                </c:pt>
                <c:pt idx="2446">
                  <c:v>-0.37395920573562808</c:v>
                </c:pt>
                <c:pt idx="2447">
                  <c:v>-0.39426272434080206</c:v>
                </c:pt>
                <c:pt idx="2448">
                  <c:v>-0.41437558099115313</c:v>
                </c:pt>
                <c:pt idx="2449">
                  <c:v>-0.4342880492876926</c:v>
                </c:pt>
                <c:pt idx="2450">
                  <c:v>-0.45399049973745492</c:v>
                </c:pt>
                <c:pt idx="2451">
                  <c:v>-0.47347340441024144</c:v>
                </c:pt>
                <c:pt idx="2452">
                  <c:v>-0.49272734154624309</c:v>
                </c:pt>
                <c:pt idx="2453">
                  <c:v>-0.51174300011231977</c:v>
                </c:pt>
                <c:pt idx="2454">
                  <c:v>-0.53051118430473321</c:v>
                </c:pt>
                <c:pt idx="2455">
                  <c:v>-0.54902281799615626</c:v>
                </c:pt>
                <c:pt idx="2456">
                  <c:v>-0.56726894912480752</c:v>
                </c:pt>
                <c:pt idx="2457">
                  <c:v>-0.58524075402359432</c:v>
                </c:pt>
                <c:pt idx="2458">
                  <c:v>-0.6029295416871373</c:v>
                </c:pt>
                <c:pt idx="2459">
                  <c:v>-0.62032675797469794</c:v>
                </c:pt>
                <c:pt idx="2460">
                  <c:v>-0.63742398974686199</c:v>
                </c:pt>
                <c:pt idx="2461">
                  <c:v>-0.65421296893406466</c:v>
                </c:pt>
                <c:pt idx="2462">
                  <c:v>-0.67068557653495586</c:v>
                </c:pt>
                <c:pt idx="2463">
                  <c:v>-0.68683384654267732</c:v>
                </c:pt>
                <c:pt idx="2464">
                  <c:v>-0.70264996979715244</c:v>
                </c:pt>
                <c:pt idx="2465">
                  <c:v>-0.71812629776152714</c:v>
                </c:pt>
                <c:pt idx="2466">
                  <c:v>-0.73325534622093913</c:v>
                </c:pt>
                <c:pt idx="2467">
                  <c:v>-0.74802979890179833</c:v>
                </c:pt>
                <c:pt idx="2468">
                  <c:v>-0.76244251100990124</c:v>
                </c:pt>
                <c:pt idx="2469">
                  <c:v>-0.77648651268557045</c:v>
                </c:pt>
                <c:pt idx="2470">
                  <c:v>-0.79015501237422159</c:v>
                </c:pt>
                <c:pt idx="2471">
                  <c:v>-0.80344140011069887</c:v>
                </c:pt>
                <c:pt idx="2472">
                  <c:v>-0.81633925071579616</c:v>
                </c:pt>
                <c:pt idx="2473">
                  <c:v>-0.82884232690341586</c:v>
                </c:pt>
                <c:pt idx="2474">
                  <c:v>-0.84094458229686553</c:v>
                </c:pt>
                <c:pt idx="2475">
                  <c:v>-0.85264016435283185</c:v>
                </c:pt>
                <c:pt idx="2476">
                  <c:v>-0.86392341719162247</c:v>
                </c:pt>
                <c:pt idx="2477">
                  <c:v>-0.87478888433228441</c:v>
                </c:pt>
                <c:pt idx="2478">
                  <c:v>-0.88523131133133204</c:v>
                </c:pt>
                <c:pt idx="2479">
                  <c:v>-0.89524564832373443</c:v>
                </c:pt>
                <c:pt idx="2480">
                  <c:v>-0.90482705246498885</c:v>
                </c:pt>
                <c:pt idx="2481">
                  <c:v>-0.91397089027307765</c:v>
                </c:pt>
                <c:pt idx="2482">
                  <c:v>-0.92267273986917897</c:v>
                </c:pt>
                <c:pt idx="2483">
                  <c:v>-0.93092839311604814</c:v>
                </c:pt>
                <c:pt idx="2484">
                  <c:v>-0.93873385765303541</c:v>
                </c:pt>
                <c:pt idx="2485">
                  <c:v>-0.94608535882675604</c:v>
                </c:pt>
                <c:pt idx="2486">
                  <c:v>-0.95297934151648167</c:v>
                </c:pt>
                <c:pt idx="2487">
                  <c:v>-0.95941247185335599</c:v>
                </c:pt>
                <c:pt idx="2488">
                  <c:v>-0.96538163883263772</c:v>
                </c:pt>
                <c:pt idx="2489">
                  <c:v>-0.97088395581814602</c:v>
                </c:pt>
                <c:pt idx="2490">
                  <c:v>-0.97591676193821397</c:v>
                </c:pt>
                <c:pt idx="2491">
                  <c:v>-0.98047762337246303</c:v>
                </c:pt>
                <c:pt idx="2492">
                  <c:v>-0.98456433452877634</c:v>
                </c:pt>
                <c:pt idx="2493">
                  <c:v>-0.98817491910990418</c:v>
                </c:pt>
                <c:pt idx="2494">
                  <c:v>-0.99130763106918318</c:v>
                </c:pt>
                <c:pt idx="2495">
                  <c:v>-0.99396095545490959</c:v>
                </c:pt>
                <c:pt idx="2496">
                  <c:v>-0.99613360914295657</c:v>
                </c:pt>
                <c:pt idx="2497">
                  <c:v>-0.99782454145727928</c:v>
                </c:pt>
                <c:pt idx="2498">
                  <c:v>-0.99903293467801646</c:v>
                </c:pt>
                <c:pt idx="2499">
                  <c:v>-0.99975820443692975</c:v>
                </c:pt>
                <c:pt idx="2500">
                  <c:v>-1</c:v>
                </c:pt>
                <c:pt idx="2501">
                  <c:v>-0.99975820443703844</c:v>
                </c:pt>
                <c:pt idx="2502">
                  <c:v>-0.99903293467823362</c:v>
                </c:pt>
                <c:pt idx="2503">
                  <c:v>-0.99782454145760491</c:v>
                </c:pt>
                <c:pt idx="2504">
                  <c:v>-0.99613360914339055</c:v>
                </c:pt>
                <c:pt idx="2505">
                  <c:v>-0.99396095545545238</c:v>
                </c:pt>
                <c:pt idx="2506">
                  <c:v>-0.991307631069833</c:v>
                </c:pt>
                <c:pt idx="2507">
                  <c:v>-0.98817491911066146</c:v>
                </c:pt>
                <c:pt idx="2508">
                  <c:v>-0.98456433452964076</c:v>
                </c:pt>
                <c:pt idx="2509">
                  <c:v>-0.98047762337343414</c:v>
                </c:pt>
                <c:pt idx="2510">
                  <c:v>-0.97591676193929144</c:v>
                </c:pt>
                <c:pt idx="2511">
                  <c:v>-0.97088395581932918</c:v>
                </c:pt>
                <c:pt idx="2512">
                  <c:v>-0.96538163883392603</c:v>
                </c:pt>
                <c:pt idx="2513">
                  <c:v>-0.95941247185474876</c:v>
                </c:pt>
                <c:pt idx="2514">
                  <c:v>-0.95297934151797836</c:v>
                </c:pt>
                <c:pt idx="2515">
                  <c:v>-0.9460853588283582</c:v>
                </c:pt>
                <c:pt idx="2516">
                  <c:v>-0.9387338576547376</c:v>
                </c:pt>
                <c:pt idx="2517">
                  <c:v>-0.93092839311785192</c:v>
                </c:pt>
                <c:pt idx="2518">
                  <c:v>-0.92267273987108334</c:v>
                </c:pt>
                <c:pt idx="2519">
                  <c:v>-0.91397089027508172</c:v>
                </c:pt>
                <c:pt idx="2520">
                  <c:v>-0.90482705246709172</c:v>
                </c:pt>
                <c:pt idx="2521">
                  <c:v>-0.89524564832593512</c:v>
                </c:pt>
                <c:pt idx="2522">
                  <c:v>-0.88523131133362942</c:v>
                </c:pt>
                <c:pt idx="2523">
                  <c:v>-0.87478888433467739</c:v>
                </c:pt>
                <c:pt idx="2524">
                  <c:v>-0.86392341719410992</c:v>
                </c:pt>
                <c:pt idx="2525">
                  <c:v>-0.85264016435541623</c:v>
                </c:pt>
                <c:pt idx="2526">
                  <c:v>-0.84094458229953806</c:v>
                </c:pt>
                <c:pt idx="2527">
                  <c:v>-0.82884232690617909</c:v>
                </c:pt>
                <c:pt idx="2528">
                  <c:v>-0.81633925071864877</c:v>
                </c:pt>
                <c:pt idx="2529">
                  <c:v>-0.80344140011363951</c:v>
                </c:pt>
                <c:pt idx="2530">
                  <c:v>-0.79015501237724872</c:v>
                </c:pt>
                <c:pt idx="2531">
                  <c:v>-0.77648651268868274</c:v>
                </c:pt>
                <c:pt idx="2532">
                  <c:v>-0.76244251101309712</c:v>
                </c:pt>
                <c:pt idx="2533">
                  <c:v>-0.74802979890507615</c:v>
                </c:pt>
                <c:pt idx="2534">
                  <c:v>-0.73325534622429733</c:v>
                </c:pt>
                <c:pt idx="2535">
                  <c:v>-0.71812629776496417</c:v>
                </c:pt>
                <c:pt idx="2536">
                  <c:v>-0.70264996980066663</c:v>
                </c:pt>
                <c:pt idx="2537">
                  <c:v>-0.686833846546267</c:v>
                </c:pt>
                <c:pt idx="2538">
                  <c:v>-0.67068557653861938</c:v>
                </c:pt>
                <c:pt idx="2539">
                  <c:v>-0.65421296893780001</c:v>
                </c:pt>
                <c:pt idx="2540">
                  <c:v>-0.6374239897506675</c:v>
                </c:pt>
                <c:pt idx="2541">
                  <c:v>-0.62032675797857184</c:v>
                </c:pt>
                <c:pt idx="2542">
                  <c:v>-0.6029295416910776</c:v>
                </c:pt>
                <c:pt idx="2543">
                  <c:v>-0.58524075402759912</c:v>
                </c:pt>
                <c:pt idx="2544">
                  <c:v>-0.56726894912888082</c:v>
                </c:pt>
                <c:pt idx="2545">
                  <c:v>-0.54902281800028441</c:v>
                </c:pt>
                <c:pt idx="2546">
                  <c:v>-0.53051118430891997</c:v>
                </c:pt>
                <c:pt idx="2547">
                  <c:v>-0.51174300011656304</c:v>
                </c:pt>
                <c:pt idx="2548">
                  <c:v>-0.49272734155054093</c:v>
                </c:pt>
                <c:pt idx="2549">
                  <c:v>-0.47347340441459174</c:v>
                </c:pt>
                <c:pt idx="2550">
                  <c:v>-0.45399049974185557</c:v>
                </c:pt>
                <c:pt idx="2551">
                  <c:v>-0.43428804929214154</c:v>
                </c:pt>
                <c:pt idx="2552">
                  <c:v>-0.41437558099564814</c:v>
                </c:pt>
                <c:pt idx="2553">
                  <c:v>-0.39426272434534099</c:v>
                </c:pt>
                <c:pt idx="2554">
                  <c:v>-0.37395920574021535</c:v>
                </c:pt>
                <c:pt idx="2555">
                  <c:v>-0.35347484378168914</c:v>
                </c:pt>
                <c:pt idx="2556">
                  <c:v>-0.33281954452544121</c:v>
                </c:pt>
                <c:pt idx="2557">
                  <c:v>-0.31200329669089089</c:v>
                </c:pt>
                <c:pt idx="2558">
                  <c:v>-0.29103616683076816</c:v>
                </c:pt>
                <c:pt idx="2559">
                  <c:v>-0.26992829446301181</c:v>
                </c:pt>
                <c:pt idx="2560">
                  <c:v>-0.24868988716738819</c:v>
                </c:pt>
                <c:pt idx="2561">
                  <c:v>-0.22733121564919659</c:v>
                </c:pt>
                <c:pt idx="2562">
                  <c:v>-0.20586260877244703</c:v>
                </c:pt>
                <c:pt idx="2563">
                  <c:v>-0.18429444856491337</c:v>
                </c:pt>
                <c:pt idx="2564">
                  <c:v>-0.16263716519747676</c:v>
                </c:pt>
                <c:pt idx="2565">
                  <c:v>-0.14090123194018067</c:v>
                </c:pt>
                <c:pt idx="2566">
                  <c:v>-0.11909716009747838</c:v>
                </c:pt>
                <c:pt idx="2567">
                  <c:v>-9.7235493925017347E-2</c:v>
                </c:pt>
                <c:pt idx="2568">
                  <c:v>-7.5326805530558871E-2</c:v>
                </c:pt>
                <c:pt idx="2569">
                  <c:v>-5.3381689761393486E-2</c:v>
                </c:pt>
                <c:pt idx="2570">
                  <c:v>-3.141075908076691E-2</c:v>
                </c:pt>
                <c:pt idx="2571">
                  <c:v>-9.4246384357869507E-3</c:v>
                </c:pt>
                <c:pt idx="2572">
                  <c:v>1.2566039880706611E-2</c:v>
                </c:pt>
                <c:pt idx="2573">
                  <c:v>3.4550641371824502E-2</c:v>
                </c:pt>
                <c:pt idx="2574">
                  <c:v>5.651853447937627E-2</c:v>
                </c:pt>
                <c:pt idx="2575">
                  <c:v>7.845909572520457E-2</c:v>
                </c:pt>
                <c:pt idx="2576">
                  <c:v>0.1003617148485766</c:v>
                </c:pt>
                <c:pt idx="2577">
                  <c:v>0.12221579993725451</c:v>
                </c:pt>
                <c:pt idx="2578">
                  <c:v>0.14401078254962191</c:v>
                </c:pt>
                <c:pt idx="2579">
                  <c:v>0.16573612282549538</c:v>
                </c:pt>
                <c:pt idx="2580">
                  <c:v>0.18738131458310756</c:v>
                </c:pt>
                <c:pt idx="2581">
                  <c:v>0.20893589039980318</c:v>
                </c:pt>
                <c:pt idx="2582">
                  <c:v>0.23038942667399187</c:v>
                </c:pt>
                <c:pt idx="2583">
                  <c:v>0.25173154866590952</c:v>
                </c:pt>
                <c:pt idx="2584">
                  <c:v>0.27295193551475005</c:v>
                </c:pt>
                <c:pt idx="2585">
                  <c:v>0.29404032522974921</c:v>
                </c:pt>
                <c:pt idx="2586">
                  <c:v>0.31498651965276497</c:v>
                </c:pt>
                <c:pt idx="2587">
                  <c:v>0.33578038939005705</c:v>
                </c:pt>
                <c:pt idx="2588">
                  <c:v>0.35641187871074453</c:v>
                </c:pt>
                <c:pt idx="2589">
                  <c:v>0.37687101040967519</c:v>
                </c:pt>
                <c:pt idx="2590">
                  <c:v>0.39714789063231315</c:v>
                </c:pt>
                <c:pt idx="2591">
                  <c:v>0.41723271365931902</c:v>
                </c:pt>
                <c:pt idx="2592">
                  <c:v>0.4371157666485091</c:v>
                </c:pt>
                <c:pt idx="2593">
                  <c:v>0.45678743433189939</c:v>
                </c:pt>
                <c:pt idx="2594">
                  <c:v>0.47623820366556391</c:v>
                </c:pt>
                <c:pt idx="2595">
                  <c:v>0.49545866843006464</c:v>
                </c:pt>
                <c:pt idx="2596">
                  <c:v>0.51443953377919083</c:v>
                </c:pt>
                <c:pt idx="2597">
                  <c:v>0.53317162073490143</c:v>
                </c:pt>
                <c:pt idx="2598">
                  <c:v>0.55164587062617265</c:v>
                </c:pt>
                <c:pt idx="2599">
                  <c:v>0.56985334946969701</c:v>
                </c:pt>
                <c:pt idx="2600">
                  <c:v>0.58778525229027834</c:v>
                </c:pt>
                <c:pt idx="2601">
                  <c:v>0.6054329073788397</c:v>
                </c:pt>
                <c:pt idx="2602">
                  <c:v>0.62278778048598504</c:v>
                </c:pt>
                <c:pt idx="2603">
                  <c:v>0.63984147894908627</c:v>
                </c:pt>
                <c:pt idx="2604">
                  <c:v>0.65658575575090605</c:v>
                </c:pt>
                <c:pt idx="2605">
                  <c:v>0.67301251350776037</c:v>
                </c:pt>
                <c:pt idx="2606">
                  <c:v>0.68911380838537395</c:v>
                </c:pt>
                <c:pt idx="2607">
                  <c:v>0.70488185394042646</c:v>
                </c:pt>
                <c:pt idx="2608">
                  <c:v>0.72030902488601256</c:v>
                </c:pt>
                <c:pt idx="2609">
                  <c:v>0.73538786077916307</c:v>
                </c:pt>
                <c:pt idx="2610">
                  <c:v>0.75011106962864937</c:v>
                </c:pt>
                <c:pt idx="2611">
                  <c:v>0.76447153142132496</c:v>
                </c:pt>
                <c:pt idx="2612">
                  <c:v>0.77846230156530127</c:v>
                </c:pt>
                <c:pt idx="2613">
                  <c:v>0.79207661424829034</c:v>
                </c:pt>
                <c:pt idx="2614">
                  <c:v>0.80530788570949585</c:v>
                </c:pt>
                <c:pt idx="2615">
                  <c:v>0.81814971742344456</c:v>
                </c:pt>
                <c:pt idx="2616">
                  <c:v>0.83059589919428178</c:v>
                </c:pt>
                <c:pt idx="2617">
                  <c:v>0.84264041215895025</c:v>
                </c:pt>
                <c:pt idx="2618">
                  <c:v>0.85427743169786285</c:v>
                </c:pt>
                <c:pt idx="2619">
                  <c:v>0.86550133025163722</c:v>
                </c:pt>
                <c:pt idx="2620">
                  <c:v>0.8763066800425332</c:v>
                </c:pt>
                <c:pt idx="2621">
                  <c:v>0.88668825569927812</c:v>
                </c:pt>
                <c:pt idx="2622">
                  <c:v>0.8966410367840103</c:v>
                </c:pt>
                <c:pt idx="2623">
                  <c:v>0.90616021022011783</c:v>
                </c:pt>
                <c:pt idx="2624">
                  <c:v>0.91524117261980265</c:v>
                </c:pt>
                <c:pt idx="2625">
                  <c:v>0.92387953251022659</c:v>
                </c:pt>
                <c:pt idx="2626">
                  <c:v>0.9320711124572062</c:v>
                </c:pt>
                <c:pt idx="2627">
                  <c:v>0.93981195108537097</c:v>
                </c:pt>
                <c:pt idx="2628">
                  <c:v>0.94709830499385217</c:v>
                </c:pt>
                <c:pt idx="2629">
                  <c:v>0.95392665056655856</c:v>
                </c:pt>
                <c:pt idx="2630">
                  <c:v>0.9602936856761658</c:v>
                </c:pt>
                <c:pt idx="2631">
                  <c:v>0.96619633128099569</c:v>
                </c:pt>
                <c:pt idx="2632">
                  <c:v>0.97163173291401361</c:v>
                </c:pt>
                <c:pt idx="2633">
                  <c:v>0.97659726206322339</c:v>
                </c:pt>
                <c:pt idx="2634">
                  <c:v>0.98109051744279385</c:v>
                </c:pt>
                <c:pt idx="2635">
                  <c:v>0.98510932615429347</c:v>
                </c:pt>
                <c:pt idx="2636">
                  <c:v>0.98865174473749373</c:v>
                </c:pt>
                <c:pt idx="2637">
                  <c:v>0.99171606011020308</c:v>
                </c:pt>
                <c:pt idx="2638">
                  <c:v>0.99430079039669994</c:v>
                </c:pt>
                <c:pt idx="2639">
                  <c:v>0.99640468564435458</c:v>
                </c:pt>
                <c:pt idx="2640">
                  <c:v>0.99802672842809514</c:v>
                </c:pt>
                <c:pt idx="2641">
                  <c:v>0.99916613434242529</c:v>
                </c:pt>
                <c:pt idx="2642">
                  <c:v>0.9998223523807559</c:v>
                </c:pt>
                <c:pt idx="2643">
                  <c:v>0.99999506520186698</c:v>
                </c:pt>
                <c:pt idx="2644">
                  <c:v>0.99968418928337077</c:v>
                </c:pt>
                <c:pt idx="2645">
                  <c:v>0.9988898749621028</c:v>
                </c:pt>
                <c:pt idx="2646">
                  <c:v>0.99761250636142007</c:v>
                </c:pt>
                <c:pt idx="2647">
                  <c:v>0.99585270120544278</c:v>
                </c:pt>
                <c:pt idx="2648">
                  <c:v>0.99361131052032758</c:v>
                </c:pt>
                <c:pt idx="2649">
                  <c:v>0.99088941822272003</c:v>
                </c:pt>
                <c:pt idx="2650">
                  <c:v>0.98768834059558119</c:v>
                </c:pt>
                <c:pt idx="2651">
                  <c:v>0.98400962565164518</c:v>
                </c:pt>
                <c:pt idx="2652">
                  <c:v>0.97985505238481418</c:v>
                </c:pt>
                <c:pt idx="2653">
                  <c:v>0.97522662990985254</c:v>
                </c:pt>
                <c:pt idx="2654">
                  <c:v>0.97012659649079491</c:v>
                </c:pt>
                <c:pt idx="2655">
                  <c:v>0.96455741845854837</c:v>
                </c:pt>
                <c:pt idx="2656">
                  <c:v>0.95852178901818719</c:v>
                </c:pt>
                <c:pt idx="2657">
                  <c:v>0.95202262694654871</c:v>
                </c:pt>
                <c:pt idx="2658">
                  <c:v>0.9450630751807374</c:v>
                </c:pt>
                <c:pt idx="2659">
                  <c:v>0.9376464992982283</c:v>
                </c:pt>
                <c:pt idx="2660">
                  <c:v>0.92977648588930384</c:v>
                </c:pt>
                <c:pt idx="2661">
                  <c:v>0.92145684082261037</c:v>
                </c:pt>
                <c:pt idx="2662">
                  <c:v>0.91269158740467371</c:v>
                </c:pt>
                <c:pt idx="2663">
                  <c:v>0.9034849644342613</c:v>
                </c:pt>
                <c:pt idx="2664">
                  <c:v>0.89384142415254819</c:v>
                </c:pt>
                <c:pt idx="2665">
                  <c:v>0.88376563009003528</c:v>
                </c:pt>
                <c:pt idx="2666">
                  <c:v>0.87326245481131892</c:v>
                </c:pt>
                <c:pt idx="2667">
                  <c:v>0.86233697755875915</c:v>
                </c:pt>
                <c:pt idx="2668">
                  <c:v>0.85099448179620285</c:v>
                </c:pt>
                <c:pt idx="2669">
                  <c:v>0.83924045265394787</c:v>
                </c:pt>
                <c:pt idx="2670">
                  <c:v>0.82708057427618253</c:v>
                </c:pt>
                <c:pt idx="2671">
                  <c:v>0.81452072707218393</c:v>
                </c:pt>
                <c:pt idx="2672">
                  <c:v>0.80156698487260436</c:v>
                </c:pt>
                <c:pt idx="2673">
                  <c:v>0.78822561199221586</c:v>
                </c:pt>
                <c:pt idx="2674">
                  <c:v>0.77450306020056126</c:v>
                </c:pt>
                <c:pt idx="2675">
                  <c:v>0.7604059656019091</c:v>
                </c:pt>
                <c:pt idx="2676">
                  <c:v>0.74594114542611034</c:v>
                </c:pt>
                <c:pt idx="2677">
                  <c:v>0.73111559473184151</c:v>
                </c:pt>
                <c:pt idx="2678">
                  <c:v>0.71593648302385682</c:v>
                </c:pt>
                <c:pt idx="2679">
                  <c:v>0.70041115078587945</c:v>
                </c:pt>
                <c:pt idx="2680">
                  <c:v>0.68454710593080825</c:v>
                </c:pt>
                <c:pt idx="2681">
                  <c:v>0.66835202016995832</c:v>
                </c:pt>
                <c:pt idx="2682">
                  <c:v>0.65183372530308858</c:v>
                </c:pt>
                <c:pt idx="2683">
                  <c:v>0.63500020943100866</c:v>
                </c:pt>
                <c:pt idx="2684">
                  <c:v>0.61785961309262494</c:v>
                </c:pt>
                <c:pt idx="2685">
                  <c:v>0.60042022532821615</c:v>
                </c:pt>
                <c:pt idx="2686">
                  <c:v>0.58269047967094867</c:v>
                </c:pt>
                <c:pt idx="2687">
                  <c:v>0.56467895006848912</c:v>
                </c:pt>
                <c:pt idx="2688">
                  <c:v>0.54639434673671949</c:v>
                </c:pt>
                <c:pt idx="2689">
                  <c:v>0.52784551194755402</c:v>
                </c:pt>
                <c:pt idx="2690">
                  <c:v>0.50904141575289508</c:v>
                </c:pt>
                <c:pt idx="2691">
                  <c:v>0.4899911516467953</c:v>
                </c:pt>
                <c:pt idx="2692">
                  <c:v>0.47070393216792505</c:v>
                </c:pt>
                <c:pt idx="2693">
                  <c:v>0.45118908444446376</c:v>
                </c:pt>
                <c:pt idx="2694">
                  <c:v>0.43145604568360901</c:v>
                </c:pt>
                <c:pt idx="2695">
                  <c:v>0.4115143586077889</c:v>
                </c:pt>
                <c:pt idx="2696">
                  <c:v>0.39137366683991143</c:v>
                </c:pt>
                <c:pt idx="2697">
                  <c:v>0.37104371023978761</c:v>
                </c:pt>
                <c:pt idx="2698">
                  <c:v>0.35053432019402192</c:v>
                </c:pt>
                <c:pt idx="2699">
                  <c:v>0.32985541486164083</c:v>
                </c:pt>
                <c:pt idx="2700">
                  <c:v>0.30901699437775915</c:v>
                </c:pt>
                <c:pt idx="2701">
                  <c:v>0.28802913601760333</c:v>
                </c:pt>
                <c:pt idx="2702">
                  <c:v>0.26690198932323078</c:v>
                </c:pt>
                <c:pt idx="2703">
                  <c:v>0.2456457711952944</c:v>
                </c:pt>
                <c:pt idx="2704">
                  <c:v>0.22427076095226761</c:v>
                </c:pt>
                <c:pt idx="2705">
                  <c:v>0.20278729535941589</c:v>
                </c:pt>
                <c:pt idx="2706">
                  <c:v>0.18120576363005639</c:v>
                </c:pt>
                <c:pt idx="2707">
                  <c:v>0.15953660240141956</c:v>
                </c:pt>
                <c:pt idx="2708">
                  <c:v>0.13779029068758414</c:v>
                </c:pt>
                <c:pt idx="2709">
                  <c:v>0.11597734481191888</c:v>
                </c:pt>
                <c:pt idx="2710">
                  <c:v>9.4108313321481826E-2</c:v>
                </c:pt>
                <c:pt idx="2711">
                  <c:v>7.2193771885836699E-2</c:v>
                </c:pt>
                <c:pt idx="2712">
                  <c:v>5.0244318182752816E-2</c:v>
                </c:pt>
                <c:pt idx="2713">
                  <c:v>2.8270566773255131E-2</c:v>
                </c:pt>
                <c:pt idx="2714">
                  <c:v>6.2831439685451084E-3</c:v>
                </c:pt>
                <c:pt idx="2715">
                  <c:v>-1.5707317308831684E-2</c:v>
                </c:pt>
                <c:pt idx="2716">
                  <c:v>-3.7690182666944155E-2</c:v>
                </c:pt>
                <c:pt idx="2717">
                  <c:v>-5.9654821387180382E-2</c:v>
                </c:pt>
                <c:pt idx="2718">
                  <c:v>-8.1590611565168752E-2</c:v>
                </c:pt>
                <c:pt idx="2719">
                  <c:v>-0.10348694524743671</c:v>
                </c:pt>
                <c:pt idx="2720">
                  <c:v>-0.12533323356132287</c:v>
                </c:pt>
                <c:pt idx="2721">
                  <c:v>-0.14711891183566189</c:v>
                </c:pt>
                <c:pt idx="2722">
                  <c:v>-0.16883344470976572</c:v>
                </c:pt>
                <c:pt idx="2723">
                  <c:v>-0.19046633122823753</c:v>
                </c:pt>
                <c:pt idx="2724">
                  <c:v>-0.21200710991911251</c:v>
                </c:pt>
                <c:pt idx="2725">
                  <c:v>-0.23344536385297499</c:v>
                </c:pt>
                <c:pt idx="2726">
                  <c:v>-0.25477072568046488</c:v>
                </c:pt>
                <c:pt idx="2727">
                  <c:v>-0.27597288264584302</c:v>
                </c:pt>
                <c:pt idx="2728">
                  <c:v>-0.29704158157414823</c:v>
                </c:pt>
                <c:pt idx="2729">
                  <c:v>-0.31796663382954171</c:v>
                </c:pt>
                <c:pt idx="2730">
                  <c:v>-0.33873792024244104</c:v>
                </c:pt>
                <c:pt idx="2731">
                  <c:v>-0.35934539600306065</c:v>
                </c:pt>
                <c:pt idx="2732">
                  <c:v>-0.37977909551899941</c:v>
                </c:pt>
                <c:pt idx="2733">
                  <c:v>-0.40002913723448613</c:v>
                </c:pt>
                <c:pt idx="2734">
                  <c:v>-0.42008572840905212</c:v>
                </c:pt>
                <c:pt idx="2735">
                  <c:v>-0.43993916985318687</c:v>
                </c:pt>
                <c:pt idx="2736">
                  <c:v>-0.45957986061878686</c:v>
                </c:pt>
                <c:pt idx="2737">
                  <c:v>-0.47899830264208865</c:v>
                </c:pt>
                <c:pt idx="2738">
                  <c:v>-0.49818510533684845</c:v>
                </c:pt>
                <c:pt idx="2739">
                  <c:v>-0.51713099013554609</c:v>
                </c:pt>
                <c:pt idx="2740">
                  <c:v>-0.53582679497641827</c:v>
                </c:pt>
                <c:pt idx="2741">
                  <c:v>-0.55426347873414972</c:v>
                </c:pt>
                <c:pt idx="2742">
                  <c:v>-0.57243212559208756</c:v>
                </c:pt>
                <c:pt idx="2743">
                  <c:v>-0.59032394935382781</c:v>
                </c:pt>
                <c:pt idx="2744">
                  <c:v>-0.60793029769217632</c:v>
                </c:pt>
                <c:pt idx="2745">
                  <c:v>-0.62524265633331522</c:v>
                </c:pt>
                <c:pt idx="2746">
                  <c:v>-0.64225265317423463</c:v>
                </c:pt>
                <c:pt idx="2747">
                  <c:v>-0.65895206233140868</c:v>
                </c:pt>
                <c:pt idx="2748">
                  <c:v>-0.67533280811875895</c:v>
                </c:pt>
                <c:pt idx="2749">
                  <c:v>-0.69138696895298479</c:v>
                </c:pt>
                <c:pt idx="2750">
                  <c:v>-0.70710678118437098</c:v>
                </c:pt>
                <c:pt idx="2751">
                  <c:v>-0.72248464285121949</c:v>
                </c:pt>
                <c:pt idx="2752">
                  <c:v>-0.7375131173560957</c:v>
                </c:pt>
                <c:pt idx="2753">
                  <c:v>-0.75218493706208156</c:v>
                </c:pt>
                <c:pt idx="2754">
                  <c:v>-0.76649300680736943</c:v>
                </c:pt>
                <c:pt idx="2755">
                  <c:v>-0.78043040733639979</c:v>
                </c:pt>
                <c:pt idx="2756">
                  <c:v>-0.79399039864595689</c:v>
                </c:pt>
                <c:pt idx="2757">
                  <c:v>-0.80716642324457444</c:v>
                </c:pt>
                <c:pt idx="2758">
                  <c:v>-0.81995210932368001</c:v>
                </c:pt>
                <c:pt idx="2759">
                  <c:v>-0.83234127383894563</c:v>
                </c:pt>
                <c:pt idx="2760">
                  <c:v>-0.84432792550035274</c:v>
                </c:pt>
                <c:pt idx="2761">
                  <c:v>-0.85590626766952704</c:v>
                </c:pt>
                <c:pt idx="2762">
                  <c:v>-0.86707070116294482</c:v>
                </c:pt>
                <c:pt idx="2763">
                  <c:v>-0.87781582695963445</c:v>
                </c:pt>
                <c:pt idx="2764">
                  <c:v>-0.88813644881211617</c:v>
                </c:pt>
                <c:pt idx="2765">
                  <c:v>-0.89802757575924697</c:v>
                </c:pt>
                <c:pt idx="2766">
                  <c:v>-0.90748442453980871</c:v>
                </c:pt>
                <c:pt idx="2767">
                  <c:v>-0.9165024219056509</c:v>
                </c:pt>
                <c:pt idx="2768">
                  <c:v>-0.92507720683327299</c:v>
                </c:pt>
                <c:pt idx="2769">
                  <c:v>-0.93320463263277609</c:v>
                </c:pt>
                <c:pt idx="2770">
                  <c:v>-0.9408807689531663</c:v>
                </c:pt>
                <c:pt idx="2771">
                  <c:v>-0.94810190368303682</c:v>
                </c:pt>
                <c:pt idx="2772">
                  <c:v>-0.95486454474571436</c:v>
                </c:pt>
                <c:pt idx="2773">
                  <c:v>-0.96116542178798836</c:v>
                </c:pt>
                <c:pt idx="2774">
                  <c:v>-0.96700148776163708</c:v>
                </c:pt>
                <c:pt idx="2775">
                  <c:v>-0.9723699203969447</c:v>
                </c:pt>
                <c:pt idx="2776">
                  <c:v>-0.97726812356752801</c:v>
                </c:pt>
                <c:pt idx="2777">
                  <c:v>-0.9816937285458005</c:v>
                </c:pt>
                <c:pt idx="2778">
                  <c:v>-0.98564459514846703</c:v>
                </c:pt>
                <c:pt idx="2779">
                  <c:v>-0.98911881277149871</c:v>
                </c:pt>
                <c:pt idx="2780">
                  <c:v>-0.99211470131408286</c:v>
                </c:pt>
                <c:pt idx="2781">
                  <c:v>-0.99463081199110592</c:v>
                </c:pt>
                <c:pt idx="2782">
                  <c:v>-0.99666592803377285</c:v>
                </c:pt>
                <c:pt idx="2783">
                  <c:v>-0.99821906527802362</c:v>
                </c:pt>
                <c:pt idx="2784">
                  <c:v>-0.9992894726404703</c:v>
                </c:pt>
                <c:pt idx="2785">
                  <c:v>-0.99987663248161096</c:v>
                </c:pt>
                <c:pt idx="2786">
                  <c:v>-0.99998026085615699</c:v>
                </c:pt>
                <c:pt idx="2787">
                  <c:v>-0.99960030765034602</c:v>
                </c:pt>
                <c:pt idx="2788">
                  <c:v>-0.99873695660617678</c:v>
                </c:pt>
                <c:pt idx="2789">
                  <c:v>-0.99739062523255262</c:v>
                </c:pt>
                <c:pt idx="2790">
                  <c:v>-0.99556196460337887</c:v>
                </c:pt>
                <c:pt idx="2791">
                  <c:v>-0.99325185904270807</c:v>
                </c:pt>
                <c:pt idx="2792">
                  <c:v>-0.99046142569708862</c:v>
                </c:pt>
                <c:pt idx="2793">
                  <c:v>-0.98719201399532619</c:v>
                </c:pt>
                <c:pt idx="2794">
                  <c:v>-0.98344520499590604</c:v>
                </c:pt>
                <c:pt idx="2795">
                  <c:v>-0.97922281062241145</c:v>
                </c:pt>
                <c:pt idx="2796">
                  <c:v>-0.974526872787292</c:v>
                </c:pt>
                <c:pt idx="2797">
                  <c:v>-0.96935966240441296</c:v>
                </c:pt>
                <c:pt idx="2798">
                  <c:v>-0.96372367829086203</c:v>
                </c:pt>
                <c:pt idx="2799">
                  <c:v>-0.95762164595854293</c:v>
                </c:pt>
                <c:pt idx="2800">
                  <c:v>-0.95105651629614241</c:v>
                </c:pt>
                <c:pt idx="2801">
                  <c:v>-0.94403146414210393</c:v>
                </c:pt>
                <c:pt idx="2802">
                  <c:v>-0.93654988674931372</c:v>
                </c:pt>
                <c:pt idx="2803">
                  <c:v>-0.9286154021422055</c:v>
                </c:pt>
                <c:pt idx="2804">
                  <c:v>-0.92023184736712482</c:v>
                </c:pt>
                <c:pt idx="2805">
                  <c:v>-0.91140327663676557</c:v>
                </c:pt>
                <c:pt idx="2806">
                  <c:v>-0.90213395936958851</c:v>
                </c:pt>
                <c:pt idx="2807">
                  <c:v>-0.8924283781251684</c:v>
                </c:pt>
                <c:pt idx="2808">
                  <c:v>-0.88229122643646796</c:v>
                </c:pt>
                <c:pt idx="2809">
                  <c:v>-0.87172740654008718</c:v>
                </c:pt>
                <c:pt idx="2810">
                  <c:v>-0.86074202700558489</c:v>
                </c:pt>
                <c:pt idx="2811">
                  <c:v>-0.84934040026501634</c:v>
                </c:pt>
                <c:pt idx="2812">
                  <c:v>-0.83752804004390291</c:v>
                </c:pt>
                <c:pt idx="2813">
                  <c:v>-0.82531065869482156</c:v>
                </c:pt>
                <c:pt idx="2814">
                  <c:v>-0.81269416443497589</c:v>
                </c:pt>
                <c:pt idx="2815">
                  <c:v>-0.79968465848903159</c:v>
                </c:pt>
                <c:pt idx="2816">
                  <c:v>-0.78628843213861821</c:v>
                </c:pt>
                <c:pt idx="2817">
                  <c:v>-0.77251196367992125</c:v>
                </c:pt>
                <c:pt idx="2818">
                  <c:v>-0.7583619152908353</c:v>
                </c:pt>
                <c:pt idx="2819">
                  <c:v>-0.74384512980919415</c:v>
                </c:pt>
                <c:pt idx="2820">
                  <c:v>-0.72896862742363533</c:v>
                </c:pt>
                <c:pt idx="2821">
                  <c:v>-0.71373960227869382</c:v>
                </c:pt>
                <c:pt idx="2822">
                  <c:v>-0.69816541899579787</c:v>
                </c:pt>
                <c:pt idx="2823">
                  <c:v>-0.68225360911177324</c:v>
                </c:pt>
                <c:pt idx="2824">
                  <c:v>-0.66601186743667895</c:v>
                </c:pt>
                <c:pt idx="2825">
                  <c:v>-0.64944804833266045</c:v>
                </c:pt>
                <c:pt idx="2826">
                  <c:v>-0.63257016191564952</c:v>
                </c:pt>
                <c:pt idx="2827">
                  <c:v>-0.6153863701817438</c:v>
                </c:pt>
                <c:pt idx="2828">
                  <c:v>-0.59790498306013729</c:v>
                </c:pt>
                <c:pt idx="2829">
                  <c:v>-0.58013445439451261</c:v>
                </c:pt>
                <c:pt idx="2830">
                  <c:v>-0.56208337785483753</c:v>
                </c:pt>
                <c:pt idx="2831">
                  <c:v>-0.54376048278153588</c:v>
                </c:pt>
                <c:pt idx="2832">
                  <c:v>-0.52517462996408026</c:v>
                </c:pt>
                <c:pt idx="2833">
                  <c:v>-0.50633480735595682</c:v>
                </c:pt>
                <c:pt idx="2834">
                  <c:v>-0.4872501257281952</c:v>
                </c:pt>
                <c:pt idx="2835">
                  <c:v>-0.46792981426347346</c:v>
                </c:pt>
                <c:pt idx="2836">
                  <c:v>-0.44838321609296822</c:v>
                </c:pt>
                <c:pt idx="2837">
                  <c:v>-0.42861978377809878</c:v>
                </c:pt>
                <c:pt idx="2838">
                  <c:v>-0.40864907473935264</c:v>
                </c:pt>
                <c:pt idx="2839">
                  <c:v>-0.38848074663440146</c:v>
                </c:pt>
                <c:pt idx="2840">
                  <c:v>-0.36812455268774363</c:v>
                </c:pt>
                <c:pt idx="2841">
                  <c:v>-0.34759033697412495</c:v>
                </c:pt>
                <c:pt idx="2842">
                  <c:v>-0.3268880296580578</c:v>
                </c:pt>
                <c:pt idx="2843">
                  <c:v>-0.30602764219164197</c:v>
                </c:pt>
                <c:pt idx="2844">
                  <c:v>-0.28501926247314185</c:v>
                </c:pt>
                <c:pt idx="2845">
                  <c:v>-0.26387304996856159</c:v>
                </c:pt>
                <c:pt idx="2846">
                  <c:v>-0.24259923079861756</c:v>
                </c:pt>
                <c:pt idx="2847">
                  <c:v>-0.2212080927934772</c:v>
                </c:pt>
                <c:pt idx="2848">
                  <c:v>-0.19970998051765551</c:v>
                </c:pt>
                <c:pt idx="2849">
                  <c:v>-0.1781152902674755</c:v>
                </c:pt>
                <c:pt idx="2850">
                  <c:v>-0.15643446504351155</c:v>
                </c:pt>
                <c:pt idx="2851">
                  <c:v>-0.13467798950043999</c:v>
                </c:pt>
                <c:pt idx="2852">
                  <c:v>-0.11285638487678122</c:v>
                </c:pt>
                <c:pt idx="2853">
                  <c:v>-9.0980203906880025E-2</c:v>
                </c:pt>
                <c:pt idx="2854">
                  <c:v>-6.9060025717724904E-2</c:v>
                </c:pt>
                <c:pt idx="2855">
                  <c:v>-4.710645071296915E-2</c:v>
                </c:pt>
                <c:pt idx="2856">
                  <c:v>-2.5130095446669758E-2</c:v>
                </c:pt>
                <c:pt idx="2857">
                  <c:v>-3.1415874892160235E-3</c:v>
                </c:pt>
                <c:pt idx="2858">
                  <c:v>1.8848439712069148E-2</c:v>
                </c:pt>
                <c:pt idx="2859">
                  <c:v>4.0829351975170021E-2</c:v>
                </c:pt>
                <c:pt idx="2860">
                  <c:v>6.2790519525981164E-2</c:v>
                </c:pt>
                <c:pt idx="2861">
                  <c:v>8.4721322138743504E-2</c:v>
                </c:pt>
                <c:pt idx="2862">
                  <c:v>0.10661115427193388</c:v>
                </c:pt>
                <c:pt idx="2863">
                  <c:v>0.12844943019698235</c:v>
                </c:pt>
                <c:pt idx="2864">
                  <c:v>0.15022558911744371</c:v>
                </c:pt>
                <c:pt idx="2865">
                  <c:v>0.17192910027610497</c:v>
                </c:pt>
                <c:pt idx="2866">
                  <c:v>0.19354946804756606</c:v>
                </c:pt>
                <c:pt idx="2867">
                  <c:v>0.21507623701383122</c:v>
                </c:pt>
                <c:pt idx="2868">
                  <c:v>0.23649899702045615</c:v>
                </c:pt>
                <c:pt idx="2869">
                  <c:v>0.25780738821080657</c:v>
                </c:pt>
                <c:pt idx="2870">
                  <c:v>0.27899110603599964</c:v>
                </c:pt>
                <c:pt idx="2871">
                  <c:v>0.30003990623806504</c:v>
                </c:pt>
                <c:pt idx="2872">
                  <c:v>0.32094360980401831</c:v>
                </c:pt>
                <c:pt idx="2873">
                  <c:v>0.34169210788831372</c:v>
                </c:pt>
                <c:pt idx="2874">
                  <c:v>0.36227536670139926</c:v>
                </c:pt>
                <c:pt idx="2875">
                  <c:v>0.38268343236196811</c:v>
                </c:pt>
                <c:pt idx="2876">
                  <c:v>0.40290643571056728</c:v>
                </c:pt>
                <c:pt idx="2877">
                  <c:v>0.42293459708223574</c:v>
                </c:pt>
                <c:pt idx="2878">
                  <c:v>0.44275823103586343</c:v>
                </c:pt>
                <c:pt idx="2879">
                  <c:v>0.46236775103798461</c:v>
                </c:pt>
                <c:pt idx="2880">
                  <c:v>0.48175367409874681</c:v>
                </c:pt>
                <c:pt idx="2881">
                  <c:v>0.5009066253577753</c:v>
                </c:pt>
                <c:pt idx="2882">
                  <c:v>0.51981734261781021</c:v>
                </c:pt>
                <c:pt idx="2883">
                  <c:v>0.53847668082379785</c:v>
                </c:pt>
                <c:pt idx="2884">
                  <c:v>0.55687561648536388</c:v>
                </c:pt>
                <c:pt idx="2885">
                  <c:v>0.57500525204049424</c:v>
                </c:pt>
                <c:pt idx="2886">
                  <c:v>0.59285682015831609</c:v>
                </c:pt>
                <c:pt idx="2887">
                  <c:v>0.61042168797890195</c:v>
                </c:pt>
                <c:pt idx="2888">
                  <c:v>0.62769136128804381</c:v>
                </c:pt>
                <c:pt idx="2889">
                  <c:v>0.64465748862498007</c:v>
                </c:pt>
                <c:pt idx="2890">
                  <c:v>0.66131186532109265</c:v>
                </c:pt>
                <c:pt idx="2891">
                  <c:v>0.6776464374675909</c:v>
                </c:pt>
                <c:pt idx="2892">
                  <c:v>0.6936533058103429</c:v>
                </c:pt>
                <c:pt idx="2893">
                  <c:v>0.70932472956986226</c:v>
                </c:pt>
                <c:pt idx="2894">
                  <c:v>0.7246531301846868</c:v>
                </c:pt>
                <c:pt idx="2895">
                  <c:v>0.73963109497630286</c:v>
                </c:pt>
                <c:pt idx="2896">
                  <c:v>0.75425138073385123</c:v>
                </c:pt>
                <c:pt idx="2897">
                  <c:v>0.76850691721687947</c:v>
                </c:pt>
                <c:pt idx="2898">
                  <c:v>0.78239081057444759</c:v>
                </c:pt>
                <c:pt idx="2899">
                  <c:v>0.79589634667893305</c:v>
                </c:pt>
                <c:pt idx="2900">
                  <c:v>0.80901699437292773</c:v>
                </c:pt>
                <c:pt idx="2901">
                  <c:v>0.82174640862763038</c:v>
                </c:pt>
                <c:pt idx="2902">
                  <c:v>0.83407843361127221</c:v>
                </c:pt>
                <c:pt idx="2903">
                  <c:v>0.84600710566600512</c:v>
                </c:pt>
                <c:pt idx="2904">
                  <c:v>0.85752665619187807</c:v>
                </c:pt>
                <c:pt idx="2905">
                  <c:v>0.86863151443648101</c:v>
                </c:pt>
                <c:pt idx="2906">
                  <c:v>0.87931631018891088</c:v>
                </c:pt>
                <c:pt idx="2907">
                  <c:v>0.88957587637675828</c:v>
                </c:pt>
                <c:pt idx="2908">
                  <c:v>0.89940525156485807</c:v>
                </c:pt>
                <c:pt idx="2909">
                  <c:v>0.90879968235459463</c:v>
                </c:pt>
                <c:pt idx="2910">
                  <c:v>0.91775462568260679</c:v>
                </c:pt>
                <c:pt idx="2911">
                  <c:v>0.92626575101775865</c:v>
                </c:pt>
                <c:pt idx="2912">
                  <c:v>0.9343289424553739</c:v>
                </c:pt>
                <c:pt idx="2913">
                  <c:v>0.94194030070762313</c:v>
                </c:pt>
                <c:pt idx="2914">
                  <c:v>0.94909614498919836</c:v>
                </c:pt>
                <c:pt idx="2915">
                  <c:v>0.95579301479731005</c:v>
                </c:pt>
                <c:pt idx="2916">
                  <c:v>0.96202767158513813</c:v>
                </c:pt>
                <c:pt idx="2917">
                  <c:v>0.9677971003279906</c:v>
                </c:pt>
                <c:pt idx="2918">
                  <c:v>0.97309851098132516</c:v>
                </c:pt>
                <c:pt idx="2919">
                  <c:v>0.97792933982999442</c:v>
                </c:pt>
                <c:pt idx="2920">
                  <c:v>0.98228725072803569</c:v>
                </c:pt>
                <c:pt idx="2921">
                  <c:v>0.98617013622841077</c:v>
                </c:pt>
                <c:pt idx="2922">
                  <c:v>0.98957611860214822</c:v>
                </c:pt>
                <c:pt idx="2923">
                  <c:v>0.99250355074639662</c:v>
                </c:pt>
                <c:pt idx="2924">
                  <c:v>0.99495101698094912</c:v>
                </c:pt>
                <c:pt idx="2925">
                  <c:v>0.99691733373285329</c:v>
                </c:pt>
                <c:pt idx="2926">
                  <c:v>0.99840155010877707</c:v>
                </c:pt>
                <c:pt idx="2927">
                  <c:v>0.99940294835485177</c:v>
                </c:pt>
                <c:pt idx="2928">
                  <c:v>0.99992104420377204</c:v>
                </c:pt>
                <c:pt idx="2929">
                  <c:v>0.99995558710898291</c:v>
                </c:pt>
                <c:pt idx="2930">
                  <c:v>0.99950656036584196</c:v>
                </c:pt>
                <c:pt idx="2931">
                  <c:v>0.99857418111969765</c:v>
                </c:pt>
                <c:pt idx="2932">
                  <c:v>0.99715890026087928</c:v>
                </c:pt>
                <c:pt idx="2933">
                  <c:v>0.99526140220665116</c:v>
                </c:pt>
                <c:pt idx="2934">
                  <c:v>0.99288260457023225</c:v>
                </c:pt>
                <c:pt idx="2935">
                  <c:v>0.99002365771705325</c:v>
                </c:pt>
                <c:pt idx="2936">
                  <c:v>0.98668594420844069</c:v>
                </c:pt>
                <c:pt idx="2937">
                  <c:v>0.98287107813302865</c:v>
                </c:pt>
                <c:pt idx="2938">
                  <c:v>0.97858090432619826</c:v>
                </c:pt>
                <c:pt idx="2939">
                  <c:v>0.97381749747793145</c:v>
                </c:pt>
                <c:pt idx="2940">
                  <c:v>0.96858316112950993</c:v>
                </c:pt>
                <c:pt idx="2941">
                  <c:v>0.9628804265595422</c:v>
                </c:pt>
                <c:pt idx="2942">
                  <c:v>0.95671205155986072</c:v>
                </c:pt>
                <c:pt idx="2943">
                  <c:v>0.95008101910187714</c:v>
                </c:pt>
                <c:pt idx="2944">
                  <c:v>0.94299053589404469</c:v>
                </c:pt>
                <c:pt idx="2945">
                  <c:v>0.93544403083112193</c:v>
                </c:pt>
                <c:pt idx="2946">
                  <c:v>0.92744515333598976</c:v>
                </c:pt>
                <c:pt idx="2947">
                  <c:v>0.91899777159482321</c:v>
                </c:pt>
                <c:pt idx="2948">
                  <c:v>0.91010597068647037</c:v>
                </c:pt>
                <c:pt idx="2949">
                  <c:v>0.90077405060694493</c:v>
                </c:pt>
                <c:pt idx="2950">
                  <c:v>0.89100652418998638</c:v>
                </c:pt>
                <c:pt idx="2951">
                  <c:v>0.88080811492469302</c:v>
                </c:pt>
                <c:pt idx="2952">
                  <c:v>0.87018375467128539</c:v>
                </c:pt>
                <c:pt idx="2953">
                  <c:v>0.85913858127610154</c:v>
                </c:pt>
                <c:pt idx="2954">
                  <c:v>0.84767793608697362</c:v>
                </c:pt>
                <c:pt idx="2955">
                  <c:v>0.83580736137022837</c:v>
                </c:pt>
                <c:pt idx="2956">
                  <c:v>0.82353259763045239</c:v>
                </c:pt>
                <c:pt idx="2957">
                  <c:v>0.81085958083446441</c:v>
                </c:pt>
                <c:pt idx="2958">
                  <c:v>0.79779443954072704</c:v>
                </c:pt>
                <c:pt idx="2959">
                  <c:v>0.78434349193563024</c:v>
                </c:pt>
                <c:pt idx="2960">
                  <c:v>0.77051324277807265</c:v>
                </c:pt>
                <c:pt idx="2961">
                  <c:v>0.75631038025381758</c:v>
                </c:pt>
                <c:pt idx="2962">
                  <c:v>0.74174177274114594</c:v>
                </c:pt>
                <c:pt idx="2963">
                  <c:v>0.72681446548936968</c:v>
                </c:pt>
                <c:pt idx="2964">
                  <c:v>0.71153567721181121</c:v>
                </c:pt>
                <c:pt idx="2965">
                  <c:v>0.69591279659489813</c:v>
                </c:pt>
                <c:pt idx="2966">
                  <c:v>0.67995337872505979</c:v>
                </c:pt>
                <c:pt idx="2967">
                  <c:v>0.66366514143515454</c:v>
                </c:pt>
                <c:pt idx="2968">
                  <c:v>0.6470559615721948</c:v>
                </c:pt>
                <c:pt idx="2969">
                  <c:v>0.63013387118817266</c:v>
                </c:pt>
                <c:pt idx="2970">
                  <c:v>0.61290705365583187</c:v>
                </c:pt>
                <c:pt idx="2971">
                  <c:v>0.59538383971126085</c:v>
                </c:pt>
                <c:pt idx="2972">
                  <c:v>0.57757270342522271</c:v>
                </c:pt>
                <c:pt idx="2973">
                  <c:v>0.55948225810516994</c:v>
                </c:pt>
                <c:pt idx="2974">
                  <c:v>0.54112125212991335</c:v>
                </c:pt>
                <c:pt idx="2975">
                  <c:v>0.52249856471903133</c:v>
                </c:pt>
                <c:pt idx="2976">
                  <c:v>0.50362320163888685</c:v>
                </c:pt>
                <c:pt idx="2977">
                  <c:v>0.48450429084756602</c:v>
                </c:pt>
                <c:pt idx="2978">
                  <c:v>0.46515107808066702</c:v>
                </c:pt>
                <c:pt idx="2979">
                  <c:v>0.44557292238014407</c:v>
                </c:pt>
                <c:pt idx="2980">
                  <c:v>0.42577929156835803</c:v>
                </c:pt>
                <c:pt idx="2981">
                  <c:v>0.4057797576695214</c:v>
                </c:pt>
                <c:pt idx="2982">
                  <c:v>0.38558399228075252</c:v>
                </c:pt>
                <c:pt idx="2983">
                  <c:v>0.36520176189497672</c:v>
                </c:pt>
                <c:pt idx="2984">
                  <c:v>0.34464292317793738</c:v>
                </c:pt>
                <c:pt idx="2985">
                  <c:v>0.32391741820159947</c:v>
                </c:pt>
                <c:pt idx="2986">
                  <c:v>0.30303526963625216</c:v>
                </c:pt>
                <c:pt idx="2987">
                  <c:v>0.28200657590363409</c:v>
                </c:pt>
                <c:pt idx="2988">
                  <c:v>0.26084150629342645</c:v>
                </c:pt>
                <c:pt idx="2989">
                  <c:v>0.23955029604547454</c:v>
                </c:pt>
                <c:pt idx="2990">
                  <c:v>0.21814324140011673</c:v>
                </c:pt>
                <c:pt idx="2991">
                  <c:v>0.19663069461901403</c:v>
                </c:pt>
                <c:pt idx="2992">
                  <c:v>0.17502305897888809</c:v>
                </c:pt>
                <c:pt idx="2993">
                  <c:v>0.15333078374057499</c:v>
                </c:pt>
                <c:pt idx="2994">
                  <c:v>0.13156435909591144</c:v>
                </c:pt>
                <c:pt idx="2995">
                  <c:v>0.10973431109468705</c:v>
                </c:pt>
                <c:pt idx="2996">
                  <c:v>8.7851196554396049E-2</c:v>
                </c:pt>
                <c:pt idx="2997">
                  <c:v>6.5925597955040063E-2</c:v>
                </c:pt>
                <c:pt idx="2998">
                  <c:v>4.3968118321534695E-2</c:v>
                </c:pt>
                <c:pt idx="2999">
                  <c:v>2.1989376096180707E-2</c:v>
                </c:pt>
                <c:pt idx="3000">
                  <c:v>3.6796314693138266E-12</c:v>
                </c:pt>
                <c:pt idx="3001">
                  <c:v>-2.1989376088823225E-2</c:v>
                </c:pt>
                <c:pt idx="3002">
                  <c:v>-4.3968118314182549E-2</c:v>
                </c:pt>
                <c:pt idx="3003">
                  <c:v>-6.5925597947696812E-2</c:v>
                </c:pt>
                <c:pt idx="3004">
                  <c:v>-8.7851196547065247E-2</c:v>
                </c:pt>
                <c:pt idx="3005">
                  <c:v>-0.10973431108737222</c:v>
                </c:pt>
                <c:pt idx="3006">
                  <c:v>-0.13156435908861616</c:v>
                </c:pt>
                <c:pt idx="3007">
                  <c:v>-0.15333078373330275</c:v>
                </c:pt>
                <c:pt idx="3008">
                  <c:v>-0.17502305897162845</c:v>
                </c:pt>
                <c:pt idx="3009">
                  <c:v>-0.19663069461178451</c:v>
                </c:pt>
                <c:pt idx="3010">
                  <c:v>-0.21814324139292085</c:v>
                </c:pt>
                <c:pt idx="3011">
                  <c:v>-0.23955029603831576</c:v>
                </c:pt>
                <c:pt idx="3012">
                  <c:v>-0.26084150628630826</c:v>
                </c:pt>
                <c:pt idx="3013">
                  <c:v>-0.28200657589657357</c:v>
                </c:pt>
                <c:pt idx="3014">
                  <c:v>-0.30303526962923893</c:v>
                </c:pt>
                <c:pt idx="3015">
                  <c:v>-0.32391741819463699</c:v>
                </c:pt>
                <c:pt idx="3016">
                  <c:v>-0.34464292317102896</c:v>
                </c:pt>
                <c:pt idx="3017">
                  <c:v>-0.36520176188812581</c:v>
                </c:pt>
                <c:pt idx="3018">
                  <c:v>-0.38558399227396234</c:v>
                </c:pt>
                <c:pt idx="3019">
                  <c:v>-0.40577975766279528</c:v>
                </c:pt>
                <c:pt idx="3020">
                  <c:v>-0.42577929156169914</c:v>
                </c:pt>
                <c:pt idx="3021">
                  <c:v>-0.44557292237355572</c:v>
                </c:pt>
                <c:pt idx="3022">
                  <c:v>-0.46515107807415235</c:v>
                </c:pt>
                <c:pt idx="3023">
                  <c:v>-0.48450429084112823</c:v>
                </c:pt>
                <c:pt idx="3024">
                  <c:v>-0.50362320163252894</c:v>
                </c:pt>
                <c:pt idx="3025">
                  <c:v>-0.52249856471275657</c:v>
                </c:pt>
                <c:pt idx="3026">
                  <c:v>-0.54112125212372464</c:v>
                </c:pt>
                <c:pt idx="3027">
                  <c:v>-0.55948225809905849</c:v>
                </c:pt>
                <c:pt idx="3028">
                  <c:v>-0.57757270341920353</c:v>
                </c:pt>
                <c:pt idx="3029">
                  <c:v>-0.5953838397053367</c:v>
                </c:pt>
                <c:pt idx="3030">
                  <c:v>-0.61290705365000564</c:v>
                </c:pt>
                <c:pt idx="3031">
                  <c:v>-0.63013387118244724</c:v>
                </c:pt>
                <c:pt idx="3032">
                  <c:v>-0.64705596156657286</c:v>
                </c:pt>
                <c:pt idx="3033">
                  <c:v>-0.66366514142964961</c:v>
                </c:pt>
                <c:pt idx="3034">
                  <c:v>-0.67995337871966355</c:v>
                </c:pt>
                <c:pt idx="3035">
                  <c:v>-0.69591279658961325</c:v>
                </c:pt>
                <c:pt idx="3036">
                  <c:v>-0.71153567720664024</c:v>
                </c:pt>
                <c:pt idx="3037">
                  <c:v>-0.72681446548431516</c:v>
                </c:pt>
                <c:pt idx="3038">
                  <c:v>-0.74174177273621023</c:v>
                </c:pt>
                <c:pt idx="3039">
                  <c:v>-0.75631038024900299</c:v>
                </c:pt>
                <c:pt idx="3040">
                  <c:v>-0.77051324277338162</c:v>
                </c:pt>
                <c:pt idx="3041">
                  <c:v>-0.78434349193106512</c:v>
                </c:pt>
                <c:pt idx="3042">
                  <c:v>-0.79779443953628992</c:v>
                </c:pt>
                <c:pt idx="3043">
                  <c:v>-0.81085958083015752</c:v>
                </c:pt>
                <c:pt idx="3044">
                  <c:v>-0.82353259762627773</c:v>
                </c:pt>
                <c:pt idx="3045">
                  <c:v>-0.83580736136618794</c:v>
                </c:pt>
                <c:pt idx="3046">
                  <c:v>-0.84767793608306952</c:v>
                </c:pt>
                <c:pt idx="3047">
                  <c:v>-0.85913858127232823</c:v>
                </c:pt>
                <c:pt idx="3048">
                  <c:v>-0.87018375466765219</c:v>
                </c:pt>
                <c:pt idx="3049">
                  <c:v>-0.88080811492120192</c:v>
                </c:pt>
                <c:pt idx="3050">
                  <c:v>-0.89100652418663884</c:v>
                </c:pt>
                <c:pt idx="3051">
                  <c:v>-0.90077405060374272</c:v>
                </c:pt>
                <c:pt idx="3052">
                  <c:v>-0.91010597068342081</c:v>
                </c:pt>
                <c:pt idx="3053">
                  <c:v>-0.91899777159192175</c:v>
                </c:pt>
                <c:pt idx="3054">
                  <c:v>-0.92744515333323774</c:v>
                </c:pt>
                <c:pt idx="3055">
                  <c:v>-0.93544403082852057</c:v>
                </c:pt>
                <c:pt idx="3056">
                  <c:v>-0.94299053589159543</c:v>
                </c:pt>
                <c:pt idx="3057">
                  <c:v>-0.95008101909958109</c:v>
                </c:pt>
                <c:pt idx="3058">
                  <c:v>-0.95671205155771888</c:v>
                </c:pt>
                <c:pt idx="3059">
                  <c:v>-0.96288042655755579</c:v>
                </c:pt>
                <c:pt idx="3060">
                  <c:v>-0.96858316112767973</c:v>
                </c:pt>
                <c:pt idx="3061">
                  <c:v>-0.97381749747625845</c:v>
                </c:pt>
                <c:pt idx="3062">
                  <c:v>-0.97858090432468325</c:v>
                </c:pt>
                <c:pt idx="3063">
                  <c:v>-0.9828710781316724</c:v>
                </c:pt>
                <c:pt idx="3064">
                  <c:v>-0.98668594420724387</c:v>
                </c:pt>
                <c:pt idx="3065">
                  <c:v>-0.9900236577160163</c:v>
                </c:pt>
                <c:pt idx="3066">
                  <c:v>-0.99288260456935584</c:v>
                </c:pt>
                <c:pt idx="3067">
                  <c:v>-0.99526140220593418</c:v>
                </c:pt>
                <c:pt idx="3068">
                  <c:v>-0.99715890026032383</c:v>
                </c:pt>
                <c:pt idx="3069">
                  <c:v>-0.99857418111930396</c:v>
                </c:pt>
                <c:pt idx="3070">
                  <c:v>-0.99950656036561036</c:v>
                </c:pt>
                <c:pt idx="3071">
                  <c:v>-0.99995558710891341</c:v>
                </c:pt>
                <c:pt idx="3072">
                  <c:v>-0.99992104420386452</c:v>
                </c:pt>
                <c:pt idx="3073">
                  <c:v>-0.99940294835510601</c:v>
                </c:pt>
                <c:pt idx="3074">
                  <c:v>-0.99840155010919296</c:v>
                </c:pt>
                <c:pt idx="3075">
                  <c:v>-0.99691733373343072</c:v>
                </c:pt>
                <c:pt idx="3076">
                  <c:v>-0.99495101698168775</c:v>
                </c:pt>
                <c:pt idx="3077">
                  <c:v>-0.99250355074729613</c:v>
                </c:pt>
                <c:pt idx="3078">
                  <c:v>-0.98957611860320804</c:v>
                </c:pt>
                <c:pt idx="3079">
                  <c:v>-0.98617013622963046</c:v>
                </c:pt>
                <c:pt idx="3080">
                  <c:v>-0.9822872507294147</c:v>
                </c:pt>
                <c:pt idx="3081">
                  <c:v>-0.97792933983153196</c:v>
                </c:pt>
                <c:pt idx="3082">
                  <c:v>-0.97309851098302058</c:v>
                </c:pt>
                <c:pt idx="3083">
                  <c:v>-0.96779710032984312</c:v>
                </c:pt>
                <c:pt idx="3084">
                  <c:v>-0.96202767158714686</c:v>
                </c:pt>
                <c:pt idx="3085">
                  <c:v>-0.95579301479947398</c:v>
                </c:pt>
                <c:pt idx="3086">
                  <c:v>-0.94909614499152095</c:v>
                </c:pt>
                <c:pt idx="3087">
                  <c:v>-0.94194030071009893</c:v>
                </c:pt>
                <c:pt idx="3088">
                  <c:v>-0.93432894245800191</c:v>
                </c:pt>
                <c:pt idx="3089">
                  <c:v>-0.92626575102053743</c:v>
                </c:pt>
                <c:pt idx="3090">
                  <c:v>-0.91775462568553234</c:v>
                </c:pt>
                <c:pt idx="3091">
                  <c:v>-0.90879968235767106</c:v>
                </c:pt>
                <c:pt idx="3092">
                  <c:v>-0.89940525156807483</c:v>
                </c:pt>
                <c:pt idx="3093">
                  <c:v>-0.88957587638011992</c:v>
                </c:pt>
                <c:pt idx="3094">
                  <c:v>-0.87931631019241563</c:v>
                </c:pt>
                <c:pt idx="3095">
                  <c:v>-0.86863151444012721</c:v>
                </c:pt>
                <c:pt idx="3096">
                  <c:v>-0.85752665619566393</c:v>
                </c:pt>
                <c:pt idx="3097">
                  <c:v>-0.84600710566992887</c:v>
                </c:pt>
                <c:pt idx="3098">
                  <c:v>-0.83407843361533185</c:v>
                </c:pt>
                <c:pt idx="3099">
                  <c:v>-0.82174640863182402</c:v>
                </c:pt>
                <c:pt idx="3100">
                  <c:v>-0.80901699437725338</c:v>
                </c:pt>
                <c:pt idx="3101">
                  <c:v>-0.79589634668339293</c:v>
                </c:pt>
                <c:pt idx="3102">
                  <c:v>-0.78239081057903526</c:v>
                </c:pt>
                <c:pt idx="3103">
                  <c:v>-0.76850691722159281</c:v>
                </c:pt>
                <c:pt idx="3104">
                  <c:v>-0.75425138073868792</c:v>
                </c:pt>
                <c:pt idx="3105">
                  <c:v>-0.73963109498126056</c:v>
                </c:pt>
                <c:pt idx="3106">
                  <c:v>-0.72465313018976307</c:v>
                </c:pt>
                <c:pt idx="3107">
                  <c:v>-0.70932472957505466</c:v>
                </c:pt>
                <c:pt idx="3108">
                  <c:v>-0.69365330581564888</c:v>
                </c:pt>
                <c:pt idx="3109">
                  <c:v>-0.67764643747300812</c:v>
                </c:pt>
                <c:pt idx="3110">
                  <c:v>-0.66131186532661823</c:v>
                </c:pt>
                <c:pt idx="3111">
                  <c:v>-0.64465748863061689</c:v>
                </c:pt>
                <c:pt idx="3112">
                  <c:v>-0.62769136129377279</c:v>
                </c:pt>
                <c:pt idx="3113">
                  <c:v>-0.61042168798473107</c:v>
                </c:pt>
                <c:pt idx="3114">
                  <c:v>-0.59285682016424257</c:v>
                </c:pt>
                <c:pt idx="3115">
                  <c:v>-0.5750052520465152</c:v>
                </c:pt>
                <c:pt idx="3116">
                  <c:v>-0.55687561649147654</c:v>
                </c:pt>
                <c:pt idx="3117">
                  <c:v>-0.538476680829999</c:v>
                </c:pt>
                <c:pt idx="3118">
                  <c:v>-0.51981734262409707</c:v>
                </c:pt>
                <c:pt idx="3119">
                  <c:v>-0.50090662536414476</c:v>
                </c:pt>
                <c:pt idx="3120">
                  <c:v>-0.48175367410519576</c:v>
                </c:pt>
                <c:pt idx="3121">
                  <c:v>-0.46236775104451627</c:v>
                </c:pt>
                <c:pt idx="3122">
                  <c:v>-0.44275823104246842</c:v>
                </c:pt>
                <c:pt idx="3123">
                  <c:v>-0.42293459708891085</c:v>
                </c:pt>
                <c:pt idx="3124">
                  <c:v>-0.40290643571730927</c:v>
                </c:pt>
                <c:pt idx="3125">
                  <c:v>-0.38268343236877372</c:v>
                </c:pt>
                <c:pt idx="3126">
                  <c:v>-0.36227536670826527</c:v>
                </c:pt>
                <c:pt idx="3127">
                  <c:v>-0.34169210789523674</c:v>
                </c:pt>
                <c:pt idx="3128">
                  <c:v>-0.32094360981099496</c:v>
                </c:pt>
                <c:pt idx="3129">
                  <c:v>-0.30003990624509203</c:v>
                </c:pt>
                <c:pt idx="3130">
                  <c:v>-0.27899110604307353</c:v>
                </c:pt>
                <c:pt idx="3131">
                  <c:v>-0.25780738821791704</c:v>
                </c:pt>
                <c:pt idx="3132">
                  <c:v>-0.23649899702760663</c:v>
                </c:pt>
                <c:pt idx="3133">
                  <c:v>-0.21507623702101825</c:v>
                </c:pt>
                <c:pt idx="3134">
                  <c:v>-0.19354946805478618</c:v>
                </c:pt>
                <c:pt idx="3135">
                  <c:v>-0.17192910028335465</c:v>
                </c:pt>
                <c:pt idx="3136">
                  <c:v>-0.15022558912471945</c:v>
                </c:pt>
                <c:pt idx="3137">
                  <c:v>-0.12844943020428065</c:v>
                </c:pt>
                <c:pt idx="3138">
                  <c:v>-0.10661115427925121</c:v>
                </c:pt>
                <c:pt idx="3139">
                  <c:v>-8.4721322146076319E-2</c:v>
                </c:pt>
                <c:pt idx="3140">
                  <c:v>-6.27905195333259E-2</c:v>
                </c:pt>
                <c:pt idx="3141">
                  <c:v>-4.0829351982530245E-2</c:v>
                </c:pt>
                <c:pt idx="3142">
                  <c:v>-1.8848439719434208E-2</c:v>
                </c:pt>
                <c:pt idx="3143">
                  <c:v>3.1415874818496916E-3</c:v>
                </c:pt>
                <c:pt idx="3144">
                  <c:v>2.5130095439305715E-2</c:v>
                </c:pt>
                <c:pt idx="3145">
                  <c:v>4.710645070561096E-2</c:v>
                </c:pt>
                <c:pt idx="3146">
                  <c:v>6.9060025710376116E-2</c:v>
                </c:pt>
                <c:pt idx="3147">
                  <c:v>9.0980203899544212E-2</c:v>
                </c:pt>
                <c:pt idx="3148">
                  <c:v>0.11285638486946192</c:v>
                </c:pt>
                <c:pt idx="3149">
                  <c:v>0.13467798949314072</c:v>
                </c:pt>
                <c:pt idx="3150">
                  <c:v>0.15643446503622885</c:v>
                </c:pt>
                <c:pt idx="3151">
                  <c:v>0.1781152902602339</c:v>
                </c:pt>
                <c:pt idx="3152">
                  <c:v>0.1997099805104445</c:v>
                </c:pt>
                <c:pt idx="3153">
                  <c:v>0.22120809278630027</c:v>
                </c:pt>
                <c:pt idx="3154">
                  <c:v>0.24259923079147816</c:v>
                </c:pt>
                <c:pt idx="3155">
                  <c:v>0.26387304996146316</c:v>
                </c:pt>
                <c:pt idx="3156">
                  <c:v>0.28501926246608783</c:v>
                </c:pt>
                <c:pt idx="3157">
                  <c:v>0.3060276421846358</c:v>
                </c:pt>
                <c:pt idx="3158">
                  <c:v>0.32688802965110281</c:v>
                </c:pt>
                <c:pt idx="3159">
                  <c:v>0.34759033696722458</c:v>
                </c:pt>
                <c:pt idx="3160">
                  <c:v>0.36812455268089456</c:v>
                </c:pt>
                <c:pt idx="3161">
                  <c:v>0.38848074662761367</c:v>
                </c:pt>
                <c:pt idx="3162">
                  <c:v>0.40864907473262946</c:v>
                </c:pt>
                <c:pt idx="3163">
                  <c:v>0.42861978377144339</c:v>
                </c:pt>
                <c:pt idx="3164">
                  <c:v>0.44838321608638382</c:v>
                </c:pt>
                <c:pt idx="3165">
                  <c:v>0.46792981425696328</c:v>
                </c:pt>
                <c:pt idx="3166">
                  <c:v>0.48725012572176241</c:v>
                </c:pt>
                <c:pt idx="3167">
                  <c:v>0.50633480734960457</c:v>
                </c:pt>
                <c:pt idx="3168">
                  <c:v>0.5251746299578115</c:v>
                </c:pt>
                <c:pt idx="3169">
                  <c:v>0.54376048277535372</c:v>
                </c:pt>
                <c:pt idx="3170">
                  <c:v>0.56208337784873907</c:v>
                </c:pt>
                <c:pt idx="3171">
                  <c:v>0.58013445438851841</c:v>
                </c:pt>
                <c:pt idx="3172">
                  <c:v>0.59790498305423834</c:v>
                </c:pt>
                <c:pt idx="3173">
                  <c:v>0.61538637017594311</c:v>
                </c:pt>
                <c:pt idx="3174">
                  <c:v>0.63257016190994975</c:v>
                </c:pt>
                <c:pt idx="3175">
                  <c:v>0.64944804832706438</c:v>
                </c:pt>
                <c:pt idx="3176">
                  <c:v>0.66601186743118934</c:v>
                </c:pt>
                <c:pt idx="3177">
                  <c:v>0.68225360910639277</c:v>
                </c:pt>
                <c:pt idx="3178">
                  <c:v>0.69816541899052909</c:v>
                </c:pt>
                <c:pt idx="3179">
                  <c:v>0.71373960227353939</c:v>
                </c:pt>
                <c:pt idx="3180">
                  <c:v>0.7289686274185927</c:v>
                </c:pt>
                <c:pt idx="3181">
                  <c:v>0.74384512980427075</c:v>
                </c:pt>
                <c:pt idx="3182">
                  <c:v>0.75836191528603358</c:v>
                </c:pt>
                <c:pt idx="3183">
                  <c:v>0.77251196367524366</c:v>
                </c:pt>
                <c:pt idx="3184">
                  <c:v>0.78628843213406685</c:v>
                </c:pt>
                <c:pt idx="3185">
                  <c:v>0.79968465848460868</c:v>
                </c:pt>
                <c:pt idx="3186">
                  <c:v>0.81269416443068354</c:v>
                </c:pt>
                <c:pt idx="3187">
                  <c:v>0.82531065869066189</c:v>
                </c:pt>
                <c:pt idx="3188">
                  <c:v>0.83752804003987802</c:v>
                </c:pt>
                <c:pt idx="3189">
                  <c:v>0.849340400261128</c:v>
                </c:pt>
                <c:pt idx="3190">
                  <c:v>0.86074202700183866</c:v>
                </c:pt>
                <c:pt idx="3191">
                  <c:v>0.87172740653648118</c:v>
                </c:pt>
                <c:pt idx="3192">
                  <c:v>0.88229122643300395</c:v>
                </c:pt>
                <c:pt idx="3193">
                  <c:v>0.89242837812184794</c:v>
                </c:pt>
                <c:pt idx="3194">
                  <c:v>0.90213395936641327</c:v>
                </c:pt>
                <c:pt idx="3195">
                  <c:v>0.9114032766337371</c:v>
                </c:pt>
                <c:pt idx="3196">
                  <c:v>0.92023184736424457</c:v>
                </c:pt>
                <c:pt idx="3197">
                  <c:v>0.92861540213947491</c:v>
                </c:pt>
                <c:pt idx="3198">
                  <c:v>0.93654988674673401</c:v>
                </c:pt>
                <c:pt idx="3199">
                  <c:v>0.94403146413967642</c:v>
                </c:pt>
                <c:pt idx="3200">
                  <c:v>0.95105651629386601</c:v>
                </c:pt>
                <c:pt idx="3201">
                  <c:v>0.9576216459564213</c:v>
                </c:pt>
                <c:pt idx="3202">
                  <c:v>0.96372367828889594</c:v>
                </c:pt>
                <c:pt idx="3203">
                  <c:v>0.96935966240260352</c:v>
                </c:pt>
                <c:pt idx="3204">
                  <c:v>0.97452687278563987</c:v>
                </c:pt>
                <c:pt idx="3205">
                  <c:v>0.97922281062091765</c:v>
                </c:pt>
                <c:pt idx="3206">
                  <c:v>0.98344520499457122</c:v>
                </c:pt>
                <c:pt idx="3207">
                  <c:v>0.98719201399415102</c:v>
                </c:pt>
                <c:pt idx="3208">
                  <c:v>0.99046142569607365</c:v>
                </c:pt>
                <c:pt idx="3209">
                  <c:v>0.99325185904185287</c:v>
                </c:pt>
                <c:pt idx="3210">
                  <c:v>0.99556196460268631</c:v>
                </c:pt>
                <c:pt idx="3211">
                  <c:v>0.99739062523202138</c:v>
                </c:pt>
                <c:pt idx="3212">
                  <c:v>0.99873695660580697</c:v>
                </c:pt>
                <c:pt idx="3213">
                  <c:v>0.99960030765013796</c:v>
                </c:pt>
                <c:pt idx="3214">
                  <c:v>0.9999802608561108</c:v>
                </c:pt>
                <c:pt idx="3215">
                  <c:v>0.99987663248172653</c:v>
                </c:pt>
                <c:pt idx="3216">
                  <c:v>0.99928947264074763</c:v>
                </c:pt>
                <c:pt idx="3217">
                  <c:v>0.99821906527846271</c:v>
                </c:pt>
                <c:pt idx="3218">
                  <c:v>0.99666592803437326</c:v>
                </c:pt>
                <c:pt idx="3219">
                  <c:v>0.9946308119918682</c:v>
                </c:pt>
                <c:pt idx="3220">
                  <c:v>0.99211470131500612</c:v>
                </c:pt>
                <c:pt idx="3221">
                  <c:v>0.9891188127725824</c:v>
                </c:pt>
                <c:pt idx="3222">
                  <c:v>0.98564459514971081</c:v>
                </c:pt>
                <c:pt idx="3223">
                  <c:v>0.98169372854720349</c:v>
                </c:pt>
                <c:pt idx="3224">
                  <c:v>0.97726812356908976</c:v>
                </c:pt>
                <c:pt idx="3225">
                  <c:v>0.97236992039866432</c:v>
                </c:pt>
                <c:pt idx="3226">
                  <c:v>0.9670014877635138</c:v>
                </c:pt>
                <c:pt idx="3227">
                  <c:v>0.96116542179002129</c:v>
                </c:pt>
                <c:pt idx="3228">
                  <c:v>0.9548645447479025</c:v>
                </c:pt>
                <c:pt idx="3229">
                  <c:v>0.94810190368538128</c:v>
                </c:pt>
                <c:pt idx="3230">
                  <c:v>0.9408807689556592</c:v>
                </c:pt>
                <c:pt idx="3231">
                  <c:v>0.93320463263542064</c:v>
                </c:pt>
                <c:pt idx="3232">
                  <c:v>0.92507720683606787</c:v>
                </c:pt>
                <c:pt idx="3233">
                  <c:v>0.91650242190859488</c:v>
                </c:pt>
                <c:pt idx="3234">
                  <c:v>0.90748442454290024</c:v>
                </c:pt>
                <c:pt idx="3235">
                  <c:v>0.8980275757624846</c:v>
                </c:pt>
                <c:pt idx="3236">
                  <c:v>0.88813644881549836</c:v>
                </c:pt>
                <c:pt idx="3237">
                  <c:v>0.87781582696315952</c:v>
                </c:pt>
                <c:pt idx="3238">
                  <c:v>0.86707070116661111</c:v>
                </c:pt>
                <c:pt idx="3239">
                  <c:v>0.85590626767333633</c:v>
                </c:pt>
                <c:pt idx="3240">
                  <c:v>0.8443279255042998</c:v>
                </c:pt>
                <c:pt idx="3241">
                  <c:v>0.83234127384302847</c:v>
                </c:pt>
                <c:pt idx="3242">
                  <c:v>0.81995210932789675</c:v>
                </c:pt>
                <c:pt idx="3243">
                  <c:v>0.80716642324892296</c:v>
                </c:pt>
                <c:pt idx="3244">
                  <c:v>0.79399039865043508</c:v>
                </c:pt>
                <c:pt idx="3245">
                  <c:v>0.78043040734100555</c:v>
                </c:pt>
                <c:pt idx="3246">
                  <c:v>0.76649300681210042</c:v>
                </c:pt>
                <c:pt idx="3247">
                  <c:v>0.75218493706693568</c:v>
                </c:pt>
                <c:pt idx="3248">
                  <c:v>0.73751311736107039</c:v>
                </c:pt>
                <c:pt idx="3249">
                  <c:v>0.72248464285630754</c:v>
                </c:pt>
                <c:pt idx="3250">
                  <c:v>0.70710678118957471</c:v>
                </c:pt>
                <c:pt idx="3251">
                  <c:v>0.69138696895830176</c:v>
                </c:pt>
                <c:pt idx="3252">
                  <c:v>0.6753328081241865</c:v>
                </c:pt>
                <c:pt idx="3253">
                  <c:v>0.65895206233694426</c:v>
                </c:pt>
                <c:pt idx="3254">
                  <c:v>0.64225265317987545</c:v>
                </c:pt>
                <c:pt idx="3255">
                  <c:v>0.62524265633905862</c:v>
                </c:pt>
                <c:pt idx="3256">
                  <c:v>0.60793029769801954</c:v>
                </c:pt>
                <c:pt idx="3257">
                  <c:v>0.59032394935976795</c:v>
                </c:pt>
                <c:pt idx="3258">
                  <c:v>0.57243212559812184</c:v>
                </c:pt>
                <c:pt idx="3259">
                  <c:v>0.55426347874028103</c:v>
                </c:pt>
                <c:pt idx="3260">
                  <c:v>0.53582679498263786</c:v>
                </c:pt>
                <c:pt idx="3261">
                  <c:v>0.51713099014185104</c:v>
                </c:pt>
                <c:pt idx="3262">
                  <c:v>0.49818510534323562</c:v>
                </c:pt>
                <c:pt idx="3263">
                  <c:v>0.47899830264855497</c:v>
                </c:pt>
                <c:pt idx="3264">
                  <c:v>0.45957986062532918</c:v>
                </c:pt>
                <c:pt idx="3265">
                  <c:v>0.43993916985980208</c:v>
                </c:pt>
                <c:pt idx="3266">
                  <c:v>0.42008572841573699</c:v>
                </c:pt>
                <c:pt idx="3267">
                  <c:v>0.40002913724123745</c:v>
                </c:pt>
                <c:pt idx="3268">
                  <c:v>0.37977909552581385</c:v>
                </c:pt>
                <c:pt idx="3269">
                  <c:v>0.35934539600992838</c:v>
                </c:pt>
                <c:pt idx="3270">
                  <c:v>0.33873792024936522</c:v>
                </c:pt>
                <c:pt idx="3271">
                  <c:v>0.31796663383651907</c:v>
                </c:pt>
                <c:pt idx="3272">
                  <c:v>0.29704158158117533</c:v>
                </c:pt>
                <c:pt idx="3273">
                  <c:v>0.27597288265291647</c:v>
                </c:pt>
                <c:pt idx="3274">
                  <c:v>0.2547707256875813</c:v>
                </c:pt>
                <c:pt idx="3275">
                  <c:v>0.2334453638601309</c:v>
                </c:pt>
                <c:pt idx="3276">
                  <c:v>0.21200710992630448</c:v>
                </c:pt>
                <c:pt idx="3277">
                  <c:v>0.19046633123546206</c:v>
                </c:pt>
                <c:pt idx="3278">
                  <c:v>0.16883344471702635</c:v>
                </c:pt>
                <c:pt idx="3279">
                  <c:v>0.14711891184294809</c:v>
                </c:pt>
                <c:pt idx="3280">
                  <c:v>0.12533323356863113</c:v>
                </c:pt>
                <c:pt idx="3281">
                  <c:v>0.10348694525476353</c:v>
                </c:pt>
                <c:pt idx="3282">
                  <c:v>8.159061157251056E-2</c:v>
                </c:pt>
                <c:pt idx="3283">
                  <c:v>5.9654821394533632E-2</c:v>
                </c:pt>
                <c:pt idx="3284">
                  <c:v>3.7690182674305295E-2</c:v>
                </c:pt>
                <c:pt idx="3285">
                  <c:v>1.5707317316197143E-2</c:v>
                </c:pt>
                <c:pt idx="3286">
                  <c:v>-6.2831439611788853E-3</c:v>
                </c:pt>
                <c:pt idx="3287">
                  <c:v>-2.8270566765891708E-2</c:v>
                </c:pt>
                <c:pt idx="3288">
                  <c:v>-5.0244318175388658E-2</c:v>
                </c:pt>
                <c:pt idx="3289">
                  <c:v>-7.219377187849664E-2</c:v>
                </c:pt>
                <c:pt idx="3290">
                  <c:v>-9.4108313314155229E-2</c:v>
                </c:pt>
                <c:pt idx="3291">
                  <c:v>-0.11597734480460928</c:v>
                </c:pt>
                <c:pt idx="3292">
                  <c:v>-0.13779029068029508</c:v>
                </c:pt>
                <c:pt idx="3293">
                  <c:v>-0.15953660239415454</c:v>
                </c:pt>
                <c:pt idx="3294">
                  <c:v>-0.18120576362281895</c:v>
                </c:pt>
                <c:pt idx="3295">
                  <c:v>-0.20278729535220955</c:v>
                </c:pt>
                <c:pt idx="3296">
                  <c:v>-0.22427076094509582</c:v>
                </c:pt>
                <c:pt idx="3297">
                  <c:v>-0.24564577118816064</c:v>
                </c:pt>
                <c:pt idx="3298">
                  <c:v>-0.26690198931613163</c:v>
                </c:pt>
                <c:pt idx="3299">
                  <c:v>-0.28802913601054914</c:v>
                </c:pt>
                <c:pt idx="3300">
                  <c:v>-0.30901699437075331</c:v>
                </c:pt>
                <c:pt idx="3301">
                  <c:v>-0.32985541485468678</c:v>
                </c:pt>
                <c:pt idx="3302">
                  <c:v>-0.35053432018712294</c:v>
                </c:pt>
                <c:pt idx="3303">
                  <c:v>-0.37104371023294708</c:v>
                </c:pt>
                <c:pt idx="3304">
                  <c:v>-0.39137366683313263</c:v>
                </c:pt>
                <c:pt idx="3305">
                  <c:v>-0.41151435860107516</c:v>
                </c:pt>
                <c:pt idx="3306">
                  <c:v>-0.43145604567696355</c:v>
                </c:pt>
                <c:pt idx="3307">
                  <c:v>-0.4511890844378898</c:v>
                </c:pt>
                <c:pt idx="3308">
                  <c:v>-0.47070393216141948</c:v>
                </c:pt>
                <c:pt idx="3309">
                  <c:v>-0.48999115164037998</c:v>
                </c:pt>
                <c:pt idx="3310">
                  <c:v>-0.50904141574656059</c:v>
                </c:pt>
                <c:pt idx="3311">
                  <c:v>-0.52784551194130347</c:v>
                </c:pt>
                <c:pt idx="3312">
                  <c:v>-0.54639434673055587</c:v>
                </c:pt>
                <c:pt idx="3313">
                  <c:v>-0.56467895006241542</c:v>
                </c:pt>
                <c:pt idx="3314">
                  <c:v>-0.5826904796649679</c:v>
                </c:pt>
                <c:pt idx="3315">
                  <c:v>-0.60042022532233108</c:v>
                </c:pt>
                <c:pt idx="3316">
                  <c:v>-0.61785961308683846</c:v>
                </c:pt>
                <c:pt idx="3317">
                  <c:v>-0.63500020942532354</c:v>
                </c:pt>
                <c:pt idx="3318">
                  <c:v>-0.65183372529750228</c:v>
                </c:pt>
                <c:pt idx="3319">
                  <c:v>-0.66835202016447881</c:v>
                </c:pt>
                <c:pt idx="3320">
                  <c:v>-0.68454710592543844</c:v>
                </c:pt>
                <c:pt idx="3321">
                  <c:v>-0.70041115078062177</c:v>
                </c:pt>
                <c:pt idx="3322">
                  <c:v>-0.71593648301871393</c:v>
                </c:pt>
                <c:pt idx="3323">
                  <c:v>-0.73111559472681575</c:v>
                </c:pt>
                <c:pt idx="3324">
                  <c:v>-0.74594114542120427</c:v>
                </c:pt>
                <c:pt idx="3325">
                  <c:v>-0.76040596559712503</c:v>
                </c:pt>
                <c:pt idx="3326">
                  <c:v>-0.77450306019590143</c:v>
                </c:pt>
                <c:pt idx="3327">
                  <c:v>-0.78822561198768271</c:v>
                </c:pt>
                <c:pt idx="3328">
                  <c:v>-0.80156698486820421</c:v>
                </c:pt>
                <c:pt idx="3329">
                  <c:v>-0.81452072706791456</c:v>
                </c:pt>
                <c:pt idx="3330">
                  <c:v>-0.82708057427204595</c:v>
                </c:pt>
                <c:pt idx="3331">
                  <c:v>-0.83924045264994618</c:v>
                </c:pt>
                <c:pt idx="3332">
                  <c:v>-0.85099448179233794</c:v>
                </c:pt>
                <c:pt idx="3333">
                  <c:v>-0.86233697755503291</c:v>
                </c:pt>
                <c:pt idx="3334">
                  <c:v>-0.87326245480773312</c:v>
                </c:pt>
                <c:pt idx="3335">
                  <c:v>-0.8837656300865917</c:v>
                </c:pt>
                <c:pt idx="3336">
                  <c:v>-0.89384142414924839</c:v>
                </c:pt>
                <c:pt idx="3337">
                  <c:v>-0.90348496443110693</c:v>
                </c:pt>
                <c:pt idx="3338">
                  <c:v>-0.91269158740166345</c:v>
                </c:pt>
                <c:pt idx="3339">
                  <c:v>-0.92145684081974866</c:v>
                </c:pt>
                <c:pt idx="3340">
                  <c:v>-0.92977648588659212</c:v>
                </c:pt>
                <c:pt idx="3341">
                  <c:v>-0.93764649929566779</c:v>
                </c:pt>
                <c:pt idx="3342">
                  <c:v>-0.94506307517832944</c:v>
                </c:pt>
                <c:pt idx="3343">
                  <c:v>-0.9520226269442944</c:v>
                </c:pt>
                <c:pt idx="3344">
                  <c:v>-0.95852178901608764</c:v>
                </c:pt>
                <c:pt idx="3345">
                  <c:v>-0.96455741845660459</c:v>
                </c:pt>
                <c:pt idx="3346">
                  <c:v>-0.97012659648900779</c:v>
                </c:pt>
                <c:pt idx="3347">
                  <c:v>-0.97522662990822151</c:v>
                </c:pt>
                <c:pt idx="3348">
                  <c:v>-0.97985505238334447</c:v>
                </c:pt>
                <c:pt idx="3349">
                  <c:v>-0.98400962565033445</c:v>
                </c:pt>
                <c:pt idx="3350">
                  <c:v>-0.98768834059442989</c:v>
                </c:pt>
                <c:pt idx="3351">
                  <c:v>-0.99088941822172893</c:v>
                </c:pt>
                <c:pt idx="3352">
                  <c:v>-0.99361131051949703</c:v>
                </c:pt>
                <c:pt idx="3353">
                  <c:v>-0.99585270120477321</c:v>
                </c:pt>
                <c:pt idx="3354">
                  <c:v>-0.99761250636091192</c:v>
                </c:pt>
                <c:pt idx="3355">
                  <c:v>-0.99888987496175607</c:v>
                </c:pt>
                <c:pt idx="3356">
                  <c:v>-0.99968418928318581</c:v>
                </c:pt>
                <c:pt idx="3357">
                  <c:v>-0.99999506520184389</c:v>
                </c:pt>
                <c:pt idx="3358">
                  <c:v>-0.99982235238089479</c:v>
                </c:pt>
                <c:pt idx="3359">
                  <c:v>-0.99916613434272605</c:v>
                </c:pt>
                <c:pt idx="3360">
                  <c:v>-0.99802672842855766</c:v>
                </c:pt>
                <c:pt idx="3361">
                  <c:v>-0.99640468564497864</c:v>
                </c:pt>
                <c:pt idx="3362">
                  <c:v>-0.99430079039748531</c:v>
                </c:pt>
                <c:pt idx="3363">
                  <c:v>-0.99171606011114932</c:v>
                </c:pt>
                <c:pt idx="3364">
                  <c:v>-0.98865174473860029</c:v>
                </c:pt>
                <c:pt idx="3365">
                  <c:v>-0.98510932615555991</c:v>
                </c:pt>
                <c:pt idx="3366">
                  <c:v>-0.9810905174442196</c:v>
                </c:pt>
                <c:pt idx="3367">
                  <c:v>-0.97659726206480924</c:v>
                </c:pt>
                <c:pt idx="3368">
                  <c:v>-0.971631732915754</c:v>
                </c:pt>
                <c:pt idx="3369">
                  <c:v>-0.96619633128289295</c:v>
                </c:pt>
                <c:pt idx="3370">
                  <c:v>-0.96029368567821893</c:v>
                </c:pt>
                <c:pt idx="3371">
                  <c:v>-0.95392665056876669</c:v>
                </c:pt>
                <c:pt idx="3372">
                  <c:v>-0.94709830499621406</c:v>
                </c:pt>
                <c:pt idx="3373">
                  <c:v>-0.93981195108788551</c:v>
                </c:pt>
                <c:pt idx="3374">
                  <c:v>-0.93207111245987229</c:v>
                </c:pt>
                <c:pt idx="3375">
                  <c:v>-0.92387953251304289</c:v>
                </c:pt>
                <c:pt idx="3376">
                  <c:v>-0.91524117262276772</c:v>
                </c:pt>
                <c:pt idx="3377">
                  <c:v>-0.90616021022323334</c:v>
                </c:pt>
                <c:pt idx="3378">
                  <c:v>-0.89664103678727192</c:v>
                </c:pt>
                <c:pt idx="3379">
                  <c:v>-0.88668825570268406</c:v>
                </c:pt>
                <c:pt idx="3380">
                  <c:v>-0.87630668004608192</c:v>
                </c:pt>
                <c:pt idx="3381">
                  <c:v>-0.86550133025532705</c:v>
                </c:pt>
                <c:pt idx="3382">
                  <c:v>-0.85427743170169201</c:v>
                </c:pt>
                <c:pt idx="3383">
                  <c:v>-0.84264041216291685</c:v>
                </c:pt>
                <c:pt idx="3384">
                  <c:v>-0.83059589919838395</c:v>
                </c:pt>
                <c:pt idx="3385">
                  <c:v>-0.81814971742768017</c:v>
                </c:pt>
                <c:pt idx="3386">
                  <c:v>-0.80530788571386314</c:v>
                </c:pt>
                <c:pt idx="3387">
                  <c:v>-0.79207661425278264</c:v>
                </c:pt>
                <c:pt idx="3388">
                  <c:v>-0.77846230156992069</c:v>
                </c:pt>
                <c:pt idx="3389">
                  <c:v>-0.76447153142606916</c:v>
                </c:pt>
                <c:pt idx="3390">
                  <c:v>-0.75011106963351615</c:v>
                </c:pt>
                <c:pt idx="3391">
                  <c:v>-0.73538786078415008</c:v>
                </c:pt>
                <c:pt idx="3392">
                  <c:v>-0.72030902489111726</c:v>
                </c:pt>
                <c:pt idx="3393">
                  <c:v>-0.70488185394564662</c:v>
                </c:pt>
                <c:pt idx="3394">
                  <c:v>-0.68911380839070691</c:v>
                </c:pt>
                <c:pt idx="3395">
                  <c:v>-0.67301251351320357</c:v>
                </c:pt>
                <c:pt idx="3396">
                  <c:v>-0.65658575575645683</c:v>
                </c:pt>
                <c:pt idx="3397">
                  <c:v>-0.63984147895474741</c:v>
                </c:pt>
                <c:pt idx="3398">
                  <c:v>-0.62278778049174832</c:v>
                </c:pt>
                <c:pt idx="3399">
                  <c:v>-0.60543290738470257</c:v>
                </c:pt>
                <c:pt idx="3400">
                  <c:v>-0.58778525229623779</c:v>
                </c:pt>
                <c:pt idx="3401">
                  <c:v>-0.56985334947575028</c:v>
                </c:pt>
                <c:pt idx="3402">
                  <c:v>-0.55164587063231685</c:v>
                </c:pt>
                <c:pt idx="3403">
                  <c:v>-0.53317162074113345</c:v>
                </c:pt>
                <c:pt idx="3404">
                  <c:v>-0.51443953378550766</c:v>
                </c:pt>
                <c:pt idx="3405">
                  <c:v>-0.4954586684364633</c:v>
                </c:pt>
                <c:pt idx="3406">
                  <c:v>-0.47623820367204756</c:v>
                </c:pt>
                <c:pt idx="3407">
                  <c:v>-0.45678743433844599</c:v>
                </c:pt>
                <c:pt idx="3408">
                  <c:v>-0.43711576665512808</c:v>
                </c:pt>
                <c:pt idx="3409">
                  <c:v>-0.41723271366600712</c:v>
                </c:pt>
                <c:pt idx="3410">
                  <c:v>-0.39714789063906714</c:v>
                </c:pt>
                <c:pt idx="3411">
                  <c:v>-0.37687101041649185</c:v>
                </c:pt>
                <c:pt idx="3412">
                  <c:v>-0.35641187871762053</c:v>
                </c:pt>
                <c:pt idx="3413">
                  <c:v>-0.33578038939698901</c:v>
                </c:pt>
                <c:pt idx="3414">
                  <c:v>-0.31498651965974966</c:v>
                </c:pt>
                <c:pt idx="3415">
                  <c:v>-0.2940403252367832</c:v>
                </c:pt>
                <c:pt idx="3416">
                  <c:v>-0.27295193552183666</c:v>
                </c:pt>
                <c:pt idx="3417">
                  <c:v>-0.25173154867303865</c:v>
                </c:pt>
                <c:pt idx="3418">
                  <c:v>-0.23038942668116008</c:v>
                </c:pt>
                <c:pt idx="3419">
                  <c:v>-0.20893589040700697</c:v>
                </c:pt>
                <c:pt idx="3420">
                  <c:v>-0.18738131459034346</c:v>
                </c:pt>
                <c:pt idx="3421">
                  <c:v>-0.16573612283275987</c:v>
                </c:pt>
                <c:pt idx="3422">
                  <c:v>-0.14401078255691149</c:v>
                </c:pt>
                <c:pt idx="3423">
                  <c:v>-0.12221579994456566</c:v>
                </c:pt>
                <c:pt idx="3424">
                  <c:v>-0.10036171485590577</c:v>
                </c:pt>
                <c:pt idx="3425">
                  <c:v>-7.8459095732548237E-2</c:v>
                </c:pt>
                <c:pt idx="3426">
                  <c:v>-5.6518534486737958E-2</c:v>
                </c:pt>
                <c:pt idx="3427">
                  <c:v>-3.4550641379179368E-2</c:v>
                </c:pt>
                <c:pt idx="3428">
                  <c:v>-1.2566039888065293E-2</c:v>
                </c:pt>
                <c:pt idx="3429">
                  <c:v>9.4246384284280144E-3</c:v>
                </c:pt>
                <c:pt idx="3430">
                  <c:v>3.1410759073411273E-2</c:v>
                </c:pt>
                <c:pt idx="3431">
                  <c:v>5.3381689754044712E-2</c:v>
                </c:pt>
                <c:pt idx="3432">
                  <c:v>7.5326805523220505E-2</c:v>
                </c:pt>
                <c:pt idx="3433">
                  <c:v>9.7235493917692956E-2</c:v>
                </c:pt>
                <c:pt idx="3434">
                  <c:v>0.11909716009017149</c:v>
                </c:pt>
                <c:pt idx="3435">
                  <c:v>0.14090123193289483</c:v>
                </c:pt>
                <c:pt idx="3436">
                  <c:v>0.16263716519020846</c:v>
                </c:pt>
                <c:pt idx="3437">
                  <c:v>0.18429444855767316</c:v>
                </c:pt>
                <c:pt idx="3438">
                  <c:v>0.20586260876523843</c:v>
                </c:pt>
                <c:pt idx="3439">
                  <c:v>0.2273312156420231</c:v>
                </c:pt>
                <c:pt idx="3440">
                  <c:v>0.24868988716025325</c:v>
                </c:pt>
                <c:pt idx="3441">
                  <c:v>0.26992829445591887</c:v>
                </c:pt>
                <c:pt idx="3442">
                  <c:v>0.29103616682372069</c:v>
                </c:pt>
                <c:pt idx="3443">
                  <c:v>0.31200329668389226</c:v>
                </c:pt>
                <c:pt idx="3444">
                  <c:v>0.33281954451849483</c:v>
                </c:pt>
                <c:pt idx="3445">
                  <c:v>0.35347484377479832</c:v>
                </c:pt>
                <c:pt idx="3446">
                  <c:v>0.37395920573339003</c:v>
                </c:pt>
                <c:pt idx="3447">
                  <c:v>0.39426272433857784</c:v>
                </c:pt>
                <c:pt idx="3448">
                  <c:v>0.41437558098895044</c:v>
                </c:pt>
                <c:pt idx="3449">
                  <c:v>0.43428804928551251</c:v>
                </c:pt>
                <c:pt idx="3450">
                  <c:v>0.45399049973529843</c:v>
                </c:pt>
                <c:pt idx="3451">
                  <c:v>0.47347340440810964</c:v>
                </c:pt>
                <c:pt idx="3452">
                  <c:v>0.49272734154413705</c:v>
                </c:pt>
                <c:pt idx="3453">
                  <c:v>0.51174300011024043</c:v>
                </c:pt>
                <c:pt idx="3454">
                  <c:v>0.53051118430268163</c:v>
                </c:pt>
                <c:pt idx="3455">
                  <c:v>0.54902281799413344</c:v>
                </c:pt>
                <c:pt idx="3456">
                  <c:v>0.56726894912281434</c:v>
                </c:pt>
                <c:pt idx="3457">
                  <c:v>0.58524075402162601</c:v>
                </c:pt>
                <c:pt idx="3458">
                  <c:v>0.60292954168520074</c:v>
                </c:pt>
                <c:pt idx="3459">
                  <c:v>0.62032675797279402</c:v>
                </c:pt>
                <c:pt idx="3460">
                  <c:v>0.63742398974499159</c:v>
                </c:pt>
                <c:pt idx="3461">
                  <c:v>0.6542129689322288</c:v>
                </c:pt>
                <c:pt idx="3462">
                  <c:v>0.67068557653315541</c:v>
                </c:pt>
                <c:pt idx="3463">
                  <c:v>0.68683384654091306</c:v>
                </c:pt>
                <c:pt idx="3464">
                  <c:v>0.70264996979542527</c:v>
                </c:pt>
                <c:pt idx="3465">
                  <c:v>0.71812629775983783</c:v>
                </c:pt>
                <c:pt idx="3466">
                  <c:v>0.73325534621929345</c:v>
                </c:pt>
                <c:pt idx="3467">
                  <c:v>0.74802979890019206</c:v>
                </c:pt>
                <c:pt idx="3468">
                  <c:v>0.76244251100833527</c:v>
                </c:pt>
                <c:pt idx="3469">
                  <c:v>0.77648651268404534</c:v>
                </c:pt>
                <c:pt idx="3470">
                  <c:v>0.79015501237273811</c:v>
                </c:pt>
                <c:pt idx="3471">
                  <c:v>0.80344140010925791</c:v>
                </c:pt>
                <c:pt idx="3472">
                  <c:v>0.81633925071439828</c:v>
                </c:pt>
                <c:pt idx="3473">
                  <c:v>0.82884232690206172</c:v>
                </c:pt>
                <c:pt idx="3474">
                  <c:v>0.8409445822955558</c:v>
                </c:pt>
                <c:pt idx="3475">
                  <c:v>0.85264016435156731</c:v>
                </c:pt>
                <c:pt idx="3476">
                  <c:v>0.8639234171904</c:v>
                </c:pt>
                <c:pt idx="3477">
                  <c:v>0.87478888433110835</c:v>
                </c:pt>
                <c:pt idx="3478">
                  <c:v>0.88523131133020305</c:v>
                </c:pt>
                <c:pt idx="3479">
                  <c:v>0.89524564832265285</c:v>
                </c:pt>
                <c:pt idx="3480">
                  <c:v>0.90482705246395523</c:v>
                </c:pt>
                <c:pt idx="3481">
                  <c:v>0.91397089027209266</c:v>
                </c:pt>
                <c:pt idx="3482">
                  <c:v>0.92267273986824305</c:v>
                </c:pt>
                <c:pt idx="3483">
                  <c:v>0.93092839311516173</c:v>
                </c:pt>
                <c:pt idx="3484">
                  <c:v>0.93873385765219886</c:v>
                </c:pt>
                <c:pt idx="3485">
                  <c:v>0.94608535882596978</c:v>
                </c:pt>
                <c:pt idx="3486">
                  <c:v>0.95297934151574826</c:v>
                </c:pt>
                <c:pt idx="3487">
                  <c:v>0.95941247185267342</c:v>
                </c:pt>
                <c:pt idx="3488">
                  <c:v>0.96538163883200645</c:v>
                </c:pt>
                <c:pt idx="3489">
                  <c:v>0.97088395581756626</c:v>
                </c:pt>
                <c:pt idx="3490">
                  <c:v>0.97591676193768606</c:v>
                </c:pt>
                <c:pt idx="3491">
                  <c:v>0.98047762337198707</c:v>
                </c:pt>
                <c:pt idx="3492">
                  <c:v>0.98456433452835268</c:v>
                </c:pt>
                <c:pt idx="3493">
                  <c:v>0.98817491910953303</c:v>
                </c:pt>
                <c:pt idx="3494">
                  <c:v>0.99130763106886477</c:v>
                </c:pt>
                <c:pt idx="3495">
                  <c:v>0.99396095545464402</c:v>
                </c:pt>
                <c:pt idx="3496">
                  <c:v>0.9961336091427434</c:v>
                </c:pt>
                <c:pt idx="3497">
                  <c:v>0.99782454145711919</c:v>
                </c:pt>
                <c:pt idx="3498">
                  <c:v>0.99903293467790966</c:v>
                </c:pt>
                <c:pt idx="3499">
                  <c:v>0.99975820443687646</c:v>
                </c:pt>
                <c:pt idx="3500">
                  <c:v>1</c:v>
                </c:pt>
                <c:pt idx="3501">
                  <c:v>0.99975820443709174</c:v>
                </c:pt>
                <c:pt idx="3502">
                  <c:v>0.99903293467834031</c:v>
                </c:pt>
                <c:pt idx="3503">
                  <c:v>0.99782454145776489</c:v>
                </c:pt>
                <c:pt idx="3504">
                  <c:v>0.99613360914360372</c:v>
                </c:pt>
                <c:pt idx="3505">
                  <c:v>0.99396095545571872</c:v>
                </c:pt>
                <c:pt idx="3506">
                  <c:v>0.99130763107015141</c:v>
                </c:pt>
                <c:pt idx="3507">
                  <c:v>0.9881749191110325</c:v>
                </c:pt>
                <c:pt idx="3508">
                  <c:v>0.98456433453006431</c:v>
                </c:pt>
                <c:pt idx="3509">
                  <c:v>0.98047762337391009</c:v>
                </c:pt>
                <c:pt idx="3510">
                  <c:v>0.97591676193981935</c:v>
                </c:pt>
                <c:pt idx="3511">
                  <c:v>0.97088395581990894</c:v>
                </c:pt>
                <c:pt idx="3512">
                  <c:v>0.9653816388345573</c:v>
                </c:pt>
                <c:pt idx="3513">
                  <c:v>0.95941247185543133</c:v>
                </c:pt>
                <c:pt idx="3514">
                  <c:v>0.95297934151871178</c:v>
                </c:pt>
                <c:pt idx="3515">
                  <c:v>0.94608535882914213</c:v>
                </c:pt>
                <c:pt idx="3516">
                  <c:v>0.93873385765557416</c:v>
                </c:pt>
                <c:pt idx="3517">
                  <c:v>0.93092839311873843</c:v>
                </c:pt>
                <c:pt idx="3518">
                  <c:v>0.92267273987201937</c:v>
                </c:pt>
                <c:pt idx="3519">
                  <c:v>0.91397089027606671</c:v>
                </c:pt>
                <c:pt idx="3520">
                  <c:v>0.90482705246812523</c:v>
                </c:pt>
                <c:pt idx="3521">
                  <c:v>0.8952456483270167</c:v>
                </c:pt>
                <c:pt idx="3522">
                  <c:v>0.88523131133475852</c:v>
                </c:pt>
                <c:pt idx="3523">
                  <c:v>0.87478888433585344</c:v>
                </c:pt>
                <c:pt idx="3524">
                  <c:v>0.86392341719533239</c:v>
                </c:pt>
                <c:pt idx="3525">
                  <c:v>0.85264016435667711</c:v>
                </c:pt>
                <c:pt idx="3526">
                  <c:v>0.84094458230084779</c:v>
                </c:pt>
                <c:pt idx="3527">
                  <c:v>0.82884232690753323</c:v>
                </c:pt>
                <c:pt idx="3528">
                  <c:v>0.81633925072004665</c:v>
                </c:pt>
                <c:pt idx="3529">
                  <c:v>0.80344140011508047</c:v>
                </c:pt>
                <c:pt idx="3530">
                  <c:v>0.79015501237873209</c:v>
                </c:pt>
                <c:pt idx="3531">
                  <c:v>0.77648651269020774</c:v>
                </c:pt>
                <c:pt idx="3532">
                  <c:v>0.76244251101466309</c:v>
                </c:pt>
                <c:pt idx="3533">
                  <c:v>0.74802979890668242</c:v>
                </c:pt>
                <c:pt idx="3534">
                  <c:v>0.73325534622594302</c:v>
                </c:pt>
                <c:pt idx="3535">
                  <c:v>0.71812629776665349</c:v>
                </c:pt>
                <c:pt idx="3536">
                  <c:v>0.7026499698023938</c:v>
                </c:pt>
                <c:pt idx="3537">
                  <c:v>0.68683384654803126</c:v>
                </c:pt>
                <c:pt idx="3538">
                  <c:v>0.67068557654041983</c:v>
                </c:pt>
                <c:pt idx="3539">
                  <c:v>0.65421296893963587</c:v>
                </c:pt>
                <c:pt idx="3540">
                  <c:v>0.63742398975253789</c:v>
                </c:pt>
                <c:pt idx="3541">
                  <c:v>0.62032675798047565</c:v>
                </c:pt>
                <c:pt idx="3542">
                  <c:v>0.60292954169301416</c:v>
                </c:pt>
                <c:pt idx="3543">
                  <c:v>0.58524075402956732</c:v>
                </c:pt>
                <c:pt idx="3544">
                  <c:v>0.56726894913087977</c:v>
                </c:pt>
                <c:pt idx="3545">
                  <c:v>0.54902281800230723</c:v>
                </c:pt>
                <c:pt idx="3546">
                  <c:v>0.53051118431097155</c:v>
                </c:pt>
                <c:pt idx="3547">
                  <c:v>0.51174300011864238</c:v>
                </c:pt>
                <c:pt idx="3548">
                  <c:v>0.49272734155264702</c:v>
                </c:pt>
                <c:pt idx="3549">
                  <c:v>0.47347340441672353</c:v>
                </c:pt>
                <c:pt idx="3550">
                  <c:v>0.45399049974401207</c:v>
                </c:pt>
                <c:pt idx="3551">
                  <c:v>0.43428804929432163</c:v>
                </c:pt>
                <c:pt idx="3552">
                  <c:v>0.41437558099785082</c:v>
                </c:pt>
                <c:pt idx="3553">
                  <c:v>0.39426272434756521</c:v>
                </c:pt>
                <c:pt idx="3554">
                  <c:v>0.37395920574246</c:v>
                </c:pt>
                <c:pt idx="3555">
                  <c:v>0.35347484378395977</c:v>
                </c:pt>
                <c:pt idx="3556">
                  <c:v>0.33281954452773022</c:v>
                </c:pt>
                <c:pt idx="3557">
                  <c:v>0.3120032966931971</c:v>
                </c:pt>
                <c:pt idx="3558">
                  <c:v>0.29103616683309047</c:v>
                </c:pt>
                <c:pt idx="3559">
                  <c:v>0.26992829446534905</c:v>
                </c:pt>
                <c:pt idx="3560">
                  <c:v>0.24868988716973928</c:v>
                </c:pt>
                <c:pt idx="3561">
                  <c:v>0.22733121565156039</c:v>
                </c:pt>
                <c:pt idx="3562">
                  <c:v>0.2058626087748224</c:v>
                </c:pt>
                <c:pt idx="3563">
                  <c:v>0.18429444856729912</c:v>
                </c:pt>
                <c:pt idx="3564">
                  <c:v>0.16263716519987181</c:v>
                </c:pt>
                <c:pt idx="3565">
                  <c:v>0.14090123194257678</c:v>
                </c:pt>
                <c:pt idx="3566">
                  <c:v>0.1190971600998814</c:v>
                </c:pt>
                <c:pt idx="3567">
                  <c:v>9.7235493927426142E-2</c:v>
                </c:pt>
                <c:pt idx="3568">
                  <c:v>7.5326805532972246E-2</c:v>
                </c:pt>
                <c:pt idx="3569">
                  <c:v>5.3381689763810289E-2</c:v>
                </c:pt>
                <c:pt idx="3570">
                  <c:v>3.1410759083185968E-2</c:v>
                </c:pt>
                <c:pt idx="3571">
                  <c:v>9.4246384382070982E-3</c:v>
                </c:pt>
                <c:pt idx="3572">
                  <c:v>-1.2566039878286545E-2</c:v>
                </c:pt>
                <c:pt idx="3573">
                  <c:v>-3.4550641369405687E-2</c:v>
                </c:pt>
                <c:pt idx="3574">
                  <c:v>-5.6518534476959884E-2</c:v>
                </c:pt>
                <c:pt idx="3575">
                  <c:v>-7.84590957227847E-2</c:v>
                </c:pt>
                <c:pt idx="3576">
                  <c:v>-0.10036171484616149</c:v>
                </c:pt>
                <c:pt idx="3577">
                  <c:v>-0.12221579993484535</c:v>
                </c:pt>
                <c:pt idx="3578">
                  <c:v>-0.14401078254721983</c:v>
                </c:pt>
                <c:pt idx="3579">
                  <c:v>-0.1657361228231016</c:v>
                </c:pt>
                <c:pt idx="3580">
                  <c:v>-0.18738131458072319</c:v>
                </c:pt>
                <c:pt idx="3581">
                  <c:v>-0.20893589039742938</c:v>
                </c:pt>
                <c:pt idx="3582">
                  <c:v>-0.23038942667162982</c:v>
                </c:pt>
                <c:pt idx="3583">
                  <c:v>-0.25173154866356029</c:v>
                </c:pt>
                <c:pt idx="3584">
                  <c:v>-0.27295193551242852</c:v>
                </c:pt>
                <c:pt idx="3585">
                  <c:v>-0.29404032522743595</c:v>
                </c:pt>
                <c:pt idx="3586">
                  <c:v>-0.31498651965046792</c:v>
                </c:pt>
                <c:pt idx="3587">
                  <c:v>-0.33578038938777732</c:v>
                </c:pt>
                <c:pt idx="3588">
                  <c:v>-0.35641187870848323</c:v>
                </c:pt>
                <c:pt idx="3589">
                  <c:v>-0.37687101040743343</c:v>
                </c:pt>
                <c:pt idx="3590">
                  <c:v>-0.39714789063009193</c:v>
                </c:pt>
                <c:pt idx="3591">
                  <c:v>-0.4172327136571195</c:v>
                </c:pt>
                <c:pt idx="3592">
                  <c:v>-0.43711576664633234</c:v>
                </c:pt>
                <c:pt idx="3593">
                  <c:v>-0.45678743432974639</c:v>
                </c:pt>
                <c:pt idx="3594">
                  <c:v>-0.47623820366343572</c:v>
                </c:pt>
                <c:pt idx="3595">
                  <c:v>-0.49545866842795616</c:v>
                </c:pt>
                <c:pt idx="3596">
                  <c:v>-0.51443953377710927</c:v>
                </c:pt>
                <c:pt idx="3597">
                  <c:v>-0.53317162073284785</c:v>
                </c:pt>
                <c:pt idx="3598">
                  <c:v>-0.55164587062414805</c:v>
                </c:pt>
                <c:pt idx="3599">
                  <c:v>-0.56985334946770239</c:v>
                </c:pt>
                <c:pt idx="3600">
                  <c:v>-0.58778525228831457</c:v>
                </c:pt>
                <c:pt idx="3601">
                  <c:v>-0.60543290737690769</c:v>
                </c:pt>
                <c:pt idx="3602">
                  <c:v>-0.6227877804840859</c:v>
                </c:pt>
                <c:pt idx="3603">
                  <c:v>-0.63984147894722088</c:v>
                </c:pt>
                <c:pt idx="3604">
                  <c:v>-0.65658575574908062</c:v>
                </c:pt>
                <c:pt idx="3605">
                  <c:v>-0.67301251350597024</c:v>
                </c:pt>
                <c:pt idx="3606">
                  <c:v>-0.68911380838362013</c:v>
                </c:pt>
                <c:pt idx="3607">
                  <c:v>-0.70488185393870972</c:v>
                </c:pt>
                <c:pt idx="3608">
                  <c:v>-0.72030902488433368</c:v>
                </c:pt>
                <c:pt idx="3609">
                  <c:v>-0.73538786077752305</c:v>
                </c:pt>
                <c:pt idx="3610">
                  <c:v>-0.75011106962704877</c:v>
                </c:pt>
                <c:pt idx="3611">
                  <c:v>-0.76447153141976476</c:v>
                </c:pt>
                <c:pt idx="3612">
                  <c:v>-0.77846230156378216</c:v>
                </c:pt>
                <c:pt idx="3613">
                  <c:v>-0.79207661424681297</c:v>
                </c:pt>
                <c:pt idx="3614">
                  <c:v>-0.80530788570805678</c:v>
                </c:pt>
                <c:pt idx="3615">
                  <c:v>-0.81814971742204878</c:v>
                </c:pt>
                <c:pt idx="3616">
                  <c:v>-0.83059589919292998</c:v>
                </c:pt>
                <c:pt idx="3617">
                  <c:v>-0.84264041215764318</c:v>
                </c:pt>
                <c:pt idx="3618">
                  <c:v>-0.85427743169660109</c:v>
                </c:pt>
                <c:pt idx="3619">
                  <c:v>-0.86550133025042131</c:v>
                </c:pt>
                <c:pt idx="3620">
                  <c:v>-0.87630668004136381</c:v>
                </c:pt>
                <c:pt idx="3621">
                  <c:v>-0.88668825569815579</c:v>
                </c:pt>
                <c:pt idx="3622">
                  <c:v>-0.89664103678293561</c:v>
                </c:pt>
                <c:pt idx="3623">
                  <c:v>-0.90616021021909121</c:v>
                </c:pt>
                <c:pt idx="3624">
                  <c:v>-0.91524117261882754</c:v>
                </c:pt>
                <c:pt idx="3625">
                  <c:v>-0.92387953250930044</c:v>
                </c:pt>
                <c:pt idx="3626">
                  <c:v>-0.93207111245632945</c:v>
                </c:pt>
                <c:pt idx="3627">
                  <c:v>-0.93981195108454396</c:v>
                </c:pt>
                <c:pt idx="3628">
                  <c:v>-0.94709830499307535</c:v>
                </c:pt>
                <c:pt idx="3629">
                  <c:v>-0.95392665056583237</c:v>
                </c:pt>
                <c:pt idx="3630">
                  <c:v>-0.96029368567549056</c:v>
                </c:pt>
                <c:pt idx="3631">
                  <c:v>-0.96619633128037175</c:v>
                </c:pt>
                <c:pt idx="3632">
                  <c:v>-0.97163173291344118</c:v>
                </c:pt>
                <c:pt idx="3633">
                  <c:v>-0.97659726206270281</c:v>
                </c:pt>
                <c:pt idx="3634">
                  <c:v>-0.98109051744232401</c:v>
                </c:pt>
                <c:pt idx="3635">
                  <c:v>-0.98510932615387614</c:v>
                </c:pt>
                <c:pt idx="3636">
                  <c:v>-0.98865174473712902</c:v>
                </c:pt>
                <c:pt idx="3637">
                  <c:v>-0.99171606010989133</c:v>
                </c:pt>
                <c:pt idx="3638">
                  <c:v>-0.99430079039644115</c:v>
                </c:pt>
                <c:pt idx="3639">
                  <c:v>-0.99640468564414897</c:v>
                </c:pt>
                <c:pt idx="3640">
                  <c:v>-0.99802672842794271</c:v>
                </c:pt>
                <c:pt idx="3641">
                  <c:v>-0.99916613434232615</c:v>
                </c:pt>
                <c:pt idx="3642">
                  <c:v>-0.99982235238071016</c:v>
                </c:pt>
                <c:pt idx="3643">
                  <c:v>-0.99999506520187464</c:v>
                </c:pt>
                <c:pt idx="3644">
                  <c:v>-0.99968418928343161</c:v>
                </c:pt>
                <c:pt idx="3645">
                  <c:v>-0.99888987496221682</c:v>
                </c:pt>
                <c:pt idx="3646">
                  <c:v>-0.99761250636158727</c:v>
                </c:pt>
                <c:pt idx="3647">
                  <c:v>-0.99585270120566294</c:v>
                </c:pt>
                <c:pt idx="3648">
                  <c:v>-0.9936113105206007</c:v>
                </c:pt>
                <c:pt idx="3649">
                  <c:v>-0.99088941822304599</c:v>
                </c:pt>
                <c:pt idx="3650">
                  <c:v>-0.98768834059595978</c:v>
                </c:pt>
                <c:pt idx="3651">
                  <c:v>-0.98400962565207628</c:v>
                </c:pt>
                <c:pt idx="3652">
                  <c:v>-0.97985505238529758</c:v>
                </c:pt>
                <c:pt idx="3653">
                  <c:v>-0.97522662991038789</c:v>
                </c:pt>
                <c:pt idx="3654">
                  <c:v>-0.97012659649138377</c:v>
                </c:pt>
                <c:pt idx="3655">
                  <c:v>-0.96455741845918885</c:v>
                </c:pt>
                <c:pt idx="3656">
                  <c:v>-0.95852178901887897</c:v>
                </c:pt>
                <c:pt idx="3657">
                  <c:v>-0.95202262694729156</c:v>
                </c:pt>
                <c:pt idx="3658">
                  <c:v>-0.94506307518153088</c:v>
                </c:pt>
                <c:pt idx="3659">
                  <c:v>-0.93764649929907207</c:v>
                </c:pt>
                <c:pt idx="3660">
                  <c:v>-0.92977648589019746</c:v>
                </c:pt>
                <c:pt idx="3661">
                  <c:v>-0.92145684082355328</c:v>
                </c:pt>
                <c:pt idx="3662">
                  <c:v>-0.91269158740566569</c:v>
                </c:pt>
                <c:pt idx="3663">
                  <c:v>-0.90348496443529869</c:v>
                </c:pt>
                <c:pt idx="3664">
                  <c:v>-0.89384142415363332</c:v>
                </c:pt>
                <c:pt idx="3665">
                  <c:v>-0.88376563009116782</c:v>
                </c:pt>
                <c:pt idx="3666">
                  <c:v>-0.8732624548124982</c:v>
                </c:pt>
                <c:pt idx="3667">
                  <c:v>-0.86233697755998462</c:v>
                </c:pt>
                <c:pt idx="3668">
                  <c:v>-0.85099448179747383</c:v>
                </c:pt>
                <c:pt idx="3669">
                  <c:v>-0.83924045265526392</c:v>
                </c:pt>
                <c:pt idx="3670">
                  <c:v>-0.82708057427754289</c:v>
                </c:pt>
                <c:pt idx="3671">
                  <c:v>-0.81452072707358802</c:v>
                </c:pt>
                <c:pt idx="3672">
                  <c:v>-0.80156698487405142</c:v>
                </c:pt>
                <c:pt idx="3673">
                  <c:v>-0.78822561199370966</c:v>
                </c:pt>
                <c:pt idx="3674">
                  <c:v>-0.77450306020209669</c:v>
                </c:pt>
                <c:pt idx="3675">
                  <c:v>-0.76040596560348561</c:v>
                </c:pt>
                <c:pt idx="3676">
                  <c:v>-0.74594114542772694</c:v>
                </c:pt>
                <c:pt idx="3677">
                  <c:v>-0.73111559473349752</c:v>
                </c:pt>
                <c:pt idx="3678">
                  <c:v>-0.71593648302555157</c:v>
                </c:pt>
                <c:pt idx="3679">
                  <c:v>-0.70041115078761196</c:v>
                </c:pt>
                <c:pt idx="3680">
                  <c:v>-0.68454710593257773</c:v>
                </c:pt>
                <c:pt idx="3681">
                  <c:v>-0.66835202017176387</c:v>
                </c:pt>
                <c:pt idx="3682">
                  <c:v>-0.65183372530492945</c:v>
                </c:pt>
                <c:pt idx="3683">
                  <c:v>-0.63500020943287838</c:v>
                </c:pt>
                <c:pt idx="3684">
                  <c:v>-0.61785961309452797</c:v>
                </c:pt>
                <c:pt idx="3685">
                  <c:v>-0.6004202253301516</c:v>
                </c:pt>
                <c:pt idx="3686">
                  <c:v>-0.58269047967291565</c:v>
                </c:pt>
                <c:pt idx="3687">
                  <c:v>-0.56467895007048663</c:v>
                </c:pt>
                <c:pt idx="3688">
                  <c:v>-0.54639434673874654</c:v>
                </c:pt>
                <c:pt idx="3689">
                  <c:v>-0.52784551194960971</c:v>
                </c:pt>
                <c:pt idx="3690">
                  <c:v>-0.5090414157549783</c:v>
                </c:pt>
                <c:pt idx="3691">
                  <c:v>-0.48999115164890511</c:v>
                </c:pt>
                <c:pt idx="3692">
                  <c:v>-0.4707039321700604</c:v>
                </c:pt>
                <c:pt idx="3693">
                  <c:v>-0.45118908444663003</c:v>
                </c:pt>
                <c:pt idx="3694">
                  <c:v>-0.43145604568579882</c:v>
                </c:pt>
                <c:pt idx="3695">
                  <c:v>-0.41151435861000124</c:v>
                </c:pt>
                <c:pt idx="3696">
                  <c:v>-0.39137366684214514</c:v>
                </c:pt>
                <c:pt idx="3697">
                  <c:v>-0.37104371024204169</c:v>
                </c:pt>
                <c:pt idx="3698">
                  <c:v>-0.35053432019629527</c:v>
                </c:pt>
                <c:pt idx="3699">
                  <c:v>-0.32985541486393233</c:v>
                </c:pt>
                <c:pt idx="3700">
                  <c:v>-0.30901699438006769</c:v>
                </c:pt>
                <c:pt idx="3701">
                  <c:v>-0.2880291360199278</c:v>
                </c:pt>
                <c:pt idx="3702">
                  <c:v>-0.26690198932557008</c:v>
                </c:pt>
                <c:pt idx="3703">
                  <c:v>-0.2456457711976405</c:v>
                </c:pt>
                <c:pt idx="3704">
                  <c:v>-0.22427076095462622</c:v>
                </c:pt>
                <c:pt idx="3705">
                  <c:v>-0.20278729536178586</c:v>
                </c:pt>
                <c:pt idx="3706">
                  <c:v>-0.18120576363243657</c:v>
                </c:pt>
                <c:pt idx="3707">
                  <c:v>-0.15953660240380882</c:v>
                </c:pt>
                <c:pt idx="3708">
                  <c:v>-0.1377902906899813</c:v>
                </c:pt>
                <c:pt idx="3709">
                  <c:v>-0.1159773448143228</c:v>
                </c:pt>
                <c:pt idx="3710">
                  <c:v>-9.4108313323891343E-2</c:v>
                </c:pt>
                <c:pt idx="3711">
                  <c:v>-7.2193771888250644E-2</c:v>
                </c:pt>
                <c:pt idx="3712">
                  <c:v>-5.0244318185170014E-2</c:v>
                </c:pt>
                <c:pt idx="3713">
                  <c:v>-2.8270566775681523E-2</c:v>
                </c:pt>
                <c:pt idx="3714">
                  <c:v>-6.283143970972422E-3</c:v>
                </c:pt>
                <c:pt idx="3715">
                  <c:v>1.5707317306404622E-2</c:v>
                </c:pt>
                <c:pt idx="3716">
                  <c:v>3.7690182664518519E-2</c:v>
                </c:pt>
                <c:pt idx="3717">
                  <c:v>5.9654821384757348E-2</c:v>
                </c:pt>
                <c:pt idx="3718">
                  <c:v>8.1590611562749493E-2</c:v>
                </c:pt>
                <c:pt idx="3719">
                  <c:v>0.10348694524502237</c:v>
                </c:pt>
                <c:pt idx="3720">
                  <c:v>0.12533323355891463</c:v>
                </c:pt>
                <c:pt idx="3721">
                  <c:v>0.14711891183326092</c:v>
                </c:pt>
                <c:pt idx="3722">
                  <c:v>0.16883344470738723</c:v>
                </c:pt>
                <c:pt idx="3723">
                  <c:v>0.19046633122586157</c:v>
                </c:pt>
                <c:pt idx="3724">
                  <c:v>0.21200710991674729</c:v>
                </c:pt>
                <c:pt idx="3725">
                  <c:v>0.23344536385062159</c:v>
                </c:pt>
                <c:pt idx="3726">
                  <c:v>0.25477072567812448</c:v>
                </c:pt>
                <c:pt idx="3727">
                  <c:v>0.27597288264351677</c:v>
                </c:pt>
                <c:pt idx="3728">
                  <c:v>0.29704158157183719</c:v>
                </c:pt>
                <c:pt idx="3729">
                  <c:v>0.31796663382724705</c:v>
                </c:pt>
                <c:pt idx="3730">
                  <c:v>0.33873792024016386</c:v>
                </c:pt>
                <c:pt idx="3731">
                  <c:v>0.35934539600080206</c:v>
                </c:pt>
                <c:pt idx="3732">
                  <c:v>0.37977909551675393</c:v>
                </c:pt>
                <c:pt idx="3733">
                  <c:v>0.40002913723226147</c:v>
                </c:pt>
                <c:pt idx="3734">
                  <c:v>0.42008572840684932</c:v>
                </c:pt>
                <c:pt idx="3735">
                  <c:v>0.43993916985100706</c:v>
                </c:pt>
                <c:pt idx="3736">
                  <c:v>0.45957986061663103</c:v>
                </c:pt>
                <c:pt idx="3737">
                  <c:v>0.47899830263995791</c:v>
                </c:pt>
                <c:pt idx="3738">
                  <c:v>0.49818510533474375</c:v>
                </c:pt>
                <c:pt idx="3739">
                  <c:v>0.51713099013346853</c:v>
                </c:pt>
                <c:pt idx="3740">
                  <c:v>0.53582679497436869</c:v>
                </c:pt>
                <c:pt idx="3741">
                  <c:v>0.55426347873212933</c:v>
                </c:pt>
                <c:pt idx="3742">
                  <c:v>0.57243212559010315</c:v>
                </c:pt>
                <c:pt idx="3743">
                  <c:v>0.59032394935187427</c:v>
                </c:pt>
                <c:pt idx="3744">
                  <c:v>0.60793029769025475</c:v>
                </c:pt>
                <c:pt idx="3745">
                  <c:v>0.62524265633142639</c:v>
                </c:pt>
                <c:pt idx="3746">
                  <c:v>0.64225265317237956</c:v>
                </c:pt>
                <c:pt idx="3747">
                  <c:v>0.65895206232958825</c:v>
                </c:pt>
                <c:pt idx="3748">
                  <c:v>0.67533280811697394</c:v>
                </c:pt>
                <c:pt idx="3749">
                  <c:v>0.69138696895123619</c:v>
                </c:pt>
                <c:pt idx="3750">
                  <c:v>0.70710678118265957</c:v>
                </c:pt>
                <c:pt idx="3751">
                  <c:v>0.72248464284954617</c:v>
                </c:pt>
                <c:pt idx="3752">
                  <c:v>0.73751311735445646</c:v>
                </c:pt>
                <c:pt idx="3753">
                  <c:v>0.75218493706048206</c:v>
                </c:pt>
                <c:pt idx="3754">
                  <c:v>0.76649300680581045</c:v>
                </c:pt>
                <c:pt idx="3755">
                  <c:v>0.78043040733488211</c:v>
                </c:pt>
                <c:pt idx="3756">
                  <c:v>0.79399039864448118</c:v>
                </c:pt>
                <c:pt idx="3757">
                  <c:v>0.80716642324314147</c:v>
                </c:pt>
                <c:pt idx="3758">
                  <c:v>0.81995210932229046</c:v>
                </c:pt>
                <c:pt idx="3759">
                  <c:v>0.83234127383760015</c:v>
                </c:pt>
                <c:pt idx="3760">
                  <c:v>0.844327925499052</c:v>
                </c:pt>
                <c:pt idx="3761">
                  <c:v>0.85590626766827171</c:v>
                </c:pt>
                <c:pt idx="3762">
                  <c:v>0.86707070116173912</c:v>
                </c:pt>
                <c:pt idx="3763">
                  <c:v>0.87781582695847515</c:v>
                </c:pt>
                <c:pt idx="3764">
                  <c:v>0.88813644881100384</c:v>
                </c:pt>
                <c:pt idx="3765">
                  <c:v>0.89802757575818215</c:v>
                </c:pt>
                <c:pt idx="3766">
                  <c:v>0.90748442453879197</c:v>
                </c:pt>
                <c:pt idx="3767">
                  <c:v>0.91650242190468278</c:v>
                </c:pt>
                <c:pt idx="3768">
                  <c:v>0.92507720683235373</c:v>
                </c:pt>
                <c:pt idx="3769">
                  <c:v>0.93320463263190645</c:v>
                </c:pt>
                <c:pt idx="3770">
                  <c:v>0.94088076895234651</c:v>
                </c:pt>
                <c:pt idx="3771">
                  <c:v>0.94810190368226721</c:v>
                </c:pt>
                <c:pt idx="3772">
                  <c:v>0.95486454474499338</c:v>
                </c:pt>
                <c:pt idx="3773">
                  <c:v>0.96116542178731845</c:v>
                </c:pt>
                <c:pt idx="3774">
                  <c:v>0.96700148776101857</c:v>
                </c:pt>
                <c:pt idx="3775">
                  <c:v>0.97236992039637804</c:v>
                </c:pt>
                <c:pt idx="3776">
                  <c:v>0.97726812356701342</c:v>
                </c:pt>
                <c:pt idx="3777">
                  <c:v>0.9816937285453381</c:v>
                </c:pt>
                <c:pt idx="3778">
                  <c:v>0.98564459514805725</c:v>
                </c:pt>
                <c:pt idx="3779">
                  <c:v>0.98911881277114155</c:v>
                </c:pt>
                <c:pt idx="3780">
                  <c:v>0.99211470131377866</c:v>
                </c:pt>
                <c:pt idx="3781">
                  <c:v>0.99463081199085623</c:v>
                </c:pt>
                <c:pt idx="3782">
                  <c:v>0.99666592803357534</c:v>
                </c:pt>
                <c:pt idx="3783">
                  <c:v>0.99821906527787929</c:v>
                </c:pt>
                <c:pt idx="3784">
                  <c:v>0.99928947264037904</c:v>
                </c:pt>
                <c:pt idx="3785">
                  <c:v>0.99987663248157299</c:v>
                </c:pt>
                <c:pt idx="3786">
                  <c:v>0.9999802608561722</c:v>
                </c:pt>
                <c:pt idx="3787">
                  <c:v>0.99960030765041452</c:v>
                </c:pt>
                <c:pt idx="3788">
                  <c:v>0.99873695660629835</c:v>
                </c:pt>
                <c:pt idx="3789">
                  <c:v>0.99739062523272737</c:v>
                </c:pt>
                <c:pt idx="3790">
                  <c:v>0.99556196460360658</c:v>
                </c:pt>
                <c:pt idx="3791">
                  <c:v>0.99325185904298874</c:v>
                </c:pt>
                <c:pt idx="3792">
                  <c:v>0.99046142569742313</c:v>
                </c:pt>
                <c:pt idx="3793">
                  <c:v>0.98719201399571344</c:v>
                </c:pt>
                <c:pt idx="3794">
                  <c:v>0.98344520499634591</c:v>
                </c:pt>
                <c:pt idx="3795">
                  <c:v>0.97922281062290373</c:v>
                </c:pt>
                <c:pt idx="3796">
                  <c:v>0.97452687278783634</c:v>
                </c:pt>
                <c:pt idx="3797">
                  <c:v>0.96935966240500926</c:v>
                </c:pt>
                <c:pt idx="3798">
                  <c:v>0.96372367829150996</c:v>
                </c:pt>
                <c:pt idx="3799">
                  <c:v>0.95762164595924215</c:v>
                </c:pt>
                <c:pt idx="3800">
                  <c:v>0.95105651629689247</c:v>
                </c:pt>
                <c:pt idx="3801">
                  <c:v>0.94403146414290229</c:v>
                </c:pt>
                <c:pt idx="3802">
                  <c:v>0.93654988675016204</c:v>
                </c:pt>
                <c:pt idx="3803">
                  <c:v>0.92861540214310345</c:v>
                </c:pt>
                <c:pt idx="3804">
                  <c:v>0.92023184736807206</c:v>
                </c:pt>
                <c:pt idx="3805">
                  <c:v>0.91140327663776155</c:v>
                </c:pt>
                <c:pt idx="3806">
                  <c:v>0.90213395937063279</c:v>
                </c:pt>
                <c:pt idx="3807">
                  <c:v>0.89242837812626041</c:v>
                </c:pt>
                <c:pt idx="3808">
                  <c:v>0.88229122643760716</c:v>
                </c:pt>
                <c:pt idx="3809">
                  <c:v>0.87172740654127312</c:v>
                </c:pt>
                <c:pt idx="3810">
                  <c:v>0.8607420270068169</c:v>
                </c:pt>
                <c:pt idx="3811">
                  <c:v>0.84934040026629765</c:v>
                </c:pt>
                <c:pt idx="3812">
                  <c:v>0.83752804004522929</c:v>
                </c:pt>
                <c:pt idx="3813">
                  <c:v>0.82531065869619225</c:v>
                </c:pt>
                <c:pt idx="3814">
                  <c:v>0.8126941644363902</c:v>
                </c:pt>
                <c:pt idx="3815">
                  <c:v>0.79968465849048898</c:v>
                </c:pt>
                <c:pt idx="3816">
                  <c:v>0.78628843214011801</c:v>
                </c:pt>
                <c:pt idx="3817">
                  <c:v>0.77251196368146258</c:v>
                </c:pt>
                <c:pt idx="3818">
                  <c:v>0.75836191529241748</c:v>
                </c:pt>
                <c:pt idx="3819">
                  <c:v>0.74384512981081641</c:v>
                </c:pt>
                <c:pt idx="3820">
                  <c:v>0.72896862742529689</c:v>
                </c:pt>
                <c:pt idx="3821">
                  <c:v>0.71373960228038902</c:v>
                </c:pt>
                <c:pt idx="3822">
                  <c:v>0.6981654189975306</c:v>
                </c:pt>
                <c:pt idx="3823">
                  <c:v>0.68225360911354271</c:v>
                </c:pt>
                <c:pt idx="3824">
                  <c:v>0.66601186743848428</c:v>
                </c:pt>
                <c:pt idx="3825">
                  <c:v>0.64944804833450076</c:v>
                </c:pt>
                <c:pt idx="3826">
                  <c:v>0.63257016191752402</c:v>
                </c:pt>
                <c:pt idx="3827">
                  <c:v>0.6153863701836515</c:v>
                </c:pt>
                <c:pt idx="3828">
                  <c:v>0.59790498306207729</c:v>
                </c:pt>
                <c:pt idx="3829">
                  <c:v>0.58013445439648403</c:v>
                </c:pt>
                <c:pt idx="3830">
                  <c:v>0.56208337785683926</c:v>
                </c:pt>
                <c:pt idx="3831">
                  <c:v>0.54376048278357303</c:v>
                </c:pt>
                <c:pt idx="3832">
                  <c:v>0.52517462996614583</c:v>
                </c:pt>
                <c:pt idx="3833">
                  <c:v>0.50633480735805003</c:v>
                </c:pt>
                <c:pt idx="3834">
                  <c:v>0.4872501257303149</c:v>
                </c:pt>
                <c:pt idx="3835">
                  <c:v>0.46792981426561869</c:v>
                </c:pt>
                <c:pt idx="3836">
                  <c:v>0.44838321609513787</c:v>
                </c:pt>
                <c:pt idx="3837">
                  <c:v>0.42861978378029186</c:v>
                </c:pt>
                <c:pt idx="3838">
                  <c:v>0.40864907474156809</c:v>
                </c:pt>
                <c:pt idx="3839">
                  <c:v>0.38848074663663817</c:v>
                </c:pt>
                <c:pt idx="3840">
                  <c:v>0.36812455268998734</c:v>
                </c:pt>
                <c:pt idx="3841">
                  <c:v>0.3475903369763943</c:v>
                </c:pt>
                <c:pt idx="3842">
                  <c:v>0.32688802966034508</c:v>
                </c:pt>
                <c:pt idx="3843">
                  <c:v>0.30602764219394613</c:v>
                </c:pt>
                <c:pt idx="3844">
                  <c:v>0.28501926247546172</c:v>
                </c:pt>
                <c:pt idx="3845">
                  <c:v>0.26387304997089606</c:v>
                </c:pt>
                <c:pt idx="3846">
                  <c:v>0.24259923080096552</c:v>
                </c:pt>
                <c:pt idx="3847">
                  <c:v>0.2212080927958375</c:v>
                </c:pt>
                <c:pt idx="3848">
                  <c:v>0.199709980520027</c:v>
                </c:pt>
                <c:pt idx="3849">
                  <c:v>0.17811529026985704</c:v>
                </c:pt>
                <c:pt idx="3850">
                  <c:v>0.156434465045902</c:v>
                </c:pt>
                <c:pt idx="3851">
                  <c:v>0.13467798950284524</c:v>
                </c:pt>
                <c:pt idx="3852">
                  <c:v>0.11285638487919308</c:v>
                </c:pt>
                <c:pt idx="3853">
                  <c:v>9.0980203909297314E-2</c:v>
                </c:pt>
                <c:pt idx="3854">
                  <c:v>6.9060025720146467E-2</c:v>
                </c:pt>
                <c:pt idx="3855">
                  <c:v>4.7106450715393815E-2</c:v>
                </c:pt>
                <c:pt idx="3856">
                  <c:v>2.5130095449096352E-2</c:v>
                </c:pt>
                <c:pt idx="3857">
                  <c:v>3.1415874916433727E-3</c:v>
                </c:pt>
                <c:pt idx="3858">
                  <c:v>-1.8848439709642218E-2</c:v>
                </c:pt>
                <c:pt idx="3859">
                  <c:v>-4.0829351972744683E-2</c:v>
                </c:pt>
                <c:pt idx="3860">
                  <c:v>-6.279051952356568E-2</c:v>
                </c:pt>
                <c:pt idx="3861">
                  <c:v>-8.4721322136331961E-2</c:v>
                </c:pt>
                <c:pt idx="3862">
                  <c:v>-0.10661115426952741</c:v>
                </c:pt>
                <c:pt idx="3863">
                  <c:v>-0.12844943019458213</c:v>
                </c:pt>
                <c:pt idx="3864">
                  <c:v>-0.15022558911505091</c:v>
                </c:pt>
                <c:pt idx="3865">
                  <c:v>-0.17192910027372074</c:v>
                </c:pt>
                <c:pt idx="3866">
                  <c:v>-0.19354946804519157</c:v>
                </c:pt>
                <c:pt idx="3867">
                  <c:v>-0.21507623701146761</c:v>
                </c:pt>
                <c:pt idx="3868">
                  <c:v>-0.23649899701810456</c:v>
                </c:pt>
                <c:pt idx="3869">
                  <c:v>-0.2578073882084681</c:v>
                </c:pt>
                <c:pt idx="3870">
                  <c:v>-0.27899110603366867</c:v>
                </c:pt>
                <c:pt idx="3871">
                  <c:v>-0.3000399062357495</c:v>
                </c:pt>
                <c:pt idx="3872">
                  <c:v>-0.32094360980171938</c:v>
                </c:pt>
                <c:pt idx="3873">
                  <c:v>-0.34169210788603244</c:v>
                </c:pt>
                <c:pt idx="3874">
                  <c:v>-0.36227536669913679</c:v>
                </c:pt>
                <c:pt idx="3875">
                  <c:v>-0.38268343235972552</c:v>
                </c:pt>
                <c:pt idx="3876">
                  <c:v>-0.40290643570834567</c:v>
                </c:pt>
                <c:pt idx="3877">
                  <c:v>-0.42293459708003617</c:v>
                </c:pt>
                <c:pt idx="3878">
                  <c:v>-0.44275823103368694</c:v>
                </c:pt>
                <c:pt idx="3879">
                  <c:v>-0.46236775103583233</c:v>
                </c:pt>
                <c:pt idx="3880">
                  <c:v>-0.48175367409662589</c:v>
                </c:pt>
                <c:pt idx="3881">
                  <c:v>-0.50090662535568053</c:v>
                </c:pt>
                <c:pt idx="3882">
                  <c:v>-0.51981734261574264</c:v>
                </c:pt>
                <c:pt idx="3883">
                  <c:v>-0.53847668082175837</c:v>
                </c:pt>
                <c:pt idx="3884">
                  <c:v>-0.55687561648335371</c:v>
                </c:pt>
                <c:pt idx="3885">
                  <c:v>-0.57500525203851405</c:v>
                </c:pt>
                <c:pt idx="3886">
                  <c:v>-0.59285682015636698</c:v>
                </c:pt>
                <c:pt idx="3887">
                  <c:v>-0.61042168797698493</c:v>
                </c:pt>
                <c:pt idx="3888">
                  <c:v>-0.62769136128615977</c:v>
                </c:pt>
                <c:pt idx="3889">
                  <c:v>-0.64465748862312988</c:v>
                </c:pt>
                <c:pt idx="3890">
                  <c:v>-0.66131186531927177</c:v>
                </c:pt>
                <c:pt idx="3891">
                  <c:v>-0.67764643746580588</c:v>
                </c:pt>
                <c:pt idx="3892">
                  <c:v>-0.69365330580859441</c:v>
                </c:pt>
                <c:pt idx="3893">
                  <c:v>-0.70932472956815129</c:v>
                </c:pt>
                <c:pt idx="3894">
                  <c:v>-0.72465313018301414</c:v>
                </c:pt>
                <c:pt idx="3895">
                  <c:v>-0.73963109497466928</c:v>
                </c:pt>
                <c:pt idx="3896">
                  <c:v>-0.7542513807322575</c:v>
                </c:pt>
                <c:pt idx="3897">
                  <c:v>-0.76850691721532638</c:v>
                </c:pt>
                <c:pt idx="3898">
                  <c:v>-0.78239081057293591</c:v>
                </c:pt>
                <c:pt idx="3899">
                  <c:v>-0.79589634667747211</c:v>
                </c:pt>
                <c:pt idx="3900">
                  <c:v>-0.80901699437150509</c:v>
                </c:pt>
                <c:pt idx="3901">
                  <c:v>-0.82174640862625115</c:v>
                </c:pt>
                <c:pt idx="3902">
                  <c:v>-0.83407843360993705</c:v>
                </c:pt>
                <c:pt idx="3903">
                  <c:v>-0.84600710566471471</c:v>
                </c:pt>
                <c:pt idx="3904">
                  <c:v>-0.85752665619063295</c:v>
                </c:pt>
                <c:pt idx="3905">
                  <c:v>-0.86863151443528186</c:v>
                </c:pt>
                <c:pt idx="3906">
                  <c:v>-0.87931631018775824</c:v>
                </c:pt>
                <c:pt idx="3907">
                  <c:v>-0.88957587637565272</c:v>
                </c:pt>
                <c:pt idx="3908">
                  <c:v>-0.89940525156380013</c:v>
                </c:pt>
                <c:pt idx="3909">
                  <c:v>-0.90879968235358477</c:v>
                </c:pt>
                <c:pt idx="3910">
                  <c:v>-0.91775462568164279</c:v>
                </c:pt>
                <c:pt idx="3911">
                  <c:v>-0.92626575101684649</c:v>
                </c:pt>
                <c:pt idx="3912">
                  <c:v>-0.93432894245451126</c:v>
                </c:pt>
                <c:pt idx="3913">
                  <c:v>-0.94194030070681045</c:v>
                </c:pt>
                <c:pt idx="3914">
                  <c:v>-0.94909614498843597</c:v>
                </c:pt>
                <c:pt idx="3915">
                  <c:v>-0.95579301479659418</c:v>
                </c:pt>
                <c:pt idx="3916">
                  <c:v>-0.96202767158447366</c:v>
                </c:pt>
                <c:pt idx="3917">
                  <c:v>-0.96779710032737776</c:v>
                </c:pt>
                <c:pt idx="3918">
                  <c:v>-0.97309851098076428</c:v>
                </c:pt>
                <c:pt idx="3919">
                  <c:v>-0.97792933982948871</c:v>
                </c:pt>
                <c:pt idx="3920">
                  <c:v>-0.98228725072758216</c:v>
                </c:pt>
                <c:pt idx="3921">
                  <c:v>-0.98617013622800964</c:v>
                </c:pt>
                <c:pt idx="3922">
                  <c:v>-0.98957611860179961</c:v>
                </c:pt>
                <c:pt idx="3923">
                  <c:v>-0.99250355074610086</c:v>
                </c:pt>
                <c:pt idx="3924">
                  <c:v>-0.9949510169807062</c:v>
                </c:pt>
                <c:pt idx="3925">
                  <c:v>-0.99691733373266345</c:v>
                </c:pt>
                <c:pt idx="3926">
                  <c:v>-0.99840155010864018</c:v>
                </c:pt>
                <c:pt idx="3927">
                  <c:v>-0.99940294835476806</c:v>
                </c:pt>
                <c:pt idx="3928">
                  <c:v>-0.99992104420374162</c:v>
                </c:pt>
                <c:pt idx="3929">
                  <c:v>-0.99995558710900567</c:v>
                </c:pt>
                <c:pt idx="3930">
                  <c:v>-0.99950656036591801</c:v>
                </c:pt>
                <c:pt idx="3931">
                  <c:v>-0.99857418111982676</c:v>
                </c:pt>
                <c:pt idx="3932">
                  <c:v>-0.99715890026106158</c:v>
                </c:pt>
                <c:pt idx="3933">
                  <c:v>-0.99526140220688653</c:v>
                </c:pt>
                <c:pt idx="3934">
                  <c:v>-0.99288260457052224</c:v>
                </c:pt>
                <c:pt idx="3935">
                  <c:v>-0.9900236577173962</c:v>
                </c:pt>
                <c:pt idx="3936">
                  <c:v>-0.9866859442088366</c:v>
                </c:pt>
                <c:pt idx="3937">
                  <c:v>-0.98287107813347729</c:v>
                </c:pt>
                <c:pt idx="3938">
                  <c:v>-0.97858090432669942</c:v>
                </c:pt>
                <c:pt idx="3939">
                  <c:v>-0.97381749747848168</c:v>
                </c:pt>
                <c:pt idx="3940">
                  <c:v>-0.96858316113011178</c:v>
                </c:pt>
                <c:pt idx="3941">
                  <c:v>-0.96288042656019557</c:v>
                </c:pt>
                <c:pt idx="3942">
                  <c:v>-0.95671205156056505</c:v>
                </c:pt>
                <c:pt idx="3943">
                  <c:v>-0.95008101910263232</c:v>
                </c:pt>
                <c:pt idx="3944">
                  <c:v>-0.94299053589485016</c:v>
                </c:pt>
                <c:pt idx="3945">
                  <c:v>-0.93544403083197736</c:v>
                </c:pt>
                <c:pt idx="3946">
                  <c:v>-0.92744515333689481</c:v>
                </c:pt>
                <c:pt idx="3947">
                  <c:v>-0.91899777159577745</c:v>
                </c:pt>
                <c:pt idx="3948">
                  <c:v>-0.91010597068747323</c:v>
                </c:pt>
                <c:pt idx="3949">
                  <c:v>-0.90077405060799609</c:v>
                </c:pt>
                <c:pt idx="3950">
                  <c:v>-0.89100652419108517</c:v>
                </c:pt>
                <c:pt idx="3951">
                  <c:v>-0.88080811492583899</c:v>
                </c:pt>
                <c:pt idx="3952">
                  <c:v>-0.87018375467247788</c:v>
                </c:pt>
                <c:pt idx="3953">
                  <c:v>-0.85913858127734011</c:v>
                </c:pt>
                <c:pt idx="3954">
                  <c:v>-0.84767793608826514</c:v>
                </c:pt>
                <c:pt idx="3955">
                  <c:v>-0.83580736137156497</c:v>
                </c:pt>
                <c:pt idx="3956">
                  <c:v>-0.8235325976318334</c:v>
                </c:pt>
                <c:pt idx="3957">
                  <c:v>-0.81085958083588916</c:v>
                </c:pt>
                <c:pt idx="3958">
                  <c:v>-0.79779443954219487</c:v>
                </c:pt>
                <c:pt idx="3959">
                  <c:v>-0.7843434919371316</c:v>
                </c:pt>
                <c:pt idx="3960">
                  <c:v>-0.77051324277961541</c:v>
                </c:pt>
                <c:pt idx="3961">
                  <c:v>-0.75631038025540087</c:v>
                </c:pt>
                <c:pt idx="3962">
                  <c:v>-0.7417417727427692</c:v>
                </c:pt>
                <c:pt idx="3963">
                  <c:v>-0.72681446549103201</c:v>
                </c:pt>
                <c:pt idx="3964">
                  <c:v>-0.71153567721351185</c:v>
                </c:pt>
                <c:pt idx="3965">
                  <c:v>-0.69591279659663619</c:v>
                </c:pt>
                <c:pt idx="3966">
                  <c:v>-0.67995337872683437</c:v>
                </c:pt>
                <c:pt idx="3967">
                  <c:v>-0.66366514143696498</c:v>
                </c:pt>
                <c:pt idx="3968">
                  <c:v>-0.64705596157404011</c:v>
                </c:pt>
                <c:pt idx="3969">
                  <c:v>-0.63013387119005193</c:v>
                </c:pt>
                <c:pt idx="3970">
                  <c:v>-0.61290705365774423</c:v>
                </c:pt>
                <c:pt idx="3971">
                  <c:v>-0.59538383971320541</c:v>
                </c:pt>
                <c:pt idx="3972">
                  <c:v>-0.57757270342719846</c:v>
                </c:pt>
                <c:pt idx="3973">
                  <c:v>-0.559482258107176</c:v>
                </c:pt>
                <c:pt idx="3974">
                  <c:v>-0.54112125213196061</c:v>
                </c:pt>
                <c:pt idx="3975">
                  <c:v>-0.52249856472110712</c:v>
                </c:pt>
                <c:pt idx="3976">
                  <c:v>-0.50362320164099006</c:v>
                </c:pt>
                <c:pt idx="3977">
                  <c:v>-0.48450429084969565</c:v>
                </c:pt>
                <c:pt idx="3978">
                  <c:v>-0.46515107808280948</c:v>
                </c:pt>
                <c:pt idx="3979">
                  <c:v>-0.44557292238231078</c:v>
                </c:pt>
                <c:pt idx="3980">
                  <c:v>-0.42577929157054795</c:v>
                </c:pt>
                <c:pt idx="3981">
                  <c:v>-0.40577975767173347</c:v>
                </c:pt>
                <c:pt idx="3982">
                  <c:v>-0.38558399228298562</c:v>
                </c:pt>
                <c:pt idx="3983">
                  <c:v>-0.3652017618972298</c:v>
                </c:pt>
                <c:pt idx="3984">
                  <c:v>-0.34464292318020934</c:v>
                </c:pt>
                <c:pt idx="3985">
                  <c:v>-0.32391741820388925</c:v>
                </c:pt>
                <c:pt idx="3986">
                  <c:v>-0.30303526963855865</c:v>
                </c:pt>
                <c:pt idx="3987">
                  <c:v>-0.28200657590595613</c:v>
                </c:pt>
                <c:pt idx="3988">
                  <c:v>-0.26084150629576291</c:v>
                </c:pt>
                <c:pt idx="3989">
                  <c:v>-0.23955029604782432</c:v>
                </c:pt>
                <c:pt idx="3990">
                  <c:v>-0.2181432414024787</c:v>
                </c:pt>
                <c:pt idx="3991">
                  <c:v>-0.19663069462138705</c:v>
                </c:pt>
                <c:pt idx="3992">
                  <c:v>-0.17502305898127099</c:v>
                </c:pt>
                <c:pt idx="3993">
                  <c:v>-0.15333078374298068</c:v>
                </c:pt>
                <c:pt idx="3994">
                  <c:v>-0.13156435909832476</c:v>
                </c:pt>
                <c:pt idx="3995">
                  <c:v>-0.10973431109710681</c:v>
                </c:pt>
                <c:pt idx="3996">
                  <c:v>-8.785119655682111E-2</c:v>
                </c:pt>
                <c:pt idx="3997">
                  <c:v>-6.5925597957469245E-2</c:v>
                </c:pt>
                <c:pt idx="3998">
                  <c:v>-4.3968118323952608E-2</c:v>
                </c:pt>
                <c:pt idx="3999">
                  <c:v>-2.1989376098600376E-2</c:v>
                </c:pt>
                <c:pt idx="4000">
                  <c:v>-6.0998870884954037E-12</c:v>
                </c:pt>
                <c:pt idx="4001">
                  <c:v>2.1989376086403552E-2</c:v>
                </c:pt>
                <c:pt idx="4002">
                  <c:v>4.3968118311764628E-2</c:v>
                </c:pt>
                <c:pt idx="4003">
                  <c:v>6.5925597945281827E-2</c:v>
                </c:pt>
                <c:pt idx="4004">
                  <c:v>8.7851196544654342E-2</c:v>
                </c:pt>
                <c:pt idx="4005">
                  <c:v>0.10973431108496659</c:v>
                </c:pt>
                <c:pt idx="4006">
                  <c:v>0.13156435908621694</c:v>
                </c:pt>
                <c:pt idx="4007">
                  <c:v>0.15333078373091114</c:v>
                </c:pt>
                <c:pt idx="4008">
                  <c:v>0.17502305896924555</c:v>
                </c:pt>
                <c:pt idx="4009">
                  <c:v>0.19663069460941149</c:v>
                </c:pt>
                <c:pt idx="4010">
                  <c:v>0.21814324139055888</c:v>
                </c:pt>
                <c:pt idx="4011">
                  <c:v>0.23955029603596598</c:v>
                </c:pt>
                <c:pt idx="4012">
                  <c:v>0.26084150628397179</c:v>
                </c:pt>
                <c:pt idx="4013">
                  <c:v>0.28200657589423789</c:v>
                </c:pt>
                <c:pt idx="4014">
                  <c:v>0.30303526962691896</c:v>
                </c:pt>
                <c:pt idx="4015">
                  <c:v>0.32391741819233377</c:v>
                </c:pt>
                <c:pt idx="4016">
                  <c:v>0.34464292316874368</c:v>
                </c:pt>
                <c:pt idx="4017">
                  <c:v>0.36520176188585945</c:v>
                </c:pt>
                <c:pt idx="4018">
                  <c:v>0.38558399227172924</c:v>
                </c:pt>
                <c:pt idx="4019">
                  <c:v>0.40577975766058322</c:v>
                </c:pt>
                <c:pt idx="4020">
                  <c:v>0.42577929155950928</c:v>
                </c:pt>
                <c:pt idx="4021">
                  <c:v>0.44557292237138901</c:v>
                </c:pt>
                <c:pt idx="4022">
                  <c:v>0.46515107807200989</c:v>
                </c:pt>
                <c:pt idx="4023">
                  <c:v>0.48450429083901103</c:v>
                </c:pt>
                <c:pt idx="4024">
                  <c:v>0.50362320163043806</c:v>
                </c:pt>
                <c:pt idx="4025">
                  <c:v>0.52249856471069289</c:v>
                </c:pt>
                <c:pt idx="4026">
                  <c:v>0.54112125212168938</c:v>
                </c:pt>
                <c:pt idx="4027">
                  <c:v>0.55948225809705254</c:v>
                </c:pt>
                <c:pt idx="4028">
                  <c:v>0.57757270341722777</c:v>
                </c:pt>
                <c:pt idx="4029">
                  <c:v>0.59538383970339215</c:v>
                </c:pt>
                <c:pt idx="4030">
                  <c:v>0.61290705364809328</c:v>
                </c:pt>
                <c:pt idx="4031">
                  <c:v>0.63013387118056796</c:v>
                </c:pt>
                <c:pt idx="4032">
                  <c:v>0.64705596156472756</c:v>
                </c:pt>
                <c:pt idx="4033">
                  <c:v>0.66366514142782862</c:v>
                </c:pt>
                <c:pt idx="4034">
                  <c:v>0.67995337871787842</c:v>
                </c:pt>
                <c:pt idx="4035">
                  <c:v>0.69591279658786498</c:v>
                </c:pt>
                <c:pt idx="4036">
                  <c:v>0.71153567720492972</c:v>
                </c:pt>
                <c:pt idx="4037">
                  <c:v>0.72681446548265283</c:v>
                </c:pt>
                <c:pt idx="4038">
                  <c:v>0.74174177273458697</c:v>
                </c:pt>
                <c:pt idx="4039">
                  <c:v>0.7563103802474197</c:v>
                </c:pt>
                <c:pt idx="4040">
                  <c:v>0.77051324277183897</c:v>
                </c:pt>
                <c:pt idx="4041">
                  <c:v>0.78434349192956376</c:v>
                </c:pt>
                <c:pt idx="4042">
                  <c:v>0.79779443953483065</c:v>
                </c:pt>
                <c:pt idx="4043">
                  <c:v>0.8108595808287411</c:v>
                </c:pt>
                <c:pt idx="4044">
                  <c:v>0.82353259762490483</c:v>
                </c:pt>
                <c:pt idx="4045">
                  <c:v>0.83580736136485922</c:v>
                </c:pt>
                <c:pt idx="4046">
                  <c:v>0.84767793608178554</c:v>
                </c:pt>
                <c:pt idx="4047">
                  <c:v>0.85913858127108977</c:v>
                </c:pt>
                <c:pt idx="4048">
                  <c:v>0.8701837546664597</c:v>
                </c:pt>
                <c:pt idx="4049">
                  <c:v>0.88080811492005595</c:v>
                </c:pt>
                <c:pt idx="4050">
                  <c:v>0.89100652418554005</c:v>
                </c:pt>
                <c:pt idx="4051">
                  <c:v>0.90077405060269167</c:v>
                </c:pt>
                <c:pt idx="4052">
                  <c:v>0.91010597068241206</c:v>
                </c:pt>
                <c:pt idx="4053">
                  <c:v>0.91899777159096185</c:v>
                </c:pt>
                <c:pt idx="4054">
                  <c:v>0.92744515333232735</c:v>
                </c:pt>
                <c:pt idx="4055">
                  <c:v>0.93544403082766003</c:v>
                </c:pt>
                <c:pt idx="4056">
                  <c:v>0.94299053589078519</c:v>
                </c:pt>
                <c:pt idx="4057">
                  <c:v>0.95008101909882592</c:v>
                </c:pt>
                <c:pt idx="4058">
                  <c:v>0.95671205155701455</c:v>
                </c:pt>
                <c:pt idx="4059">
                  <c:v>0.96288042655690242</c:v>
                </c:pt>
                <c:pt idx="4060">
                  <c:v>0.96858316112707776</c:v>
                </c:pt>
                <c:pt idx="4061">
                  <c:v>0.97381749747570823</c:v>
                </c:pt>
                <c:pt idx="4062">
                  <c:v>0.97858090432418499</c:v>
                </c:pt>
                <c:pt idx="4063">
                  <c:v>0.98287107813122643</c:v>
                </c:pt>
                <c:pt idx="4064">
                  <c:v>0.98668594420685019</c:v>
                </c:pt>
                <c:pt idx="4065">
                  <c:v>0.99002365771567524</c:v>
                </c:pt>
                <c:pt idx="4066">
                  <c:v>0.99288260456906752</c:v>
                </c:pt>
                <c:pt idx="4067">
                  <c:v>0.99526140220569881</c:v>
                </c:pt>
                <c:pt idx="4068">
                  <c:v>0.99715890026014153</c:v>
                </c:pt>
                <c:pt idx="4069">
                  <c:v>0.99857418111917484</c:v>
                </c:pt>
                <c:pt idx="4070">
                  <c:v>0.99950656036553442</c:v>
                </c:pt>
                <c:pt idx="4071">
                  <c:v>0.99995558710889065</c:v>
                </c:pt>
                <c:pt idx="4072">
                  <c:v>0.99992104420389505</c:v>
                </c:pt>
                <c:pt idx="4073">
                  <c:v>0.99940294835519006</c:v>
                </c:pt>
                <c:pt idx="4074">
                  <c:v>0.99840155010933052</c:v>
                </c:pt>
                <c:pt idx="4075">
                  <c:v>0.99691733373362168</c:v>
                </c:pt>
                <c:pt idx="4076">
                  <c:v>0.99495101698193211</c:v>
                </c:pt>
                <c:pt idx="4077">
                  <c:v>0.99250355074759189</c:v>
                </c:pt>
                <c:pt idx="4078">
                  <c:v>0.98957611860355654</c:v>
                </c:pt>
                <c:pt idx="4079">
                  <c:v>0.98617013623003158</c:v>
                </c:pt>
                <c:pt idx="4080">
                  <c:v>0.98228725072986822</c:v>
                </c:pt>
                <c:pt idx="4081">
                  <c:v>0.97792933983203767</c:v>
                </c:pt>
                <c:pt idx="4082">
                  <c:v>0.97309851098357825</c:v>
                </c:pt>
                <c:pt idx="4083">
                  <c:v>0.96779710033045241</c:v>
                </c:pt>
                <c:pt idx="4084">
                  <c:v>0.96202767158780744</c:v>
                </c:pt>
                <c:pt idx="4085">
                  <c:v>0.95579301480018564</c:v>
                </c:pt>
                <c:pt idx="4086">
                  <c:v>0.94909614499228323</c:v>
                </c:pt>
                <c:pt idx="4087">
                  <c:v>0.94194030071091162</c:v>
                </c:pt>
                <c:pt idx="4088">
                  <c:v>0.93432894245886455</c:v>
                </c:pt>
                <c:pt idx="4089">
                  <c:v>0.92626575102144959</c:v>
                </c:pt>
                <c:pt idx="4090">
                  <c:v>0.91775462568649357</c:v>
                </c:pt>
                <c:pt idx="4091">
                  <c:v>0.90879968235868092</c:v>
                </c:pt>
                <c:pt idx="4092">
                  <c:v>0.89940525156913897</c:v>
                </c:pt>
                <c:pt idx="4093">
                  <c:v>0.88957587638123192</c:v>
                </c:pt>
                <c:pt idx="4094">
                  <c:v>0.87931631019357492</c:v>
                </c:pt>
                <c:pt idx="4095">
                  <c:v>0.86863151444133335</c:v>
                </c:pt>
                <c:pt idx="4096">
                  <c:v>0.85752665619690904</c:v>
                </c:pt>
                <c:pt idx="4097">
                  <c:v>0.84600710567121928</c:v>
                </c:pt>
                <c:pt idx="4098">
                  <c:v>0.834078433616667</c:v>
                </c:pt>
                <c:pt idx="4099">
                  <c:v>0.82174640863320325</c:v>
                </c:pt>
                <c:pt idx="4100">
                  <c:v>0.80901699437867591</c:v>
                </c:pt>
                <c:pt idx="4101">
                  <c:v>0.7958963466848582</c:v>
                </c:pt>
                <c:pt idx="4102">
                  <c:v>0.78239081058054261</c:v>
                </c:pt>
                <c:pt idx="4103">
                  <c:v>0.76850691722314135</c:v>
                </c:pt>
                <c:pt idx="4104">
                  <c:v>0.75425138074027698</c:v>
                </c:pt>
                <c:pt idx="4105">
                  <c:v>0.73963109498288937</c:v>
                </c:pt>
                <c:pt idx="4106">
                  <c:v>0.72465313019143096</c:v>
                </c:pt>
                <c:pt idx="4107">
                  <c:v>0.70932472957676074</c:v>
                </c:pt>
                <c:pt idx="4108">
                  <c:v>0.69365330581739226</c:v>
                </c:pt>
                <c:pt idx="4109">
                  <c:v>0.67764643747478792</c:v>
                </c:pt>
                <c:pt idx="4110">
                  <c:v>0.66131186532843367</c:v>
                </c:pt>
                <c:pt idx="4111">
                  <c:v>0.64465748863246708</c:v>
                </c:pt>
                <c:pt idx="4112">
                  <c:v>0.62769136129566794</c:v>
                </c:pt>
                <c:pt idx="4113">
                  <c:v>0.6104216879866593</c:v>
                </c:pt>
                <c:pt idx="4114">
                  <c:v>0.592856820166203</c:v>
                </c:pt>
                <c:pt idx="4115">
                  <c:v>0.57500525204850694</c:v>
                </c:pt>
                <c:pt idx="4116">
                  <c:v>0.55687561649348671</c:v>
                </c:pt>
                <c:pt idx="4117">
                  <c:v>0.53847668083203837</c:v>
                </c:pt>
                <c:pt idx="4118">
                  <c:v>0.51981734262616464</c:v>
                </c:pt>
                <c:pt idx="4119">
                  <c:v>0.50090662536623953</c:v>
                </c:pt>
                <c:pt idx="4120">
                  <c:v>0.48175367410731662</c:v>
                </c:pt>
                <c:pt idx="4121">
                  <c:v>0.46236775104666228</c:v>
                </c:pt>
                <c:pt idx="4122">
                  <c:v>0.44275823104463852</c:v>
                </c:pt>
                <c:pt idx="4123">
                  <c:v>0.42293459709110404</c:v>
                </c:pt>
                <c:pt idx="4124">
                  <c:v>0.40290643571952439</c:v>
                </c:pt>
                <c:pt idx="4125">
                  <c:v>0.38268343237100977</c:v>
                </c:pt>
                <c:pt idx="4126">
                  <c:v>0.36227536671052107</c:v>
                </c:pt>
                <c:pt idx="4127">
                  <c:v>0.34169210789751131</c:v>
                </c:pt>
                <c:pt idx="4128">
                  <c:v>0.32094360981328718</c:v>
                </c:pt>
                <c:pt idx="4129">
                  <c:v>0.30003990624740073</c:v>
                </c:pt>
                <c:pt idx="4130">
                  <c:v>0.27899110604539767</c:v>
                </c:pt>
                <c:pt idx="4131">
                  <c:v>0.25780738822026922</c:v>
                </c:pt>
                <c:pt idx="4132">
                  <c:v>0.23649899702997204</c:v>
                </c:pt>
                <c:pt idx="4133">
                  <c:v>0.21507623702339573</c:v>
                </c:pt>
                <c:pt idx="4134">
                  <c:v>0.1935494680571746</c:v>
                </c:pt>
                <c:pt idx="4135">
                  <c:v>0.17192910028575287</c:v>
                </c:pt>
                <c:pt idx="4136">
                  <c:v>0.15022558912711223</c:v>
                </c:pt>
                <c:pt idx="4137">
                  <c:v>0.12844943020668084</c:v>
                </c:pt>
                <c:pt idx="4138">
                  <c:v>0.10661115428165767</c:v>
                </c:pt>
                <c:pt idx="4139">
                  <c:v>8.4721322148487863E-2</c:v>
                </c:pt>
                <c:pt idx="4140">
                  <c:v>6.2790519535741385E-2</c:v>
                </c:pt>
                <c:pt idx="4141">
                  <c:v>4.0829351984948484E-2</c:v>
                </c:pt>
                <c:pt idx="4142">
                  <c:v>1.8848439721854033E-2</c:v>
                </c:pt>
                <c:pt idx="4143">
                  <c:v>-3.1415874794294479E-3</c:v>
                </c:pt>
                <c:pt idx="4144">
                  <c:v>-2.5130095436886223E-2</c:v>
                </c:pt>
                <c:pt idx="4145">
                  <c:v>-4.7106450703193394E-2</c:v>
                </c:pt>
                <c:pt idx="4146">
                  <c:v>-6.9060025707961645E-2</c:v>
                </c:pt>
                <c:pt idx="4147">
                  <c:v>-9.0980203897133988E-2</c:v>
                </c:pt>
                <c:pt idx="4148">
                  <c:v>-0.11285638486705712</c:v>
                </c:pt>
                <c:pt idx="4149">
                  <c:v>-0.13467798949074253</c:v>
                </c:pt>
                <c:pt idx="4150">
                  <c:v>-0.1564344650338384</c:v>
                </c:pt>
                <c:pt idx="4151">
                  <c:v>-0.17811529025783837</c:v>
                </c:pt>
                <c:pt idx="4152">
                  <c:v>-0.19970998050805908</c:v>
                </c:pt>
                <c:pt idx="4153">
                  <c:v>-0.22120809278392611</c:v>
                </c:pt>
                <c:pt idx="4154">
                  <c:v>-0.24259923078911641</c:v>
                </c:pt>
                <c:pt idx="4155">
                  <c:v>-0.26387304995911498</c:v>
                </c:pt>
                <c:pt idx="4156">
                  <c:v>-0.28501926246376796</c:v>
                </c:pt>
                <c:pt idx="4157">
                  <c:v>-0.30602764218233164</c:v>
                </c:pt>
                <c:pt idx="4158">
                  <c:v>-0.32688802964881553</c:v>
                </c:pt>
                <c:pt idx="4159">
                  <c:v>-0.34759033696495523</c:v>
                </c:pt>
                <c:pt idx="4160">
                  <c:v>-0.36812455267864425</c:v>
                </c:pt>
                <c:pt idx="4161">
                  <c:v>-0.38848074662538351</c:v>
                </c:pt>
                <c:pt idx="4162">
                  <c:v>-0.4086490747304205</c:v>
                </c:pt>
                <c:pt idx="4163">
                  <c:v>-0.42861978376925675</c:v>
                </c:pt>
                <c:pt idx="4164">
                  <c:v>-0.44838321608422049</c:v>
                </c:pt>
                <c:pt idx="4165">
                  <c:v>-0.46792981425482438</c:v>
                </c:pt>
                <c:pt idx="4166">
                  <c:v>-0.48725012571964887</c:v>
                </c:pt>
                <c:pt idx="4167">
                  <c:v>-0.50633480734751746</c:v>
                </c:pt>
                <c:pt idx="4168">
                  <c:v>-0.52517462995575181</c:v>
                </c:pt>
                <c:pt idx="4169">
                  <c:v>-0.54376048277332256</c:v>
                </c:pt>
                <c:pt idx="4170">
                  <c:v>-0.56208337784673734</c:v>
                </c:pt>
                <c:pt idx="4171">
                  <c:v>-0.58013445438653544</c:v>
                </c:pt>
                <c:pt idx="4172">
                  <c:v>-0.5979049830522869</c:v>
                </c:pt>
                <c:pt idx="4173">
                  <c:v>-0.6153863701740242</c:v>
                </c:pt>
                <c:pt idx="4174">
                  <c:v>-0.63257016190806425</c:v>
                </c:pt>
                <c:pt idx="4175">
                  <c:v>-0.64944804832522396</c:v>
                </c:pt>
                <c:pt idx="4176">
                  <c:v>-0.66601186742938401</c:v>
                </c:pt>
                <c:pt idx="4177">
                  <c:v>-0.68225360910462318</c:v>
                </c:pt>
                <c:pt idx="4178">
                  <c:v>-0.69816541898879636</c:v>
                </c:pt>
                <c:pt idx="4179">
                  <c:v>-0.71373960227184419</c:v>
                </c:pt>
                <c:pt idx="4180">
                  <c:v>-0.72896862741693591</c:v>
                </c:pt>
                <c:pt idx="4181">
                  <c:v>-0.74384512980265316</c:v>
                </c:pt>
                <c:pt idx="4182">
                  <c:v>-0.75836191528445596</c:v>
                </c:pt>
                <c:pt idx="4183">
                  <c:v>-0.77251196367370678</c:v>
                </c:pt>
                <c:pt idx="4184">
                  <c:v>-0.78628843213257149</c:v>
                </c:pt>
                <c:pt idx="4185">
                  <c:v>-0.79968465848315551</c:v>
                </c:pt>
                <c:pt idx="4186">
                  <c:v>-0.81269416442927322</c:v>
                </c:pt>
                <c:pt idx="4187">
                  <c:v>-0.82531065868929521</c:v>
                </c:pt>
                <c:pt idx="4188">
                  <c:v>-0.83752804003855563</c:v>
                </c:pt>
                <c:pt idx="4189">
                  <c:v>-0.84934040025985047</c:v>
                </c:pt>
                <c:pt idx="4190">
                  <c:v>-0.86074202700059943</c:v>
                </c:pt>
                <c:pt idx="4191">
                  <c:v>-0.87172740653528835</c:v>
                </c:pt>
                <c:pt idx="4192">
                  <c:v>-0.88229122643185798</c:v>
                </c:pt>
                <c:pt idx="4193">
                  <c:v>-0.89242837812074949</c:v>
                </c:pt>
                <c:pt idx="4194">
                  <c:v>-0.90213395936536289</c:v>
                </c:pt>
                <c:pt idx="4195">
                  <c:v>-0.91140327663274112</c:v>
                </c:pt>
                <c:pt idx="4196">
                  <c:v>-0.92023184736329733</c:v>
                </c:pt>
                <c:pt idx="4197">
                  <c:v>-0.92861540213857685</c:v>
                </c:pt>
                <c:pt idx="4198">
                  <c:v>-0.93654988674588568</c:v>
                </c:pt>
                <c:pt idx="4199">
                  <c:v>-0.94403146413887806</c:v>
                </c:pt>
                <c:pt idx="4200">
                  <c:v>-0.95105651629311816</c:v>
                </c:pt>
                <c:pt idx="4201">
                  <c:v>-0.95762164595572419</c:v>
                </c:pt>
                <c:pt idx="4202">
                  <c:v>-0.96372367828825001</c:v>
                </c:pt>
                <c:pt idx="4203">
                  <c:v>-0.96935966240200899</c:v>
                </c:pt>
                <c:pt idx="4204">
                  <c:v>-0.97452687278509709</c:v>
                </c:pt>
                <c:pt idx="4205">
                  <c:v>-0.97922281062042693</c:v>
                </c:pt>
                <c:pt idx="4206">
                  <c:v>-0.98344520499413268</c:v>
                </c:pt>
                <c:pt idx="4207">
                  <c:v>-0.98719201399376488</c:v>
                </c:pt>
                <c:pt idx="4208">
                  <c:v>-0.99046142569574014</c:v>
                </c:pt>
                <c:pt idx="4209">
                  <c:v>-0.9932518590415722</c:v>
                </c:pt>
                <c:pt idx="4210">
                  <c:v>-0.99556196460245716</c:v>
                </c:pt>
                <c:pt idx="4211">
                  <c:v>-0.99739062523184563</c:v>
                </c:pt>
                <c:pt idx="4212">
                  <c:v>-0.99873695660568462</c:v>
                </c:pt>
                <c:pt idx="4213">
                  <c:v>-0.99960030765006913</c:v>
                </c:pt>
                <c:pt idx="4214">
                  <c:v>-0.99998026085609548</c:v>
                </c:pt>
                <c:pt idx="4215">
                  <c:v>-0.99987663248176462</c:v>
                </c:pt>
                <c:pt idx="4216">
                  <c:v>-0.99928947264083889</c:v>
                </c:pt>
                <c:pt idx="4217">
                  <c:v>-0.99821906527860704</c:v>
                </c:pt>
                <c:pt idx="4218">
                  <c:v>-0.99666592803457077</c:v>
                </c:pt>
                <c:pt idx="4219">
                  <c:v>-0.99463081199211867</c:v>
                </c:pt>
                <c:pt idx="4220">
                  <c:v>-0.99211470131530943</c:v>
                </c:pt>
                <c:pt idx="4221">
                  <c:v>-0.98911881277293845</c:v>
                </c:pt>
                <c:pt idx="4222">
                  <c:v>-0.98564459515011937</c:v>
                </c:pt>
                <c:pt idx="4223">
                  <c:v>-0.98169372854766446</c:v>
                </c:pt>
                <c:pt idx="4224">
                  <c:v>-0.97726812356960291</c:v>
                </c:pt>
                <c:pt idx="4225">
                  <c:v>-0.97236992039922931</c:v>
                </c:pt>
                <c:pt idx="4226">
                  <c:v>-0.96700148776413042</c:v>
                </c:pt>
                <c:pt idx="4227">
                  <c:v>-0.9611654217906892</c:v>
                </c:pt>
                <c:pt idx="4228">
                  <c:v>-0.95486454474862148</c:v>
                </c:pt>
                <c:pt idx="4229">
                  <c:v>-0.94810190368615088</c:v>
                </c:pt>
                <c:pt idx="4230">
                  <c:v>-0.94088076895648376</c:v>
                </c:pt>
                <c:pt idx="4231">
                  <c:v>-0.93320463263629538</c:v>
                </c:pt>
                <c:pt idx="4232">
                  <c:v>-0.92507720683699235</c:v>
                </c:pt>
                <c:pt idx="4233">
                  <c:v>-0.91650242190956865</c:v>
                </c:pt>
                <c:pt idx="4234">
                  <c:v>-0.90748442454391698</c:v>
                </c:pt>
                <c:pt idx="4235">
                  <c:v>-0.8980275757635493</c:v>
                </c:pt>
                <c:pt idx="4236">
                  <c:v>-0.88813644881661069</c:v>
                </c:pt>
                <c:pt idx="4237">
                  <c:v>-0.87781582696431881</c:v>
                </c:pt>
                <c:pt idx="4238">
                  <c:v>-0.86707070116781693</c:v>
                </c:pt>
                <c:pt idx="4239">
                  <c:v>-0.85590626767458799</c:v>
                </c:pt>
                <c:pt idx="4240">
                  <c:v>-0.84432792550559665</c:v>
                </c:pt>
                <c:pt idx="4241">
                  <c:v>-0.83234127384436996</c:v>
                </c:pt>
                <c:pt idx="4242">
                  <c:v>-0.8199521093292822</c:v>
                </c:pt>
                <c:pt idx="4243">
                  <c:v>-0.80716642325035171</c:v>
                </c:pt>
                <c:pt idx="4244">
                  <c:v>-0.79399039865190646</c:v>
                </c:pt>
                <c:pt idx="4245">
                  <c:v>-0.78043040734251878</c:v>
                </c:pt>
                <c:pt idx="4246">
                  <c:v>-0.76649300681365484</c:v>
                </c:pt>
                <c:pt idx="4247">
                  <c:v>-0.75218493706853051</c:v>
                </c:pt>
                <c:pt idx="4248">
                  <c:v>-0.73751311736270497</c:v>
                </c:pt>
                <c:pt idx="4249">
                  <c:v>-0.72248464285799074</c:v>
                </c:pt>
                <c:pt idx="4250">
                  <c:v>-0.70710678119129622</c:v>
                </c:pt>
                <c:pt idx="4251">
                  <c:v>-0.69138696896006058</c:v>
                </c:pt>
                <c:pt idx="4252">
                  <c:v>-0.67533280812598195</c:v>
                </c:pt>
                <c:pt idx="4253">
                  <c:v>-0.65895206233877535</c:v>
                </c:pt>
                <c:pt idx="4254">
                  <c:v>-0.64225265318173064</c:v>
                </c:pt>
                <c:pt idx="4255">
                  <c:v>-0.62524265634094744</c:v>
                </c:pt>
                <c:pt idx="4256">
                  <c:v>-0.60793029769994122</c:v>
                </c:pt>
                <c:pt idx="4257">
                  <c:v>-0.5903239493617215</c:v>
                </c:pt>
                <c:pt idx="4258">
                  <c:v>-0.57243212560010637</c:v>
                </c:pt>
                <c:pt idx="4259">
                  <c:v>-0.55426347874229553</c:v>
                </c:pt>
                <c:pt idx="4260">
                  <c:v>-0.53582679498468133</c:v>
                </c:pt>
                <c:pt idx="4261">
                  <c:v>-0.51713099014392261</c:v>
                </c:pt>
                <c:pt idx="4262">
                  <c:v>-0.49818510534533417</c:v>
                </c:pt>
                <c:pt idx="4263">
                  <c:v>-0.4789983026506795</c:v>
                </c:pt>
                <c:pt idx="4264">
                  <c:v>-0.45957986062747874</c:v>
                </c:pt>
                <c:pt idx="4265">
                  <c:v>-0.43993916986197557</c:v>
                </c:pt>
                <c:pt idx="4266">
                  <c:v>-0.42008572841793335</c:v>
                </c:pt>
                <c:pt idx="4267">
                  <c:v>-0.40002913724345562</c:v>
                </c:pt>
                <c:pt idx="4268">
                  <c:v>-0.37977909552805278</c:v>
                </c:pt>
                <c:pt idx="4269">
                  <c:v>-0.35934539601220022</c:v>
                </c:pt>
                <c:pt idx="4270">
                  <c:v>-0.33873792025165578</c:v>
                </c:pt>
                <c:pt idx="4271">
                  <c:v>-0.31796663383882717</c:v>
                </c:pt>
                <c:pt idx="4272">
                  <c:v>-0.29704158158349991</c:v>
                </c:pt>
                <c:pt idx="4273">
                  <c:v>-0.27597288265525644</c:v>
                </c:pt>
                <c:pt idx="4274">
                  <c:v>-0.25477072568992171</c:v>
                </c:pt>
                <c:pt idx="4275">
                  <c:v>-0.2334453638624843</c:v>
                </c:pt>
                <c:pt idx="4276">
                  <c:v>-0.21200710992866972</c:v>
                </c:pt>
                <c:pt idx="4277">
                  <c:v>-0.19046633123783802</c:v>
                </c:pt>
                <c:pt idx="4278">
                  <c:v>-0.16883344471941186</c:v>
                </c:pt>
                <c:pt idx="4279">
                  <c:v>-0.14711891184534201</c:v>
                </c:pt>
                <c:pt idx="4280">
                  <c:v>-0.12533323357103232</c:v>
                </c:pt>
                <c:pt idx="4281">
                  <c:v>-0.10348694525717078</c:v>
                </c:pt>
                <c:pt idx="4282">
                  <c:v>-8.1590611574922756E-2</c:v>
                </c:pt>
                <c:pt idx="4283">
                  <c:v>-5.9654821396949574E-2</c:v>
                </c:pt>
                <c:pt idx="4284">
                  <c:v>-3.7690182676723832E-2</c:v>
                </c:pt>
                <c:pt idx="4285">
                  <c:v>-1.57073173186171E-2</c:v>
                </c:pt>
                <c:pt idx="4286">
                  <c:v>6.2831439587586781E-3</c:v>
                </c:pt>
                <c:pt idx="4287">
                  <c:v>2.8270566763472421E-2</c:v>
                </c:pt>
                <c:pt idx="4288">
                  <c:v>5.024431817297146E-2</c:v>
                </c:pt>
                <c:pt idx="4289">
                  <c:v>7.2193771876068527E-2</c:v>
                </c:pt>
                <c:pt idx="4290">
                  <c:v>9.410831331173157E-2</c:v>
                </c:pt>
                <c:pt idx="4291">
                  <c:v>0.11597734480219124</c:v>
                </c:pt>
                <c:pt idx="4292">
                  <c:v>0.13779029067788384</c:v>
                </c:pt>
                <c:pt idx="4293">
                  <c:v>0.15953660239176529</c:v>
                </c:pt>
                <c:pt idx="4294">
                  <c:v>0.18120576362043875</c:v>
                </c:pt>
                <c:pt idx="4295">
                  <c:v>0.20278729534983958</c:v>
                </c:pt>
                <c:pt idx="4296">
                  <c:v>0.22427076094273721</c:v>
                </c:pt>
                <c:pt idx="4297">
                  <c:v>0.24564577118581454</c:v>
                </c:pt>
                <c:pt idx="4298">
                  <c:v>0.26690198931379916</c:v>
                </c:pt>
                <c:pt idx="4299">
                  <c:v>0.28802913600823143</c:v>
                </c:pt>
                <c:pt idx="4300">
                  <c:v>0.30901699436845148</c:v>
                </c:pt>
                <c:pt idx="4301">
                  <c:v>0.32985541485240194</c:v>
                </c:pt>
                <c:pt idx="4302">
                  <c:v>0.35053432018485625</c:v>
                </c:pt>
                <c:pt idx="4303">
                  <c:v>0.3710437102306996</c:v>
                </c:pt>
                <c:pt idx="4304">
                  <c:v>0.39137366683090546</c:v>
                </c:pt>
                <c:pt idx="4305">
                  <c:v>0.41151435859886937</c:v>
                </c:pt>
                <c:pt idx="4306">
                  <c:v>0.43145604567478019</c:v>
                </c:pt>
                <c:pt idx="4307">
                  <c:v>0.45118908443572991</c:v>
                </c:pt>
                <c:pt idx="4308">
                  <c:v>0.47070393215928413</c:v>
                </c:pt>
                <c:pt idx="4309">
                  <c:v>0.48999115163825779</c:v>
                </c:pt>
                <c:pt idx="4310">
                  <c:v>0.50904141574446515</c:v>
                </c:pt>
                <c:pt idx="4311">
                  <c:v>0.52784551193923579</c:v>
                </c:pt>
                <c:pt idx="4312">
                  <c:v>0.54639434672851694</c:v>
                </c:pt>
                <c:pt idx="4313">
                  <c:v>0.56467895006041802</c:v>
                </c:pt>
                <c:pt idx="4314">
                  <c:v>0.58269047966300092</c:v>
                </c:pt>
                <c:pt idx="4315">
                  <c:v>0.60042022532039563</c:v>
                </c:pt>
                <c:pt idx="4316">
                  <c:v>0.61785961308493542</c:v>
                </c:pt>
                <c:pt idx="4317">
                  <c:v>0.63500020942345392</c:v>
                </c:pt>
                <c:pt idx="4318">
                  <c:v>0.65183372529566685</c:v>
                </c:pt>
                <c:pt idx="4319">
                  <c:v>0.66835202016267858</c:v>
                </c:pt>
                <c:pt idx="4320">
                  <c:v>0.68454710592367418</c:v>
                </c:pt>
                <c:pt idx="4321">
                  <c:v>0.70041115077889438</c:v>
                </c:pt>
                <c:pt idx="4322">
                  <c:v>0.71593648301702417</c:v>
                </c:pt>
                <c:pt idx="4323">
                  <c:v>0.73111559472516452</c:v>
                </c:pt>
                <c:pt idx="4324">
                  <c:v>0.74594114541959233</c:v>
                </c:pt>
                <c:pt idx="4325">
                  <c:v>0.76040596559555318</c:v>
                </c:pt>
                <c:pt idx="4326">
                  <c:v>0.77450306019437054</c:v>
                </c:pt>
                <c:pt idx="4327">
                  <c:v>0.78822561198619334</c:v>
                </c:pt>
                <c:pt idx="4328">
                  <c:v>0.8015669848667486</c:v>
                </c:pt>
                <c:pt idx="4329">
                  <c:v>0.81452072706650225</c:v>
                </c:pt>
                <c:pt idx="4330">
                  <c:v>0.8270805742706776</c:v>
                </c:pt>
                <c:pt idx="4331">
                  <c:v>0.83924045264862235</c:v>
                </c:pt>
                <c:pt idx="4332">
                  <c:v>0.85099448179105941</c:v>
                </c:pt>
                <c:pt idx="4333">
                  <c:v>0.86233697755380745</c:v>
                </c:pt>
                <c:pt idx="4334">
                  <c:v>0.87326245480655385</c:v>
                </c:pt>
                <c:pt idx="4335">
                  <c:v>0.88376563008545916</c:v>
                </c:pt>
                <c:pt idx="4336">
                  <c:v>0.89384142414816314</c:v>
                </c:pt>
                <c:pt idx="4337">
                  <c:v>0.90348496443006954</c:v>
                </c:pt>
                <c:pt idx="4338">
                  <c:v>0.91269158740067446</c:v>
                </c:pt>
                <c:pt idx="4339">
                  <c:v>0.92145684081880841</c:v>
                </c:pt>
                <c:pt idx="4340">
                  <c:v>0.92977648588570116</c:v>
                </c:pt>
                <c:pt idx="4341">
                  <c:v>0.93764649929482657</c:v>
                </c:pt>
                <c:pt idx="4342">
                  <c:v>0.94506307517753818</c:v>
                </c:pt>
                <c:pt idx="4343">
                  <c:v>0.95202262694355366</c:v>
                </c:pt>
                <c:pt idx="4344">
                  <c:v>0.95852178901539775</c:v>
                </c:pt>
                <c:pt idx="4345">
                  <c:v>0.96455741845596599</c:v>
                </c:pt>
                <c:pt idx="4346">
                  <c:v>0.97012659648842059</c:v>
                </c:pt>
                <c:pt idx="4347">
                  <c:v>0.97522662990768605</c:v>
                </c:pt>
                <c:pt idx="4348">
                  <c:v>0.9798550523828583</c:v>
                </c:pt>
                <c:pt idx="4349">
                  <c:v>0.9840096256499008</c:v>
                </c:pt>
                <c:pt idx="4350">
                  <c:v>0.98768834059404909</c:v>
                </c:pt>
                <c:pt idx="4351">
                  <c:v>0.99088941822140109</c:v>
                </c:pt>
                <c:pt idx="4352">
                  <c:v>0.99361131051922236</c:v>
                </c:pt>
                <c:pt idx="4353">
                  <c:v>0.99585270120455294</c:v>
                </c:pt>
                <c:pt idx="4354">
                  <c:v>0.99761250636074472</c:v>
                </c:pt>
                <c:pt idx="4355">
                  <c:v>0.99888987496164205</c:v>
                </c:pt>
                <c:pt idx="4356">
                  <c:v>0.99968418928312497</c:v>
                </c:pt>
                <c:pt idx="4357">
                  <c:v>0.99999506520183623</c:v>
                </c:pt>
                <c:pt idx="4358">
                  <c:v>0.99982235238094042</c:v>
                </c:pt>
                <c:pt idx="4359">
                  <c:v>0.99916613434282486</c:v>
                </c:pt>
                <c:pt idx="4360">
                  <c:v>0.99802672842870965</c:v>
                </c:pt>
                <c:pt idx="4361">
                  <c:v>0.9964046856451837</c:v>
                </c:pt>
                <c:pt idx="4362">
                  <c:v>0.99430079039774333</c:v>
                </c:pt>
                <c:pt idx="4363">
                  <c:v>0.99171606011146018</c:v>
                </c:pt>
                <c:pt idx="4364">
                  <c:v>0.98865174473896389</c:v>
                </c:pt>
                <c:pt idx="4365">
                  <c:v>0.98510932615597602</c:v>
                </c:pt>
                <c:pt idx="4366">
                  <c:v>0.981090517444688</c:v>
                </c:pt>
                <c:pt idx="4367">
                  <c:v>0.97659726206532971</c:v>
                </c:pt>
                <c:pt idx="4368">
                  <c:v>0.97163173291632976</c:v>
                </c:pt>
                <c:pt idx="4369">
                  <c:v>0.96619633128352056</c:v>
                </c:pt>
                <c:pt idx="4370">
                  <c:v>0.96029368567889817</c:v>
                </c:pt>
                <c:pt idx="4371">
                  <c:v>0.9539266505694971</c:v>
                </c:pt>
                <c:pt idx="4372">
                  <c:v>0.94709830499699088</c:v>
                </c:pt>
                <c:pt idx="4373">
                  <c:v>0.93981195108871252</c:v>
                </c:pt>
                <c:pt idx="4374">
                  <c:v>0.93207111246074914</c:v>
                </c:pt>
                <c:pt idx="4375">
                  <c:v>0.92387953251396904</c:v>
                </c:pt>
                <c:pt idx="4376">
                  <c:v>0.91524117262374294</c:v>
                </c:pt>
                <c:pt idx="4377">
                  <c:v>0.90616021022425697</c:v>
                </c:pt>
                <c:pt idx="4378">
                  <c:v>0.8966410367883435</c:v>
                </c:pt>
                <c:pt idx="4379">
                  <c:v>0.88668825570380316</c:v>
                </c:pt>
                <c:pt idx="4380">
                  <c:v>0.87630668004724788</c:v>
                </c:pt>
                <c:pt idx="4381">
                  <c:v>0.86550133025653941</c:v>
                </c:pt>
                <c:pt idx="4382">
                  <c:v>0.85427743170295012</c:v>
                </c:pt>
                <c:pt idx="4383">
                  <c:v>0.84264041216422014</c:v>
                </c:pt>
                <c:pt idx="4384">
                  <c:v>0.83059589919973165</c:v>
                </c:pt>
                <c:pt idx="4385">
                  <c:v>0.81814971742907183</c:v>
                </c:pt>
                <c:pt idx="4386">
                  <c:v>0.80530788571529799</c:v>
                </c:pt>
                <c:pt idx="4387">
                  <c:v>0.79207661425426867</c:v>
                </c:pt>
                <c:pt idx="4388">
                  <c:v>0.77846230157144869</c:v>
                </c:pt>
                <c:pt idx="4389">
                  <c:v>0.76447153142763857</c:v>
                </c:pt>
                <c:pt idx="4390">
                  <c:v>0.75011106963512608</c:v>
                </c:pt>
                <c:pt idx="4391">
                  <c:v>0.73538786078579976</c:v>
                </c:pt>
                <c:pt idx="4392">
                  <c:v>0.72030902489279613</c:v>
                </c:pt>
                <c:pt idx="4393">
                  <c:v>0.70488185394736336</c:v>
                </c:pt>
                <c:pt idx="4394">
                  <c:v>0.68911380839246072</c:v>
                </c:pt>
                <c:pt idx="4395">
                  <c:v>0.67301251351499358</c:v>
                </c:pt>
                <c:pt idx="4396">
                  <c:v>0.65658575575828226</c:v>
                </c:pt>
                <c:pt idx="4397">
                  <c:v>0.63984147895660737</c:v>
                </c:pt>
                <c:pt idx="4398">
                  <c:v>0.62278778049364192</c:v>
                </c:pt>
                <c:pt idx="4399">
                  <c:v>0.6054329073866288</c:v>
                </c:pt>
                <c:pt idx="4400">
                  <c:v>0.58778525229819589</c:v>
                </c:pt>
                <c:pt idx="4401">
                  <c:v>0.56985334947773914</c:v>
                </c:pt>
                <c:pt idx="4402">
                  <c:v>0.55164587063433546</c:v>
                </c:pt>
                <c:pt idx="4403">
                  <c:v>0.53317162074318103</c:v>
                </c:pt>
                <c:pt idx="4404">
                  <c:v>0.51443953378758311</c:v>
                </c:pt>
                <c:pt idx="4405">
                  <c:v>0.49545866843856562</c:v>
                </c:pt>
                <c:pt idx="4406">
                  <c:v>0.47623820367417569</c:v>
                </c:pt>
                <c:pt idx="4407">
                  <c:v>0.45678743434061164</c:v>
                </c:pt>
                <c:pt idx="4408">
                  <c:v>0.43711576665731761</c:v>
                </c:pt>
                <c:pt idx="4409">
                  <c:v>0.41723271366821957</c:v>
                </c:pt>
                <c:pt idx="4410">
                  <c:v>0.39714789064130135</c:v>
                </c:pt>
                <c:pt idx="4411">
                  <c:v>0.37687101041874682</c:v>
                </c:pt>
                <c:pt idx="4412">
                  <c:v>0.35641187871988184</c:v>
                </c:pt>
                <c:pt idx="4413">
                  <c:v>0.33578038939926874</c:v>
                </c:pt>
                <c:pt idx="4414">
                  <c:v>0.31498651966204672</c:v>
                </c:pt>
                <c:pt idx="4415">
                  <c:v>0.29404032523909646</c:v>
                </c:pt>
                <c:pt idx="4416">
                  <c:v>0.27295193552416502</c:v>
                </c:pt>
                <c:pt idx="4417">
                  <c:v>0.25173154867538095</c:v>
                </c:pt>
                <c:pt idx="4418">
                  <c:v>0.23038942668351522</c:v>
                </c:pt>
                <c:pt idx="4419">
                  <c:v>0.2089358904093738</c:v>
                </c:pt>
                <c:pt idx="4420">
                  <c:v>0.18738131459272084</c:v>
                </c:pt>
                <c:pt idx="4421">
                  <c:v>0.16573612283514666</c:v>
                </c:pt>
                <c:pt idx="4422">
                  <c:v>0.14401078255930649</c:v>
                </c:pt>
                <c:pt idx="4423">
                  <c:v>0.12221579994696777</c:v>
                </c:pt>
                <c:pt idx="4424">
                  <c:v>0.10036171485831381</c:v>
                </c:pt>
                <c:pt idx="4425">
                  <c:v>7.8459095734961029E-2</c:v>
                </c:pt>
                <c:pt idx="4426">
                  <c:v>5.6518534489154344E-2</c:v>
                </c:pt>
                <c:pt idx="4427">
                  <c:v>3.4550641381612381E-2</c:v>
                </c:pt>
                <c:pt idx="4428">
                  <c:v>1.2566039890499568E-2</c:v>
                </c:pt>
                <c:pt idx="4429">
                  <c:v>-9.4246384259936561E-3</c:v>
                </c:pt>
                <c:pt idx="4430">
                  <c:v>-3.1410759070978012E-2</c:v>
                </c:pt>
                <c:pt idx="4431">
                  <c:v>-5.3381689751627909E-2</c:v>
                </c:pt>
                <c:pt idx="4432">
                  <c:v>-7.532680552080713E-2</c:v>
                </c:pt>
                <c:pt idx="4433">
                  <c:v>-9.7235493915284174E-2</c:v>
                </c:pt>
                <c:pt idx="4434">
                  <c:v>-0.11909716008776847</c:v>
                </c:pt>
                <c:pt idx="4435">
                  <c:v>-0.14090123193049872</c:v>
                </c:pt>
                <c:pt idx="4436">
                  <c:v>-0.16263716518782043</c:v>
                </c:pt>
                <c:pt idx="4437">
                  <c:v>-0.18429444855529437</c:v>
                </c:pt>
                <c:pt idx="4438">
                  <c:v>-0.20586260876287002</c:v>
                </c:pt>
                <c:pt idx="4439">
                  <c:v>-0.22733121563966621</c:v>
                </c:pt>
                <c:pt idx="4440">
                  <c:v>-0.24868988715790902</c:v>
                </c:pt>
                <c:pt idx="4441">
                  <c:v>-0.26992829445358846</c:v>
                </c:pt>
                <c:pt idx="4442">
                  <c:v>-0.29103616682140521</c:v>
                </c:pt>
                <c:pt idx="4443">
                  <c:v>-0.31200329668159282</c:v>
                </c:pt>
                <c:pt idx="4444">
                  <c:v>-0.33281954451621254</c:v>
                </c:pt>
                <c:pt idx="4445">
                  <c:v>-0.3534748437725343</c:v>
                </c:pt>
                <c:pt idx="4446">
                  <c:v>-0.37395920573113217</c:v>
                </c:pt>
                <c:pt idx="4447">
                  <c:v>-0.39426272433634058</c:v>
                </c:pt>
                <c:pt idx="4448">
                  <c:v>-0.41437558098673483</c:v>
                </c:pt>
                <c:pt idx="4449">
                  <c:v>-0.4342880492833196</c:v>
                </c:pt>
                <c:pt idx="4450">
                  <c:v>-0.45399049973312933</c:v>
                </c:pt>
                <c:pt idx="4451">
                  <c:v>-0.47347340440597785</c:v>
                </c:pt>
                <c:pt idx="4452">
                  <c:v>-0.49272734154203096</c:v>
                </c:pt>
                <c:pt idx="4453">
                  <c:v>-0.51174300010816109</c:v>
                </c:pt>
                <c:pt idx="4454">
                  <c:v>-0.53051118430063005</c:v>
                </c:pt>
                <c:pt idx="4455">
                  <c:v>-0.54902281799211061</c:v>
                </c:pt>
                <c:pt idx="4456">
                  <c:v>-0.56726894912082115</c:v>
                </c:pt>
                <c:pt idx="4457">
                  <c:v>-0.58524075401966358</c:v>
                </c:pt>
                <c:pt idx="4458">
                  <c:v>-0.60292954168326984</c:v>
                </c:pt>
                <c:pt idx="4459">
                  <c:v>-0.62032675797089576</c:v>
                </c:pt>
                <c:pt idx="4460">
                  <c:v>-0.63742398974312675</c:v>
                </c:pt>
                <c:pt idx="4461">
                  <c:v>-0.65421296893039838</c:v>
                </c:pt>
                <c:pt idx="4462">
                  <c:v>-0.67068557653136018</c:v>
                </c:pt>
                <c:pt idx="4463">
                  <c:v>-0.68683384653915402</c:v>
                </c:pt>
                <c:pt idx="4464">
                  <c:v>-0.7026499697937032</c:v>
                </c:pt>
                <c:pt idx="4465">
                  <c:v>-0.71812629775815362</c:v>
                </c:pt>
                <c:pt idx="4466">
                  <c:v>-0.7332553462176381</c:v>
                </c:pt>
                <c:pt idx="4467">
                  <c:v>-0.74802979889857635</c:v>
                </c:pt>
                <c:pt idx="4468">
                  <c:v>-0.76244251100675997</c:v>
                </c:pt>
                <c:pt idx="4469">
                  <c:v>-0.77648651268251134</c:v>
                </c:pt>
                <c:pt idx="4470">
                  <c:v>-0.79015501237124608</c:v>
                </c:pt>
                <c:pt idx="4471">
                  <c:v>-0.80344140010781695</c:v>
                </c:pt>
                <c:pt idx="4472">
                  <c:v>-0.8163392507130004</c:v>
                </c:pt>
                <c:pt idx="4473">
                  <c:v>-0.82884232690070769</c:v>
                </c:pt>
                <c:pt idx="4474">
                  <c:v>-0.84094458229424618</c:v>
                </c:pt>
                <c:pt idx="4475">
                  <c:v>-0.85264016435030265</c:v>
                </c:pt>
                <c:pt idx="4476">
                  <c:v>-0.86392341718918109</c:v>
                </c:pt>
                <c:pt idx="4477">
                  <c:v>-0.87478888432993573</c:v>
                </c:pt>
                <c:pt idx="4478">
                  <c:v>-0.88523131132907718</c:v>
                </c:pt>
                <c:pt idx="4479">
                  <c:v>-0.89524564832157449</c:v>
                </c:pt>
                <c:pt idx="4480">
                  <c:v>-0.90482705246292483</c:v>
                </c:pt>
                <c:pt idx="4481">
                  <c:v>-0.91397089027111056</c:v>
                </c:pt>
                <c:pt idx="4482">
                  <c:v>-0.9226727398673098</c:v>
                </c:pt>
                <c:pt idx="4483">
                  <c:v>-0.93092839311427777</c:v>
                </c:pt>
                <c:pt idx="4484">
                  <c:v>-0.93873385765136474</c:v>
                </c:pt>
                <c:pt idx="4485">
                  <c:v>-0.94608535882518585</c:v>
                </c:pt>
                <c:pt idx="4486">
                  <c:v>-0.95297934151501051</c:v>
                </c:pt>
                <c:pt idx="4487">
                  <c:v>-0.95941247185198686</c:v>
                </c:pt>
                <c:pt idx="4488">
                  <c:v>-0.9653816388313714</c:v>
                </c:pt>
                <c:pt idx="4489">
                  <c:v>-0.97088395581698306</c:v>
                </c:pt>
                <c:pt idx="4490">
                  <c:v>-0.97591676193715804</c:v>
                </c:pt>
                <c:pt idx="4491">
                  <c:v>-0.98047762337151123</c:v>
                </c:pt>
                <c:pt idx="4492">
                  <c:v>-0.98456433452792913</c:v>
                </c:pt>
                <c:pt idx="4493">
                  <c:v>-0.98817491910916189</c:v>
                </c:pt>
                <c:pt idx="4494">
                  <c:v>-0.99130763106854636</c:v>
                </c:pt>
                <c:pt idx="4495">
                  <c:v>-0.99396095545437846</c:v>
                </c:pt>
                <c:pt idx="4496">
                  <c:v>-0.9961336091425308</c:v>
                </c:pt>
                <c:pt idx="4497">
                  <c:v>-0.99782454145695965</c:v>
                </c:pt>
                <c:pt idx="4498">
                  <c:v>-0.9990329346778033</c:v>
                </c:pt>
                <c:pt idx="4499">
                  <c:v>-0.99975820443682317</c:v>
                </c:pt>
                <c:pt idx="4500">
                  <c:v>-1</c:v>
                </c:pt>
                <c:pt idx="4501">
                  <c:v>-0.99975820443714503</c:v>
                </c:pt>
                <c:pt idx="4502">
                  <c:v>-0.99903293467844667</c:v>
                </c:pt>
                <c:pt idx="4503">
                  <c:v>-0.99782454145792443</c:v>
                </c:pt>
                <c:pt idx="4504">
                  <c:v>-0.99613360914381643</c:v>
                </c:pt>
                <c:pt idx="4505">
                  <c:v>-0.9939609554559844</c:v>
                </c:pt>
                <c:pt idx="4506">
                  <c:v>-0.99130763107047171</c:v>
                </c:pt>
                <c:pt idx="4507">
                  <c:v>-0.98817491911140587</c:v>
                </c:pt>
                <c:pt idx="4508">
                  <c:v>-0.98456433453049041</c:v>
                </c:pt>
                <c:pt idx="4509">
                  <c:v>-0.98047762337438871</c:v>
                </c:pt>
                <c:pt idx="4510">
                  <c:v>-0.97591676194034738</c:v>
                </c:pt>
                <c:pt idx="4511">
                  <c:v>-0.9708839558204887</c:v>
                </c:pt>
                <c:pt idx="4512">
                  <c:v>-0.96538163883518868</c:v>
                </c:pt>
                <c:pt idx="4513">
                  <c:v>-0.95941247185611389</c:v>
                </c:pt>
                <c:pt idx="4514">
                  <c:v>-0.95297934151944519</c:v>
                </c:pt>
                <c:pt idx="4515">
                  <c:v>-0.94608535882992617</c:v>
                </c:pt>
                <c:pt idx="4516">
                  <c:v>-0.93873385765640838</c:v>
                </c:pt>
                <c:pt idx="4517">
                  <c:v>-0.93092839311962228</c:v>
                </c:pt>
                <c:pt idx="4518">
                  <c:v>-0.92267273987295251</c:v>
                </c:pt>
                <c:pt idx="4519">
                  <c:v>-0.91397089027704881</c:v>
                </c:pt>
                <c:pt idx="4520">
                  <c:v>-0.90482705246915573</c:v>
                </c:pt>
                <c:pt idx="4521">
                  <c:v>-0.89524564832809506</c:v>
                </c:pt>
                <c:pt idx="4522">
                  <c:v>-0.8852313113358844</c:v>
                </c:pt>
                <c:pt idx="4523">
                  <c:v>-0.87478888433702606</c:v>
                </c:pt>
                <c:pt idx="4524">
                  <c:v>-0.8639234171965513</c:v>
                </c:pt>
                <c:pt idx="4525">
                  <c:v>-0.85264016435794909</c:v>
                </c:pt>
                <c:pt idx="4526">
                  <c:v>-0.84094458230216507</c:v>
                </c:pt>
                <c:pt idx="4527">
                  <c:v>-0.82884232690889525</c:v>
                </c:pt>
                <c:pt idx="4528">
                  <c:v>-0.81633925072145275</c:v>
                </c:pt>
                <c:pt idx="4529">
                  <c:v>-0.80344140011652998</c:v>
                </c:pt>
                <c:pt idx="4530">
                  <c:v>-0.79015501238021546</c:v>
                </c:pt>
                <c:pt idx="4531">
                  <c:v>-0.77648651269173286</c:v>
                </c:pt>
                <c:pt idx="4532">
                  <c:v>-0.76244251101622917</c:v>
                </c:pt>
                <c:pt idx="4533">
                  <c:v>-0.74802979890828869</c:v>
                </c:pt>
                <c:pt idx="4534">
                  <c:v>-0.7332553462275887</c:v>
                </c:pt>
                <c:pt idx="4535">
                  <c:v>-0.7181262977683377</c:v>
                </c:pt>
                <c:pt idx="4536">
                  <c:v>-0.70264996980411598</c:v>
                </c:pt>
                <c:pt idx="4537">
                  <c:v>-0.68683384654979041</c:v>
                </c:pt>
                <c:pt idx="4538">
                  <c:v>-0.67068557654221506</c:v>
                </c:pt>
                <c:pt idx="4539">
                  <c:v>-0.6542129689414663</c:v>
                </c:pt>
                <c:pt idx="4540">
                  <c:v>-0.63742398975440273</c:v>
                </c:pt>
                <c:pt idx="4541">
                  <c:v>-0.62032675798237402</c:v>
                </c:pt>
                <c:pt idx="4542">
                  <c:v>-0.60292954169494495</c:v>
                </c:pt>
                <c:pt idx="4543">
                  <c:v>-0.58524075403152986</c:v>
                </c:pt>
                <c:pt idx="4544">
                  <c:v>-0.56726894913287296</c:v>
                </c:pt>
                <c:pt idx="4545">
                  <c:v>-0.54902281800434194</c:v>
                </c:pt>
                <c:pt idx="4546">
                  <c:v>-0.53051118431303512</c:v>
                </c:pt>
                <c:pt idx="4547">
                  <c:v>-0.51174300012073393</c:v>
                </c:pt>
                <c:pt idx="4548">
                  <c:v>-0.49272734155476544</c:v>
                </c:pt>
                <c:pt idx="4549">
                  <c:v>-0.47347340441885533</c:v>
                </c:pt>
                <c:pt idx="4550">
                  <c:v>-0.45399049974616851</c:v>
                </c:pt>
                <c:pt idx="4551">
                  <c:v>-0.43428804929650172</c:v>
                </c:pt>
                <c:pt idx="4552">
                  <c:v>-0.41437558100005351</c:v>
                </c:pt>
                <c:pt idx="4553">
                  <c:v>-0.39426272434978943</c:v>
                </c:pt>
                <c:pt idx="4554">
                  <c:v>-0.37395920574470465</c:v>
                </c:pt>
                <c:pt idx="4555">
                  <c:v>-0.35347484378622379</c:v>
                </c:pt>
                <c:pt idx="4556">
                  <c:v>-0.3328195445300125</c:v>
                </c:pt>
                <c:pt idx="4557">
                  <c:v>-0.31200329669549653</c:v>
                </c:pt>
                <c:pt idx="4558">
                  <c:v>-0.29103616683540595</c:v>
                </c:pt>
                <c:pt idx="4559">
                  <c:v>-0.26992829446767946</c:v>
                </c:pt>
                <c:pt idx="4560">
                  <c:v>-0.24868988717208351</c:v>
                </c:pt>
                <c:pt idx="4561">
                  <c:v>-0.22733121565391728</c:v>
                </c:pt>
                <c:pt idx="4562">
                  <c:v>-0.20586260877719081</c:v>
                </c:pt>
                <c:pt idx="4563">
                  <c:v>-0.18429444856967794</c:v>
                </c:pt>
                <c:pt idx="4564">
                  <c:v>-0.16263716520225985</c:v>
                </c:pt>
                <c:pt idx="4565">
                  <c:v>-0.14090123194498697</c:v>
                </c:pt>
                <c:pt idx="4566">
                  <c:v>-0.11909716010229854</c:v>
                </c:pt>
                <c:pt idx="4567">
                  <c:v>-9.7235493929849065E-2</c:v>
                </c:pt>
                <c:pt idx="4568">
                  <c:v>-7.5326805535399791E-2</c:v>
                </c:pt>
                <c:pt idx="4569">
                  <c:v>-5.3381689766227092E-2</c:v>
                </c:pt>
                <c:pt idx="4570">
                  <c:v>-3.1410759085605033E-2</c:v>
                </c:pt>
                <c:pt idx="4571">
                  <c:v>-9.4246384406272473E-3</c:v>
                </c:pt>
                <c:pt idx="4572">
                  <c:v>1.2566039875866481E-2</c:v>
                </c:pt>
                <c:pt idx="4573">
                  <c:v>3.4550641366986878E-2</c:v>
                </c:pt>
                <c:pt idx="4574">
                  <c:v>5.6518534474543497E-2</c:v>
                </c:pt>
                <c:pt idx="4575">
                  <c:v>7.8459095720371907E-2</c:v>
                </c:pt>
                <c:pt idx="4576">
                  <c:v>0.10036171484375346</c:v>
                </c:pt>
                <c:pt idx="4577">
                  <c:v>0.12221579993244323</c:v>
                </c:pt>
                <c:pt idx="4578">
                  <c:v>0.1440107825448248</c:v>
                </c:pt>
                <c:pt idx="4579">
                  <c:v>0.16573612282071482</c:v>
                </c:pt>
                <c:pt idx="4580">
                  <c:v>0.18738131457834581</c:v>
                </c:pt>
                <c:pt idx="4581">
                  <c:v>0.20893589039506255</c:v>
                </c:pt>
                <c:pt idx="4582">
                  <c:v>0.23038942666927467</c:v>
                </c:pt>
                <c:pt idx="4583">
                  <c:v>0.251731548661218</c:v>
                </c:pt>
                <c:pt idx="4584">
                  <c:v>0.27295193551008651</c:v>
                </c:pt>
                <c:pt idx="4585">
                  <c:v>0.29404032522510914</c:v>
                </c:pt>
                <c:pt idx="4586">
                  <c:v>0.31498651964815738</c:v>
                </c:pt>
                <c:pt idx="4587">
                  <c:v>0.33578038938548416</c:v>
                </c:pt>
                <c:pt idx="4588">
                  <c:v>0.35641187870620861</c:v>
                </c:pt>
                <c:pt idx="4589">
                  <c:v>0.37687101040519161</c:v>
                </c:pt>
                <c:pt idx="4590">
                  <c:v>0.39714789062787076</c:v>
                </c:pt>
                <c:pt idx="4591">
                  <c:v>0.41723271365491998</c:v>
                </c:pt>
                <c:pt idx="4592">
                  <c:v>0.43711576664415552</c:v>
                </c:pt>
                <c:pt idx="4593">
                  <c:v>0.45678743432759339</c:v>
                </c:pt>
                <c:pt idx="4594">
                  <c:v>0.47623820366130759</c:v>
                </c:pt>
                <c:pt idx="4595">
                  <c:v>0.49545866842585384</c:v>
                </c:pt>
                <c:pt idx="4596">
                  <c:v>0.51443953377503382</c:v>
                </c:pt>
                <c:pt idx="4597">
                  <c:v>0.53317162073080027</c:v>
                </c:pt>
                <c:pt idx="4598">
                  <c:v>0.55164587062212933</c:v>
                </c:pt>
                <c:pt idx="4599">
                  <c:v>0.56985334946571353</c:v>
                </c:pt>
                <c:pt idx="4600">
                  <c:v>0.58778525228635647</c:v>
                </c:pt>
                <c:pt idx="4601">
                  <c:v>0.60543290737498145</c:v>
                </c:pt>
                <c:pt idx="4602">
                  <c:v>0.6227877804821923</c:v>
                </c:pt>
                <c:pt idx="4603">
                  <c:v>0.63984147894536081</c:v>
                </c:pt>
                <c:pt idx="4604">
                  <c:v>0.65658575574724443</c:v>
                </c:pt>
                <c:pt idx="4605">
                  <c:v>0.67301251350416968</c:v>
                </c:pt>
                <c:pt idx="4606">
                  <c:v>0.68911380838185599</c:v>
                </c:pt>
                <c:pt idx="4607">
                  <c:v>0.70488185393698288</c:v>
                </c:pt>
                <c:pt idx="4608">
                  <c:v>0.72030902488264503</c:v>
                </c:pt>
                <c:pt idx="4609">
                  <c:v>0.73538786077588292</c:v>
                </c:pt>
                <c:pt idx="4610">
                  <c:v>0.75011106962544827</c:v>
                </c:pt>
                <c:pt idx="4611">
                  <c:v>0.76447153141820445</c:v>
                </c:pt>
                <c:pt idx="4612">
                  <c:v>0.77846230156226293</c:v>
                </c:pt>
                <c:pt idx="4613">
                  <c:v>0.7920766142453356</c:v>
                </c:pt>
                <c:pt idx="4614">
                  <c:v>0.80530788570662193</c:v>
                </c:pt>
                <c:pt idx="4615">
                  <c:v>0.81814971742065712</c:v>
                </c:pt>
                <c:pt idx="4616">
                  <c:v>0.83059589919158228</c:v>
                </c:pt>
                <c:pt idx="4617">
                  <c:v>0.84264041215633989</c:v>
                </c:pt>
                <c:pt idx="4618">
                  <c:v>0.85427743169534298</c:v>
                </c:pt>
                <c:pt idx="4619">
                  <c:v>0.86550133024920906</c:v>
                </c:pt>
                <c:pt idx="4620">
                  <c:v>0.87630668004019785</c:v>
                </c:pt>
                <c:pt idx="4621">
                  <c:v>0.8866882556970368</c:v>
                </c:pt>
                <c:pt idx="4622">
                  <c:v>0.89664103678186402</c:v>
                </c:pt>
                <c:pt idx="4623">
                  <c:v>0.90616021021806759</c:v>
                </c:pt>
                <c:pt idx="4624">
                  <c:v>0.91524117261784665</c:v>
                </c:pt>
                <c:pt idx="4625">
                  <c:v>0.92387953250836885</c:v>
                </c:pt>
                <c:pt idx="4626">
                  <c:v>0.93207111245544749</c:v>
                </c:pt>
                <c:pt idx="4627">
                  <c:v>0.93981195108371218</c:v>
                </c:pt>
                <c:pt idx="4628">
                  <c:v>0.94709830499229863</c:v>
                </c:pt>
                <c:pt idx="4629">
                  <c:v>0.95392665056510628</c:v>
                </c:pt>
                <c:pt idx="4630">
                  <c:v>0.96029368567481532</c:v>
                </c:pt>
                <c:pt idx="4631">
                  <c:v>0.9661963312797478</c:v>
                </c:pt>
                <c:pt idx="4632">
                  <c:v>0.97163173291286875</c:v>
                </c:pt>
                <c:pt idx="4633">
                  <c:v>0.97659726206218223</c:v>
                </c:pt>
                <c:pt idx="4634">
                  <c:v>0.98109051744185549</c:v>
                </c:pt>
                <c:pt idx="4635">
                  <c:v>0.98510932615346003</c:v>
                </c:pt>
                <c:pt idx="4636">
                  <c:v>0.98865174473676543</c:v>
                </c:pt>
                <c:pt idx="4637">
                  <c:v>0.99171606010958047</c:v>
                </c:pt>
                <c:pt idx="4638">
                  <c:v>0.99430079039618313</c:v>
                </c:pt>
                <c:pt idx="4639">
                  <c:v>0.99640468564394391</c:v>
                </c:pt>
                <c:pt idx="4640">
                  <c:v>0.99802672842779072</c:v>
                </c:pt>
                <c:pt idx="4641">
                  <c:v>0.99916613434222734</c:v>
                </c:pt>
                <c:pt idx="4642">
                  <c:v>0.99982235238066453</c:v>
                </c:pt>
                <c:pt idx="4643">
                  <c:v>0.9999950652018823</c:v>
                </c:pt>
                <c:pt idx="4644">
                  <c:v>0.99968418928349279</c:v>
                </c:pt>
                <c:pt idx="4645">
                  <c:v>0.9988898749623315</c:v>
                </c:pt>
                <c:pt idx="4646">
                  <c:v>0.99761250636175536</c:v>
                </c:pt>
                <c:pt idx="4647">
                  <c:v>0.99585270120588443</c:v>
                </c:pt>
                <c:pt idx="4648">
                  <c:v>0.99361131052087392</c:v>
                </c:pt>
                <c:pt idx="4649">
                  <c:v>0.99088941822337195</c:v>
                </c:pt>
                <c:pt idx="4650">
                  <c:v>0.98768834059633837</c:v>
                </c:pt>
                <c:pt idx="4651">
                  <c:v>0.98400962565250738</c:v>
                </c:pt>
                <c:pt idx="4652">
                  <c:v>0.97985505238578097</c:v>
                </c:pt>
                <c:pt idx="4653">
                  <c:v>0.97522662991092335</c:v>
                </c:pt>
                <c:pt idx="4654">
                  <c:v>0.97012659649197086</c:v>
                </c:pt>
                <c:pt idx="4655">
                  <c:v>0.96455741845982756</c:v>
                </c:pt>
                <c:pt idx="4656">
                  <c:v>0.95852178901956886</c:v>
                </c:pt>
                <c:pt idx="4657">
                  <c:v>0.95202262694803219</c:v>
                </c:pt>
                <c:pt idx="4658">
                  <c:v>0.94506307518232202</c:v>
                </c:pt>
                <c:pt idx="4659">
                  <c:v>0.93764649929991328</c:v>
                </c:pt>
                <c:pt idx="4660">
                  <c:v>0.92977648589108841</c:v>
                </c:pt>
                <c:pt idx="4661">
                  <c:v>0.92145684082449353</c:v>
                </c:pt>
                <c:pt idx="4662">
                  <c:v>0.91269158740665468</c:v>
                </c:pt>
                <c:pt idx="4663">
                  <c:v>0.90348496443634208</c:v>
                </c:pt>
                <c:pt idx="4664">
                  <c:v>0.8938414241547249</c:v>
                </c:pt>
                <c:pt idx="4665">
                  <c:v>0.88376563009230691</c:v>
                </c:pt>
                <c:pt idx="4666">
                  <c:v>0.87326245481368436</c:v>
                </c:pt>
                <c:pt idx="4667">
                  <c:v>0.8623369775612173</c:v>
                </c:pt>
                <c:pt idx="4668">
                  <c:v>0.85099448179874493</c:v>
                </c:pt>
                <c:pt idx="4669">
                  <c:v>0.83924045265657987</c:v>
                </c:pt>
                <c:pt idx="4670">
                  <c:v>0.82708057427890325</c:v>
                </c:pt>
                <c:pt idx="4671">
                  <c:v>0.81452072707499212</c:v>
                </c:pt>
                <c:pt idx="4672">
                  <c:v>0.80156698487549849</c:v>
                </c:pt>
                <c:pt idx="4673">
                  <c:v>0.78822561199519903</c:v>
                </c:pt>
                <c:pt idx="4674">
                  <c:v>0.77450306020362769</c:v>
                </c:pt>
                <c:pt idx="4675">
                  <c:v>0.76040596560505735</c:v>
                </c:pt>
                <c:pt idx="4676">
                  <c:v>0.74594114542933887</c:v>
                </c:pt>
                <c:pt idx="4677">
                  <c:v>0.73111559473514875</c:v>
                </c:pt>
                <c:pt idx="4678">
                  <c:v>0.71593648302724122</c:v>
                </c:pt>
                <c:pt idx="4679">
                  <c:v>0.70041115078933935</c:v>
                </c:pt>
                <c:pt idx="4680">
                  <c:v>0.68454710593434209</c:v>
                </c:pt>
                <c:pt idx="4681">
                  <c:v>0.6683520201735641</c:v>
                </c:pt>
                <c:pt idx="4682">
                  <c:v>0.65183372530676487</c:v>
                </c:pt>
                <c:pt idx="4683">
                  <c:v>0.63500020943475899</c:v>
                </c:pt>
                <c:pt idx="4684">
                  <c:v>0.61785961309644211</c:v>
                </c:pt>
                <c:pt idx="4685">
                  <c:v>0.60042022533209849</c:v>
                </c:pt>
                <c:pt idx="4686">
                  <c:v>0.58269047967489407</c:v>
                </c:pt>
                <c:pt idx="4687">
                  <c:v>0.56467895007248403</c:v>
                </c:pt>
                <c:pt idx="4688">
                  <c:v>0.54639434674077358</c:v>
                </c:pt>
                <c:pt idx="4689">
                  <c:v>0.52784551195166529</c:v>
                </c:pt>
                <c:pt idx="4690">
                  <c:v>0.50904141575706152</c:v>
                </c:pt>
                <c:pt idx="4691">
                  <c:v>0.48999115165101487</c:v>
                </c:pt>
                <c:pt idx="4692">
                  <c:v>0.47070393217219575</c:v>
                </c:pt>
                <c:pt idx="4693">
                  <c:v>0.45118908444878991</c:v>
                </c:pt>
                <c:pt idx="4694">
                  <c:v>0.43145604568798224</c:v>
                </c:pt>
                <c:pt idx="4695">
                  <c:v>0.41151435861220703</c:v>
                </c:pt>
                <c:pt idx="4696">
                  <c:v>0.39137366684437236</c:v>
                </c:pt>
                <c:pt idx="4697">
                  <c:v>0.37104371024428917</c:v>
                </c:pt>
                <c:pt idx="4698">
                  <c:v>0.35053432019856196</c:v>
                </c:pt>
                <c:pt idx="4699">
                  <c:v>0.32985541486621717</c:v>
                </c:pt>
                <c:pt idx="4700">
                  <c:v>0.30901699438236946</c:v>
                </c:pt>
                <c:pt idx="4701">
                  <c:v>0.2880291360222455</c:v>
                </c:pt>
                <c:pt idx="4702">
                  <c:v>0.26690198932790254</c:v>
                </c:pt>
                <c:pt idx="4703">
                  <c:v>0.24564577120000039</c:v>
                </c:pt>
                <c:pt idx="4704">
                  <c:v>0.22427076095699866</c:v>
                </c:pt>
                <c:pt idx="4705">
                  <c:v>0.20278729536416976</c:v>
                </c:pt>
                <c:pt idx="4706">
                  <c:v>0.18120576363483074</c:v>
                </c:pt>
                <c:pt idx="4707">
                  <c:v>0.15953660240619807</c:v>
                </c:pt>
                <c:pt idx="4708">
                  <c:v>0.13779029069237847</c:v>
                </c:pt>
                <c:pt idx="4709">
                  <c:v>0.11597734481672672</c:v>
                </c:pt>
                <c:pt idx="4710">
                  <c:v>9.410831332630086E-2</c:v>
                </c:pt>
                <c:pt idx="4711">
                  <c:v>7.2193771890664588E-2</c:v>
                </c:pt>
                <c:pt idx="4712">
                  <c:v>5.0244318187587213E-2</c:v>
                </c:pt>
                <c:pt idx="4713">
                  <c:v>2.827056677810081E-2</c:v>
                </c:pt>
                <c:pt idx="4714">
                  <c:v>6.2831439733926292E-3</c:v>
                </c:pt>
                <c:pt idx="4715">
                  <c:v>-1.5707317303984666E-2</c:v>
                </c:pt>
                <c:pt idx="4716">
                  <c:v>-3.7690182662099989E-2</c:v>
                </c:pt>
                <c:pt idx="4717">
                  <c:v>-5.9654821382341398E-2</c:v>
                </c:pt>
                <c:pt idx="4718">
                  <c:v>-8.1590611560337298E-2</c:v>
                </c:pt>
                <c:pt idx="4719">
                  <c:v>-0.10348694524261512</c:v>
                </c:pt>
                <c:pt idx="4720">
                  <c:v>-0.12533323355651346</c:v>
                </c:pt>
                <c:pt idx="4721">
                  <c:v>-0.14711891183086701</c:v>
                </c:pt>
                <c:pt idx="4722">
                  <c:v>-0.16883344470498771</c:v>
                </c:pt>
                <c:pt idx="4723">
                  <c:v>-0.19046633122347167</c:v>
                </c:pt>
                <c:pt idx="4724">
                  <c:v>-0.21200710991436816</c:v>
                </c:pt>
                <c:pt idx="4725">
                  <c:v>-0.2334453638482544</c:v>
                </c:pt>
                <c:pt idx="4726">
                  <c:v>-0.25477072567577036</c:v>
                </c:pt>
                <c:pt idx="4727">
                  <c:v>-0.27597288264119046</c:v>
                </c:pt>
                <c:pt idx="4728">
                  <c:v>-0.2970415815695262</c:v>
                </c:pt>
                <c:pt idx="4729">
                  <c:v>-0.31796663382495244</c:v>
                </c:pt>
                <c:pt idx="4730">
                  <c:v>-0.33873792023788668</c:v>
                </c:pt>
                <c:pt idx="4731">
                  <c:v>-0.35934539599854348</c:v>
                </c:pt>
                <c:pt idx="4732">
                  <c:v>-0.379779095514515</c:v>
                </c:pt>
                <c:pt idx="4733">
                  <c:v>-0.4000291372300433</c:v>
                </c:pt>
                <c:pt idx="4734">
                  <c:v>-0.42008572840465297</c:v>
                </c:pt>
                <c:pt idx="4735">
                  <c:v>-0.43993916984883358</c:v>
                </c:pt>
                <c:pt idx="4736">
                  <c:v>-0.45957986061448153</c:v>
                </c:pt>
                <c:pt idx="4737">
                  <c:v>-0.47899830263783333</c:v>
                </c:pt>
                <c:pt idx="4738">
                  <c:v>-0.49818510533264521</c:v>
                </c:pt>
                <c:pt idx="4739">
                  <c:v>-0.51713099013139707</c:v>
                </c:pt>
                <c:pt idx="4740">
                  <c:v>-0.53582679497232522</c:v>
                </c:pt>
                <c:pt idx="4741">
                  <c:v>-0.55426347873011483</c:v>
                </c:pt>
                <c:pt idx="4742">
                  <c:v>-0.57243212558810697</c:v>
                </c:pt>
                <c:pt idx="4743">
                  <c:v>-0.59032394934990917</c:v>
                </c:pt>
                <c:pt idx="4744">
                  <c:v>-0.60793029768832174</c:v>
                </c:pt>
                <c:pt idx="4745">
                  <c:v>-0.62524265632952636</c:v>
                </c:pt>
                <c:pt idx="4746">
                  <c:v>-0.64225265317052449</c:v>
                </c:pt>
                <c:pt idx="4747">
                  <c:v>-0.65895206232776771</c:v>
                </c:pt>
                <c:pt idx="4748">
                  <c:v>-0.67533280811518903</c:v>
                </c:pt>
                <c:pt idx="4749">
                  <c:v>-0.69138696894948759</c:v>
                </c:pt>
                <c:pt idx="4750">
                  <c:v>-0.70710678118094816</c:v>
                </c:pt>
                <c:pt idx="4751">
                  <c:v>-0.72248464284787284</c:v>
                </c:pt>
                <c:pt idx="4752">
                  <c:v>-0.73751311735282199</c:v>
                </c:pt>
                <c:pt idx="4753">
                  <c:v>-0.75218493705888723</c:v>
                </c:pt>
                <c:pt idx="4754">
                  <c:v>-0.76649300680425603</c:v>
                </c:pt>
                <c:pt idx="4755">
                  <c:v>-0.78043040733336888</c:v>
                </c:pt>
                <c:pt idx="4756">
                  <c:v>-0.79399039864300991</c:v>
                </c:pt>
                <c:pt idx="4757">
                  <c:v>-0.80716642324171273</c:v>
                </c:pt>
                <c:pt idx="4758">
                  <c:v>-0.81995210932090501</c:v>
                </c:pt>
                <c:pt idx="4759">
                  <c:v>-0.83234127383625878</c:v>
                </c:pt>
                <c:pt idx="4760">
                  <c:v>-0.84432792549775526</c:v>
                </c:pt>
                <c:pt idx="4761">
                  <c:v>-0.85590626766702016</c:v>
                </c:pt>
                <c:pt idx="4762">
                  <c:v>-0.86707070116052631</c:v>
                </c:pt>
                <c:pt idx="4763">
                  <c:v>-0.87781582695730909</c:v>
                </c:pt>
                <c:pt idx="4764">
                  <c:v>-0.88813644880988507</c:v>
                </c:pt>
                <c:pt idx="4765">
                  <c:v>-0.89802757575711112</c:v>
                </c:pt>
                <c:pt idx="4766">
                  <c:v>-0.90748442453777522</c:v>
                </c:pt>
                <c:pt idx="4767">
                  <c:v>-0.91650242190371456</c:v>
                </c:pt>
                <c:pt idx="4768">
                  <c:v>-0.92507720683143457</c:v>
                </c:pt>
                <c:pt idx="4769">
                  <c:v>-0.9332046326310367</c:v>
                </c:pt>
                <c:pt idx="4770">
                  <c:v>-0.94088076895152661</c:v>
                </c:pt>
                <c:pt idx="4771">
                  <c:v>-0.94810190368149772</c:v>
                </c:pt>
                <c:pt idx="4772">
                  <c:v>-0.95486454474427451</c:v>
                </c:pt>
                <c:pt idx="4773">
                  <c:v>-0.96116542178665054</c:v>
                </c:pt>
                <c:pt idx="4774">
                  <c:v>-0.96700148776040196</c:v>
                </c:pt>
                <c:pt idx="4775">
                  <c:v>-0.97236992039581305</c:v>
                </c:pt>
                <c:pt idx="4776">
                  <c:v>-0.97726812356650028</c:v>
                </c:pt>
                <c:pt idx="4777">
                  <c:v>-0.98169372854487713</c:v>
                </c:pt>
                <c:pt idx="4778">
                  <c:v>-0.98564459514764868</c:v>
                </c:pt>
                <c:pt idx="4779">
                  <c:v>-0.9891188127707855</c:v>
                </c:pt>
                <c:pt idx="4780">
                  <c:v>-0.99211470131347534</c:v>
                </c:pt>
                <c:pt idx="4781">
                  <c:v>-0.99463081199060421</c:v>
                </c:pt>
                <c:pt idx="4782">
                  <c:v>-0.99666592803337672</c:v>
                </c:pt>
                <c:pt idx="4783">
                  <c:v>-0.99821906527773407</c:v>
                </c:pt>
                <c:pt idx="4784">
                  <c:v>-0.99928947264028734</c:v>
                </c:pt>
                <c:pt idx="4785">
                  <c:v>-0.99987663248153469</c:v>
                </c:pt>
                <c:pt idx="4786">
                  <c:v>-0.99998026085618741</c:v>
                </c:pt>
                <c:pt idx="4787">
                  <c:v>-0.99960030765048291</c:v>
                </c:pt>
                <c:pt idx="4788">
                  <c:v>-0.99873695660641992</c:v>
                </c:pt>
                <c:pt idx="4789">
                  <c:v>-0.99739062523290212</c:v>
                </c:pt>
                <c:pt idx="4790">
                  <c:v>-0.99556196460383439</c:v>
                </c:pt>
                <c:pt idx="4791">
                  <c:v>-0.9932518590432694</c:v>
                </c:pt>
                <c:pt idx="4792">
                  <c:v>-0.99046142569775664</c:v>
                </c:pt>
                <c:pt idx="4793">
                  <c:v>-0.98719201399609957</c:v>
                </c:pt>
                <c:pt idx="4794">
                  <c:v>-0.98344520499678456</c:v>
                </c:pt>
                <c:pt idx="4795">
                  <c:v>-0.97922281062339456</c:v>
                </c:pt>
                <c:pt idx="4796">
                  <c:v>-0.97452687278837913</c:v>
                </c:pt>
                <c:pt idx="4797">
                  <c:v>-0.96935966240560378</c:v>
                </c:pt>
                <c:pt idx="4798">
                  <c:v>-0.96372367829215588</c:v>
                </c:pt>
                <c:pt idx="4799">
                  <c:v>-0.95762164595993926</c:v>
                </c:pt>
                <c:pt idx="4800">
                  <c:v>-0.95105651629764032</c:v>
                </c:pt>
                <c:pt idx="4801">
                  <c:v>-0.94403146414370531</c:v>
                </c:pt>
                <c:pt idx="4802">
                  <c:v>-0.93654988675101547</c:v>
                </c:pt>
                <c:pt idx="4803">
                  <c:v>-0.92861540214400684</c:v>
                </c:pt>
                <c:pt idx="4804">
                  <c:v>-0.92023184736902486</c:v>
                </c:pt>
                <c:pt idx="4805">
                  <c:v>-0.91140327663876342</c:v>
                </c:pt>
                <c:pt idx="4806">
                  <c:v>-0.90213395937167695</c:v>
                </c:pt>
                <c:pt idx="4807">
                  <c:v>-0.89242837812735232</c:v>
                </c:pt>
                <c:pt idx="4808">
                  <c:v>-0.88229122643874636</c:v>
                </c:pt>
                <c:pt idx="4809">
                  <c:v>-0.87172740654245895</c:v>
                </c:pt>
                <c:pt idx="4810">
                  <c:v>-0.86074202700804892</c:v>
                </c:pt>
                <c:pt idx="4811">
                  <c:v>-0.84934040026757507</c:v>
                </c:pt>
                <c:pt idx="4812">
                  <c:v>-0.83752804004655168</c:v>
                </c:pt>
                <c:pt idx="4813">
                  <c:v>-0.82531065869755882</c:v>
                </c:pt>
                <c:pt idx="4814">
                  <c:v>-0.81269416443780051</c:v>
                </c:pt>
                <c:pt idx="4815">
                  <c:v>-0.79968465849194215</c:v>
                </c:pt>
                <c:pt idx="4816">
                  <c:v>-0.78628843214161337</c:v>
                </c:pt>
                <c:pt idx="4817">
                  <c:v>-0.77251196368299946</c:v>
                </c:pt>
                <c:pt idx="4818">
                  <c:v>-0.7583619152939951</c:v>
                </c:pt>
                <c:pt idx="4819">
                  <c:v>-0.743845129812434</c:v>
                </c:pt>
                <c:pt idx="4820">
                  <c:v>-0.72896862742695367</c:v>
                </c:pt>
                <c:pt idx="4821">
                  <c:v>-0.71373960228209421</c:v>
                </c:pt>
                <c:pt idx="4822">
                  <c:v>-0.69816541899927353</c:v>
                </c:pt>
                <c:pt idx="4823">
                  <c:v>-0.68225360911532251</c:v>
                </c:pt>
                <c:pt idx="4824">
                  <c:v>-0.66601186744030028</c:v>
                </c:pt>
                <c:pt idx="4825">
                  <c:v>-0.64944804833634118</c:v>
                </c:pt>
                <c:pt idx="4826">
                  <c:v>-0.63257016191939852</c:v>
                </c:pt>
                <c:pt idx="4827">
                  <c:v>-0.6153863701855592</c:v>
                </c:pt>
                <c:pt idx="4828">
                  <c:v>-0.59790498306401729</c:v>
                </c:pt>
                <c:pt idx="4829">
                  <c:v>-0.58013445439845535</c:v>
                </c:pt>
                <c:pt idx="4830">
                  <c:v>-0.56208337785884099</c:v>
                </c:pt>
                <c:pt idx="4831">
                  <c:v>-0.54376048278560418</c:v>
                </c:pt>
                <c:pt idx="4832">
                  <c:v>-0.52517462996820552</c:v>
                </c:pt>
                <c:pt idx="4833">
                  <c:v>-0.50633480736013714</c:v>
                </c:pt>
                <c:pt idx="4834">
                  <c:v>-0.48725012573242843</c:v>
                </c:pt>
                <c:pt idx="4835">
                  <c:v>-0.46792981426775759</c:v>
                </c:pt>
                <c:pt idx="4836">
                  <c:v>-0.4483832160973012</c:v>
                </c:pt>
                <c:pt idx="4837">
                  <c:v>-0.42861978378247856</c:v>
                </c:pt>
                <c:pt idx="4838">
                  <c:v>-0.40864907474377704</c:v>
                </c:pt>
                <c:pt idx="4839">
                  <c:v>-0.38848074663886834</c:v>
                </c:pt>
                <c:pt idx="4840">
                  <c:v>-0.36812455269225086</c:v>
                </c:pt>
                <c:pt idx="4841">
                  <c:v>-0.34759033697867697</c:v>
                </c:pt>
                <c:pt idx="4842">
                  <c:v>-0.3268880296626458</c:v>
                </c:pt>
                <c:pt idx="4843">
                  <c:v>-0.30602764219626377</c:v>
                </c:pt>
                <c:pt idx="4844">
                  <c:v>-0.28501926247779519</c:v>
                </c:pt>
                <c:pt idx="4845">
                  <c:v>-0.26387304997323052</c:v>
                </c:pt>
                <c:pt idx="4846">
                  <c:v>-0.24259923080331347</c:v>
                </c:pt>
                <c:pt idx="4847">
                  <c:v>-0.22120809279819781</c:v>
                </c:pt>
                <c:pt idx="4848">
                  <c:v>-0.19970998052239849</c:v>
                </c:pt>
                <c:pt idx="4849">
                  <c:v>-0.1781152902722386</c:v>
                </c:pt>
                <c:pt idx="4850">
                  <c:v>-0.15643446504829245</c:v>
                </c:pt>
                <c:pt idx="4851">
                  <c:v>-0.13467798950524343</c:v>
                </c:pt>
                <c:pt idx="4852">
                  <c:v>-0.11285638488159787</c:v>
                </c:pt>
                <c:pt idx="4853">
                  <c:v>-9.0980203911707538E-2</c:v>
                </c:pt>
                <c:pt idx="4854">
                  <c:v>-6.9060025722560939E-2</c:v>
                </c:pt>
                <c:pt idx="4855">
                  <c:v>-4.7106450717811388E-2</c:v>
                </c:pt>
                <c:pt idx="4856">
                  <c:v>-2.5130095451515844E-2</c:v>
                </c:pt>
                <c:pt idx="4857">
                  <c:v>-3.1415874940636163E-3</c:v>
                </c:pt>
                <c:pt idx="4858">
                  <c:v>1.8848439707222393E-2</c:v>
                </c:pt>
                <c:pt idx="4859">
                  <c:v>4.0829351970326444E-2</c:v>
                </c:pt>
                <c:pt idx="4860">
                  <c:v>6.2790519521136012E-2</c:v>
                </c:pt>
                <c:pt idx="4861">
                  <c:v>8.4721322133906235E-2</c:v>
                </c:pt>
                <c:pt idx="4862">
                  <c:v>0.10661115426710682</c:v>
                </c:pt>
                <c:pt idx="4863">
                  <c:v>0.12844943019216784</c:v>
                </c:pt>
                <c:pt idx="4864">
                  <c:v>0.15022558911264408</c:v>
                </c:pt>
                <c:pt idx="4865">
                  <c:v>0.17192910027133654</c:v>
                </c:pt>
                <c:pt idx="4866">
                  <c:v>0.19354946804281709</c:v>
                </c:pt>
                <c:pt idx="4867">
                  <c:v>0.21507623700910397</c:v>
                </c:pt>
                <c:pt idx="4868">
                  <c:v>0.23649899701575294</c:v>
                </c:pt>
                <c:pt idx="4869">
                  <c:v>0.2578073882061297</c:v>
                </c:pt>
                <c:pt idx="4870">
                  <c:v>0.27899110603134453</c:v>
                </c:pt>
                <c:pt idx="4871">
                  <c:v>0.30003990623344079</c:v>
                </c:pt>
                <c:pt idx="4872">
                  <c:v>0.32094360979942715</c:v>
                </c:pt>
                <c:pt idx="4873">
                  <c:v>0.34169210788375787</c:v>
                </c:pt>
                <c:pt idx="4874">
                  <c:v>0.36227536669688093</c:v>
                </c:pt>
                <c:pt idx="4875">
                  <c:v>0.38268343235748947</c:v>
                </c:pt>
                <c:pt idx="4876">
                  <c:v>0.40290643570613055</c:v>
                </c:pt>
                <c:pt idx="4877">
                  <c:v>0.42293459707784303</c:v>
                </c:pt>
                <c:pt idx="4878">
                  <c:v>0.44275823103151685</c:v>
                </c:pt>
                <c:pt idx="4879">
                  <c:v>0.46236775103368627</c:v>
                </c:pt>
                <c:pt idx="4880">
                  <c:v>0.48175367409449255</c:v>
                </c:pt>
                <c:pt idx="4881">
                  <c:v>0.50090662535357355</c:v>
                </c:pt>
                <c:pt idx="4882">
                  <c:v>0.51981734261366297</c:v>
                </c:pt>
                <c:pt idx="4883">
                  <c:v>0.53847668081970701</c:v>
                </c:pt>
                <c:pt idx="4884">
                  <c:v>0.55687561648134343</c:v>
                </c:pt>
                <c:pt idx="4885">
                  <c:v>0.57500525203653396</c:v>
                </c:pt>
                <c:pt idx="4886">
                  <c:v>0.59285682015441798</c:v>
                </c:pt>
                <c:pt idx="4887">
                  <c:v>0.61042168797506791</c:v>
                </c:pt>
                <c:pt idx="4888">
                  <c:v>0.62769136128427572</c:v>
                </c:pt>
                <c:pt idx="4889">
                  <c:v>0.64465748862127958</c:v>
                </c:pt>
                <c:pt idx="4890">
                  <c:v>0.66131186531745634</c:v>
                </c:pt>
                <c:pt idx="4891">
                  <c:v>0.67764643746402609</c:v>
                </c:pt>
                <c:pt idx="4892">
                  <c:v>0.69365330580685103</c:v>
                </c:pt>
                <c:pt idx="4893">
                  <c:v>0.70932472956644532</c:v>
                </c:pt>
                <c:pt idx="4894">
                  <c:v>0.72465313018134625</c:v>
                </c:pt>
                <c:pt idx="4895">
                  <c:v>0.73963109497304036</c:v>
                </c:pt>
                <c:pt idx="4896">
                  <c:v>0.75425138073066833</c:v>
                </c:pt>
                <c:pt idx="4897">
                  <c:v>0.76850691721377784</c:v>
                </c:pt>
                <c:pt idx="4898">
                  <c:v>0.78239081057142856</c:v>
                </c:pt>
                <c:pt idx="4899">
                  <c:v>0.79589634667599818</c:v>
                </c:pt>
                <c:pt idx="4900">
                  <c:v>0.80901699437007413</c:v>
                </c:pt>
                <c:pt idx="4901">
                  <c:v>0.82174640862486381</c:v>
                </c:pt>
                <c:pt idx="4902">
                  <c:v>0.83407843360859402</c:v>
                </c:pt>
                <c:pt idx="4903">
                  <c:v>0.84600710566341664</c:v>
                </c:pt>
                <c:pt idx="4904">
                  <c:v>0.85752665618938795</c:v>
                </c:pt>
                <c:pt idx="4905">
                  <c:v>0.86863151443408271</c:v>
                </c:pt>
                <c:pt idx="4906">
                  <c:v>0.87931631018660561</c:v>
                </c:pt>
                <c:pt idx="4907">
                  <c:v>0.88957587637454727</c:v>
                </c:pt>
                <c:pt idx="4908">
                  <c:v>0.8994052515627422</c:v>
                </c:pt>
                <c:pt idx="4909">
                  <c:v>0.90879968235257502</c:v>
                </c:pt>
                <c:pt idx="4910">
                  <c:v>0.91775462568068156</c:v>
                </c:pt>
                <c:pt idx="4911">
                  <c:v>0.92626575101593434</c:v>
                </c:pt>
                <c:pt idx="4912">
                  <c:v>0.93432894245364873</c:v>
                </c:pt>
                <c:pt idx="4913">
                  <c:v>0.94194030070599777</c:v>
                </c:pt>
                <c:pt idx="4914">
                  <c:v>0.9490961449876737</c:v>
                </c:pt>
                <c:pt idx="4915">
                  <c:v>0.95579301479588252</c:v>
                </c:pt>
                <c:pt idx="4916">
                  <c:v>0.96202767158381297</c:v>
                </c:pt>
                <c:pt idx="4917">
                  <c:v>0.96779710032676847</c:v>
                </c:pt>
                <c:pt idx="4918">
                  <c:v>0.97309851098020661</c:v>
                </c:pt>
                <c:pt idx="4919">
                  <c:v>0.97792933982898</c:v>
                </c:pt>
                <c:pt idx="4920">
                  <c:v>0.98228725072712597</c:v>
                </c:pt>
                <c:pt idx="4921">
                  <c:v>0.98617013622760619</c:v>
                </c:pt>
                <c:pt idx="4922">
                  <c:v>0.98957611860144912</c:v>
                </c:pt>
                <c:pt idx="4923">
                  <c:v>0.99250355074580332</c:v>
                </c:pt>
                <c:pt idx="4924">
                  <c:v>0.9949510169804634</c:v>
                </c:pt>
                <c:pt idx="4925">
                  <c:v>0.99691733373247349</c:v>
                </c:pt>
                <c:pt idx="4926">
                  <c:v>0.9984015501085034</c:v>
                </c:pt>
                <c:pt idx="4927">
                  <c:v>0.99940294835468446</c:v>
                </c:pt>
                <c:pt idx="4928">
                  <c:v>0.9999210442037112</c:v>
                </c:pt>
                <c:pt idx="4929">
                  <c:v>0.99995558710902854</c:v>
                </c:pt>
                <c:pt idx="4930">
                  <c:v>0.99950656036599406</c:v>
                </c:pt>
                <c:pt idx="4931">
                  <c:v>0.99857418111995599</c:v>
                </c:pt>
                <c:pt idx="4932">
                  <c:v>0.99715890026124387</c:v>
                </c:pt>
                <c:pt idx="4933">
                  <c:v>0.99526140220712178</c:v>
                </c:pt>
                <c:pt idx="4934">
                  <c:v>0.99288260457081046</c:v>
                </c:pt>
                <c:pt idx="4935">
                  <c:v>0.99002365771773726</c:v>
                </c:pt>
                <c:pt idx="4936">
                  <c:v>0.98668594420923028</c:v>
                </c:pt>
                <c:pt idx="4937">
                  <c:v>0.98287107813392338</c:v>
                </c:pt>
                <c:pt idx="4938">
                  <c:v>0.97858090432719769</c:v>
                </c:pt>
                <c:pt idx="4939">
                  <c:v>0.97381749747903512</c:v>
                </c:pt>
                <c:pt idx="4940">
                  <c:v>0.96858316113071719</c:v>
                </c:pt>
                <c:pt idx="4941">
                  <c:v>0.96288042656085271</c:v>
                </c:pt>
                <c:pt idx="4942">
                  <c:v>0.95671205156127359</c:v>
                </c:pt>
                <c:pt idx="4943">
                  <c:v>0.95008101910338738</c:v>
                </c:pt>
                <c:pt idx="4944">
                  <c:v>0.94299053589565573</c:v>
                </c:pt>
                <c:pt idx="4945">
                  <c:v>0.9354440308328329</c:v>
                </c:pt>
                <c:pt idx="4946">
                  <c:v>0.92744515333779998</c:v>
                </c:pt>
                <c:pt idx="4947">
                  <c:v>0.91899777159673157</c:v>
                </c:pt>
                <c:pt idx="4948">
                  <c:v>0.9101059706884761</c:v>
                </c:pt>
                <c:pt idx="4949">
                  <c:v>0.90077405060904714</c:v>
                </c:pt>
                <c:pt idx="4950">
                  <c:v>0.89100652419218385</c:v>
                </c:pt>
                <c:pt idx="4951">
                  <c:v>0.88080811492698485</c:v>
                </c:pt>
                <c:pt idx="4952">
                  <c:v>0.87018375467367037</c:v>
                </c:pt>
                <c:pt idx="4953">
                  <c:v>0.85913858127857867</c:v>
                </c:pt>
                <c:pt idx="4954">
                  <c:v>0.84767793608954911</c:v>
                </c:pt>
                <c:pt idx="4955">
                  <c:v>0.83580736137289369</c:v>
                </c:pt>
                <c:pt idx="4956">
                  <c:v>0.8235325976332063</c:v>
                </c:pt>
                <c:pt idx="4957">
                  <c:v>0.81085958083730558</c:v>
                </c:pt>
                <c:pt idx="4958">
                  <c:v>0.79779443954365414</c:v>
                </c:pt>
                <c:pt idx="4959">
                  <c:v>0.78434349193864183</c:v>
                </c:pt>
                <c:pt idx="4960">
                  <c:v>0.77051324278116717</c:v>
                </c:pt>
                <c:pt idx="4961">
                  <c:v>0.7563103802569936</c:v>
                </c:pt>
                <c:pt idx="4962">
                  <c:v>0.74174177274440201</c:v>
                </c:pt>
                <c:pt idx="4963">
                  <c:v>0.72681446549269435</c:v>
                </c:pt>
                <c:pt idx="4964">
                  <c:v>0.71153567721521238</c:v>
                </c:pt>
                <c:pt idx="4965">
                  <c:v>0.69591279659837424</c:v>
                </c:pt>
                <c:pt idx="4966">
                  <c:v>0.67995337872860906</c:v>
                </c:pt>
                <c:pt idx="4967">
                  <c:v>0.66366514143877542</c:v>
                </c:pt>
                <c:pt idx="4968">
                  <c:v>0.64705596157588541</c:v>
                </c:pt>
                <c:pt idx="4969">
                  <c:v>0.63013387119193121</c:v>
                </c:pt>
                <c:pt idx="4970">
                  <c:v>0.61290705365965659</c:v>
                </c:pt>
                <c:pt idx="4971">
                  <c:v>0.59538383971514997</c:v>
                </c:pt>
                <c:pt idx="4972">
                  <c:v>0.57757270342917422</c:v>
                </c:pt>
                <c:pt idx="4973">
                  <c:v>0.55948225810918195</c:v>
                </c:pt>
                <c:pt idx="4974">
                  <c:v>0.54112125213399598</c:v>
                </c:pt>
                <c:pt idx="4975">
                  <c:v>0.52249856472317069</c:v>
                </c:pt>
                <c:pt idx="4976">
                  <c:v>0.50362320164308094</c:v>
                </c:pt>
                <c:pt idx="4977">
                  <c:v>0.4845042908518129</c:v>
                </c:pt>
                <c:pt idx="4978">
                  <c:v>0.46515107808496453</c:v>
                </c:pt>
                <c:pt idx="4979">
                  <c:v>0.44557292238449026</c:v>
                </c:pt>
                <c:pt idx="4980">
                  <c:v>0.42577929157275068</c:v>
                </c:pt>
                <c:pt idx="4981">
                  <c:v>0.40577975767395852</c:v>
                </c:pt>
                <c:pt idx="4982">
                  <c:v>0.38558399228523182</c:v>
                </c:pt>
                <c:pt idx="4983">
                  <c:v>0.36520176189948289</c:v>
                </c:pt>
                <c:pt idx="4984">
                  <c:v>0.3446429231824813</c:v>
                </c:pt>
                <c:pt idx="4985">
                  <c:v>0.32391741820617903</c:v>
                </c:pt>
                <c:pt idx="4986">
                  <c:v>0.30303526964086508</c:v>
                </c:pt>
                <c:pt idx="4987">
                  <c:v>0.28200657590827816</c:v>
                </c:pt>
                <c:pt idx="4988">
                  <c:v>0.26084150629809938</c:v>
                </c:pt>
                <c:pt idx="4989">
                  <c:v>0.23955029605017411</c:v>
                </c:pt>
                <c:pt idx="4990">
                  <c:v>0.21814324140484068</c:v>
                </c:pt>
                <c:pt idx="4991">
                  <c:v>0.19663069462376004</c:v>
                </c:pt>
                <c:pt idx="4992">
                  <c:v>0.17502305898365389</c:v>
                </c:pt>
                <c:pt idx="4993">
                  <c:v>0.15333078374537232</c:v>
                </c:pt>
                <c:pt idx="4994">
                  <c:v>0.13156435910072398</c:v>
                </c:pt>
                <c:pt idx="4995">
                  <c:v>0.10973431109951245</c:v>
                </c:pt>
                <c:pt idx="4996">
                  <c:v>8.7851196559232E-2</c:v>
                </c:pt>
                <c:pt idx="4997">
                  <c:v>6.592559795988423E-2</c:v>
                </c:pt>
                <c:pt idx="4998">
                  <c:v>4.3968118326384718E-2</c:v>
                </c:pt>
                <c:pt idx="4999">
                  <c:v>2.1989376101034255E-2</c:v>
                </c:pt>
                <c:pt idx="5000">
                  <c:v>8.5343535623921829E-12</c:v>
                </c:pt>
                <c:pt idx="5001">
                  <c:v>-2.1989376083969676E-2</c:v>
                </c:pt>
                <c:pt idx="5002">
                  <c:v>-4.3968118309332518E-2</c:v>
                </c:pt>
                <c:pt idx="5003">
                  <c:v>-6.5925597942866829E-2</c:v>
                </c:pt>
                <c:pt idx="5004">
                  <c:v>-8.7851196542243437E-2</c:v>
                </c:pt>
                <c:pt idx="5005">
                  <c:v>-0.10973431108256095</c:v>
                </c:pt>
                <c:pt idx="5006">
                  <c:v>-0.13156435908381772</c:v>
                </c:pt>
                <c:pt idx="5007">
                  <c:v>-0.15333078372851949</c:v>
                </c:pt>
                <c:pt idx="5008">
                  <c:v>-0.17502305896686265</c:v>
                </c:pt>
                <c:pt idx="5009">
                  <c:v>-0.1966306946070385</c:v>
                </c:pt>
                <c:pt idx="5010">
                  <c:v>-0.21814324138819691</c:v>
                </c:pt>
                <c:pt idx="5011">
                  <c:v>-0.23955029603361619</c:v>
                </c:pt>
                <c:pt idx="5012">
                  <c:v>-0.26084150628163533</c:v>
                </c:pt>
                <c:pt idx="5013">
                  <c:v>-0.28200657589191586</c:v>
                </c:pt>
                <c:pt idx="5014">
                  <c:v>-0.30303526962461247</c:v>
                </c:pt>
                <c:pt idx="5015">
                  <c:v>-0.32391741819004399</c:v>
                </c:pt>
                <c:pt idx="5016">
                  <c:v>-0.34464292316647166</c:v>
                </c:pt>
                <c:pt idx="5017">
                  <c:v>-0.36520176188360637</c:v>
                </c:pt>
                <c:pt idx="5018">
                  <c:v>-0.38558399226948303</c:v>
                </c:pt>
                <c:pt idx="5019">
                  <c:v>-0.40577975765835822</c:v>
                </c:pt>
                <c:pt idx="5020">
                  <c:v>-0.42577929155730648</c:v>
                </c:pt>
                <c:pt idx="5021">
                  <c:v>-0.44557292236920953</c:v>
                </c:pt>
                <c:pt idx="5022">
                  <c:v>-0.46515107806986739</c:v>
                </c:pt>
                <c:pt idx="5023">
                  <c:v>-0.48450429083689378</c:v>
                </c:pt>
                <c:pt idx="5024">
                  <c:v>-0.50362320162834717</c:v>
                </c:pt>
                <c:pt idx="5025">
                  <c:v>-0.52249856470862932</c:v>
                </c:pt>
                <c:pt idx="5026">
                  <c:v>-0.54112125211965401</c:v>
                </c:pt>
                <c:pt idx="5027">
                  <c:v>-0.55948225809504648</c:v>
                </c:pt>
                <c:pt idx="5028">
                  <c:v>-0.57757270341525202</c:v>
                </c:pt>
                <c:pt idx="5029">
                  <c:v>-0.59538383970144759</c:v>
                </c:pt>
                <c:pt idx="5030">
                  <c:v>-0.61290705364618092</c:v>
                </c:pt>
                <c:pt idx="5031">
                  <c:v>-0.63013387117868869</c:v>
                </c:pt>
                <c:pt idx="5032">
                  <c:v>-0.64705596156288225</c:v>
                </c:pt>
                <c:pt idx="5033">
                  <c:v>-0.66366514142601818</c:v>
                </c:pt>
                <c:pt idx="5034">
                  <c:v>-0.67995337871610373</c:v>
                </c:pt>
                <c:pt idx="5035">
                  <c:v>-0.69591279658612692</c:v>
                </c:pt>
                <c:pt idx="5036">
                  <c:v>-0.71153567720322908</c:v>
                </c:pt>
                <c:pt idx="5037">
                  <c:v>-0.72681446548098072</c:v>
                </c:pt>
                <c:pt idx="5038">
                  <c:v>-0.74174177273295427</c:v>
                </c:pt>
                <c:pt idx="5039">
                  <c:v>-0.75631038024582697</c:v>
                </c:pt>
                <c:pt idx="5040">
                  <c:v>-0.77051324277028721</c:v>
                </c:pt>
                <c:pt idx="5041">
                  <c:v>-0.78434349192805364</c:v>
                </c:pt>
                <c:pt idx="5042">
                  <c:v>-0.79779443953337148</c:v>
                </c:pt>
                <c:pt idx="5043">
                  <c:v>-0.81085958082732457</c:v>
                </c:pt>
                <c:pt idx="5044">
                  <c:v>-0.82353259762353181</c:v>
                </c:pt>
                <c:pt idx="5045">
                  <c:v>-0.8358073613635304</c:v>
                </c:pt>
                <c:pt idx="5046">
                  <c:v>-0.84767793608050157</c:v>
                </c:pt>
                <c:pt idx="5047">
                  <c:v>-0.85913858126985121</c:v>
                </c:pt>
                <c:pt idx="5048">
                  <c:v>-0.87018375466526721</c:v>
                </c:pt>
                <c:pt idx="5049">
                  <c:v>-0.88080811491890998</c:v>
                </c:pt>
                <c:pt idx="5050">
                  <c:v>-0.89100652418444126</c:v>
                </c:pt>
                <c:pt idx="5051">
                  <c:v>-0.90077405060164062</c:v>
                </c:pt>
                <c:pt idx="5052">
                  <c:v>-0.91010597068140919</c:v>
                </c:pt>
                <c:pt idx="5053">
                  <c:v>-0.91899777159000762</c:v>
                </c:pt>
                <c:pt idx="5054">
                  <c:v>-0.9274451533314223</c:v>
                </c:pt>
                <c:pt idx="5055">
                  <c:v>-0.93544403082680461</c:v>
                </c:pt>
                <c:pt idx="5056">
                  <c:v>-0.94299053588997961</c:v>
                </c:pt>
                <c:pt idx="5057">
                  <c:v>-0.9500810190980663</c:v>
                </c:pt>
                <c:pt idx="5058">
                  <c:v>-0.95671205155630601</c:v>
                </c:pt>
                <c:pt idx="5059">
                  <c:v>-0.96288042655624539</c:v>
                </c:pt>
                <c:pt idx="5060">
                  <c:v>-0.96858316112647236</c:v>
                </c:pt>
                <c:pt idx="5061">
                  <c:v>-0.97381749747515489</c:v>
                </c:pt>
                <c:pt idx="5062">
                  <c:v>-0.97858090432368672</c:v>
                </c:pt>
                <c:pt idx="5063">
                  <c:v>-0.98287107813078034</c:v>
                </c:pt>
                <c:pt idx="5064">
                  <c:v>-0.98668594420645661</c:v>
                </c:pt>
                <c:pt idx="5065">
                  <c:v>-0.99002365771533429</c:v>
                </c:pt>
                <c:pt idx="5066">
                  <c:v>-0.9928826045687793</c:v>
                </c:pt>
                <c:pt idx="5067">
                  <c:v>-0.99526140220546355</c:v>
                </c:pt>
                <c:pt idx="5068">
                  <c:v>-0.99715890025995924</c:v>
                </c:pt>
                <c:pt idx="5069">
                  <c:v>-0.99857418111904561</c:v>
                </c:pt>
                <c:pt idx="5070">
                  <c:v>-0.99950656036545837</c:v>
                </c:pt>
                <c:pt idx="5071">
                  <c:v>-0.99995558710886778</c:v>
                </c:pt>
                <c:pt idx="5072">
                  <c:v>-0.99992104420392547</c:v>
                </c:pt>
                <c:pt idx="5073">
                  <c:v>-0.99940294835527377</c:v>
                </c:pt>
                <c:pt idx="5074">
                  <c:v>-0.9984015501094673</c:v>
                </c:pt>
                <c:pt idx="5075">
                  <c:v>-0.99691733373381164</c:v>
                </c:pt>
                <c:pt idx="5076">
                  <c:v>-0.99495101698217492</c:v>
                </c:pt>
                <c:pt idx="5077">
                  <c:v>-0.99250355074788943</c:v>
                </c:pt>
                <c:pt idx="5078">
                  <c:v>-0.98957611860390715</c:v>
                </c:pt>
                <c:pt idx="5079">
                  <c:v>-0.98617013623043503</c:v>
                </c:pt>
                <c:pt idx="5080">
                  <c:v>-0.9822872507303243</c:v>
                </c:pt>
                <c:pt idx="5081">
                  <c:v>-0.97792933983254338</c:v>
                </c:pt>
                <c:pt idx="5082">
                  <c:v>-0.9730985109841358</c:v>
                </c:pt>
                <c:pt idx="5083">
                  <c:v>-0.9677971003310617</c:v>
                </c:pt>
                <c:pt idx="5084">
                  <c:v>-0.96202767158846803</c:v>
                </c:pt>
                <c:pt idx="5085">
                  <c:v>-0.95579301480089729</c:v>
                </c:pt>
                <c:pt idx="5086">
                  <c:v>-0.94909614499304562</c:v>
                </c:pt>
                <c:pt idx="5087">
                  <c:v>-0.9419403007117243</c:v>
                </c:pt>
                <c:pt idx="5088">
                  <c:v>-0.93432894245972709</c:v>
                </c:pt>
                <c:pt idx="5089">
                  <c:v>-0.92626575102236175</c:v>
                </c:pt>
                <c:pt idx="5090">
                  <c:v>-0.91775462568745469</c:v>
                </c:pt>
                <c:pt idx="5091">
                  <c:v>-0.90879968235969066</c:v>
                </c:pt>
                <c:pt idx="5092">
                  <c:v>-0.89940525157019691</c:v>
                </c:pt>
                <c:pt idx="5093">
                  <c:v>-0.88957587638233748</c:v>
                </c:pt>
                <c:pt idx="5094">
                  <c:v>-0.87931631019472756</c:v>
                </c:pt>
                <c:pt idx="5095">
                  <c:v>-0.8686315144425325</c:v>
                </c:pt>
                <c:pt idx="5096">
                  <c:v>-0.85752665619816149</c:v>
                </c:pt>
                <c:pt idx="5097">
                  <c:v>-0.84600710567251725</c:v>
                </c:pt>
                <c:pt idx="5098">
                  <c:v>-0.83407843361800993</c:v>
                </c:pt>
                <c:pt idx="5099">
                  <c:v>-0.82174640863459048</c:v>
                </c:pt>
                <c:pt idx="5100">
                  <c:v>-0.80901699438010688</c:v>
                </c:pt>
                <c:pt idx="5101">
                  <c:v>-0.79589634668632347</c:v>
                </c:pt>
                <c:pt idx="5102">
                  <c:v>-0.78239081058204984</c:v>
                </c:pt>
                <c:pt idx="5103">
                  <c:v>-0.76850691722469</c:v>
                </c:pt>
                <c:pt idx="5104">
                  <c:v>-0.75425138074186615</c:v>
                </c:pt>
                <c:pt idx="5105">
                  <c:v>-0.73963109498451829</c:v>
                </c:pt>
                <c:pt idx="5106">
                  <c:v>-0.72465313019309874</c:v>
                </c:pt>
                <c:pt idx="5107">
                  <c:v>-0.70932472957846671</c:v>
                </c:pt>
                <c:pt idx="5108">
                  <c:v>-0.69365330581913553</c:v>
                </c:pt>
                <c:pt idx="5109">
                  <c:v>-0.67764643747656772</c:v>
                </c:pt>
                <c:pt idx="5110">
                  <c:v>-0.6613118653302491</c:v>
                </c:pt>
                <c:pt idx="5111">
                  <c:v>-0.64465748863431727</c:v>
                </c:pt>
                <c:pt idx="5112">
                  <c:v>-0.62769136129755199</c:v>
                </c:pt>
                <c:pt idx="5113">
                  <c:v>-0.61042168798857632</c:v>
                </c:pt>
                <c:pt idx="5114">
                  <c:v>-0.59285682016815211</c:v>
                </c:pt>
                <c:pt idx="5115">
                  <c:v>-0.57500525205048714</c:v>
                </c:pt>
                <c:pt idx="5116">
                  <c:v>-0.55687561649550876</c:v>
                </c:pt>
                <c:pt idx="5117">
                  <c:v>-0.53847668083408984</c:v>
                </c:pt>
                <c:pt idx="5118">
                  <c:v>-0.51981734262824442</c:v>
                </c:pt>
                <c:pt idx="5119">
                  <c:v>-0.50090662536834651</c:v>
                </c:pt>
                <c:pt idx="5120">
                  <c:v>-0.48175367410944997</c:v>
                </c:pt>
                <c:pt idx="5121">
                  <c:v>-0.46236775104880834</c:v>
                </c:pt>
                <c:pt idx="5122">
                  <c:v>-0.44275823104680861</c:v>
                </c:pt>
                <c:pt idx="5123">
                  <c:v>-0.42293459709329717</c:v>
                </c:pt>
                <c:pt idx="5124">
                  <c:v>-0.40290643572173951</c:v>
                </c:pt>
                <c:pt idx="5125">
                  <c:v>-0.38268343237324576</c:v>
                </c:pt>
                <c:pt idx="5126">
                  <c:v>-0.36227536671277694</c:v>
                </c:pt>
                <c:pt idx="5127">
                  <c:v>-0.34169210789978588</c:v>
                </c:pt>
                <c:pt idx="5128">
                  <c:v>-0.3209436098155794</c:v>
                </c:pt>
                <c:pt idx="5129">
                  <c:v>-0.3000399062497095</c:v>
                </c:pt>
                <c:pt idx="5130">
                  <c:v>-0.27899110604772182</c:v>
                </c:pt>
                <c:pt idx="5131">
                  <c:v>-0.25780738822260768</c:v>
                </c:pt>
                <c:pt idx="5132">
                  <c:v>-0.23649899703232363</c:v>
                </c:pt>
                <c:pt idx="5133">
                  <c:v>-0.21507623702575937</c:v>
                </c:pt>
                <c:pt idx="5134">
                  <c:v>-0.19354946805954909</c:v>
                </c:pt>
                <c:pt idx="5135">
                  <c:v>-0.17192910028813707</c:v>
                </c:pt>
                <c:pt idx="5136">
                  <c:v>-0.15022558912951908</c:v>
                </c:pt>
                <c:pt idx="5137">
                  <c:v>-0.12844943020909513</c:v>
                </c:pt>
                <c:pt idx="5138">
                  <c:v>-0.10661115428407826</c:v>
                </c:pt>
                <c:pt idx="5139">
                  <c:v>-8.4721322150913575E-2</c:v>
                </c:pt>
                <c:pt idx="5140">
                  <c:v>-6.2790519538156855E-2</c:v>
                </c:pt>
                <c:pt idx="5141">
                  <c:v>-4.0829351987366716E-2</c:v>
                </c:pt>
                <c:pt idx="5142">
                  <c:v>-1.8848439724273858E-2</c:v>
                </c:pt>
                <c:pt idx="5143">
                  <c:v>3.1415874770092042E-3</c:v>
                </c:pt>
                <c:pt idx="5144">
                  <c:v>2.5130095434466732E-2</c:v>
                </c:pt>
                <c:pt idx="5145">
                  <c:v>4.710645070077582E-2</c:v>
                </c:pt>
                <c:pt idx="5146">
                  <c:v>6.9060025705547159E-2</c:v>
                </c:pt>
                <c:pt idx="5147">
                  <c:v>9.0980203894723777E-2</c:v>
                </c:pt>
                <c:pt idx="5148">
                  <c:v>0.11285638486465233</c:v>
                </c:pt>
                <c:pt idx="5149">
                  <c:v>0.13467798948834431</c:v>
                </c:pt>
                <c:pt idx="5150">
                  <c:v>0.15643446503144792</c:v>
                </c:pt>
                <c:pt idx="5151">
                  <c:v>0.1781152902554568</c:v>
                </c:pt>
                <c:pt idx="5152">
                  <c:v>0.19970998050568758</c:v>
                </c:pt>
                <c:pt idx="5153">
                  <c:v>0.22120809278156581</c:v>
                </c:pt>
                <c:pt idx="5154">
                  <c:v>0.24259923078676845</c:v>
                </c:pt>
                <c:pt idx="5155">
                  <c:v>0.26387304995678046</c:v>
                </c:pt>
                <c:pt idx="5156">
                  <c:v>0.28501926246143444</c:v>
                </c:pt>
                <c:pt idx="5157">
                  <c:v>0.30602764218001399</c:v>
                </c:pt>
                <c:pt idx="5158">
                  <c:v>0.32688802964651481</c:v>
                </c:pt>
                <c:pt idx="5159">
                  <c:v>0.34759033696267255</c:v>
                </c:pt>
                <c:pt idx="5160">
                  <c:v>0.36812455267639399</c:v>
                </c:pt>
                <c:pt idx="5161">
                  <c:v>0.38848074662315335</c:v>
                </c:pt>
                <c:pt idx="5162">
                  <c:v>0.40864907472821155</c:v>
                </c:pt>
                <c:pt idx="5163">
                  <c:v>0.42861978376707005</c:v>
                </c:pt>
                <c:pt idx="5164">
                  <c:v>0.44838321608205717</c:v>
                </c:pt>
                <c:pt idx="5165">
                  <c:v>0.46792981425268543</c:v>
                </c:pt>
                <c:pt idx="5166">
                  <c:v>0.48725012571753534</c:v>
                </c:pt>
                <c:pt idx="5167">
                  <c:v>0.50633480734543046</c:v>
                </c:pt>
                <c:pt idx="5168">
                  <c:v>0.52517462995369224</c:v>
                </c:pt>
                <c:pt idx="5169">
                  <c:v>0.54376048277129141</c:v>
                </c:pt>
                <c:pt idx="5170">
                  <c:v>0.56208337784473561</c:v>
                </c:pt>
                <c:pt idx="5171">
                  <c:v>0.58013445438456412</c:v>
                </c:pt>
                <c:pt idx="5172">
                  <c:v>0.59790498305034689</c:v>
                </c:pt>
                <c:pt idx="5173">
                  <c:v>0.61538637017211639</c:v>
                </c:pt>
                <c:pt idx="5174">
                  <c:v>0.63257016190618975</c:v>
                </c:pt>
                <c:pt idx="5175">
                  <c:v>0.64944804832337277</c:v>
                </c:pt>
                <c:pt idx="5176">
                  <c:v>0.66601186742756802</c:v>
                </c:pt>
                <c:pt idx="5177">
                  <c:v>0.68225360910284338</c:v>
                </c:pt>
                <c:pt idx="5178">
                  <c:v>0.69816541898705342</c:v>
                </c:pt>
                <c:pt idx="5179">
                  <c:v>0.713739602270139</c:v>
                </c:pt>
                <c:pt idx="5180">
                  <c:v>0.72896862741527912</c:v>
                </c:pt>
                <c:pt idx="5181">
                  <c:v>0.74384512980103568</c:v>
                </c:pt>
                <c:pt idx="5182">
                  <c:v>0.75836191528287844</c:v>
                </c:pt>
                <c:pt idx="5183">
                  <c:v>0.7725119636721699</c:v>
                </c:pt>
                <c:pt idx="5184">
                  <c:v>0.78628843213107613</c:v>
                </c:pt>
                <c:pt idx="5185">
                  <c:v>0.79968465848170234</c:v>
                </c:pt>
                <c:pt idx="5186">
                  <c:v>0.81269416442786302</c:v>
                </c:pt>
                <c:pt idx="5187">
                  <c:v>0.82531065868792852</c:v>
                </c:pt>
                <c:pt idx="5188">
                  <c:v>0.83752804003723313</c:v>
                </c:pt>
                <c:pt idx="5189">
                  <c:v>0.84934040025857294</c:v>
                </c:pt>
                <c:pt idx="5190">
                  <c:v>0.86074202699936742</c:v>
                </c:pt>
                <c:pt idx="5191">
                  <c:v>0.87172740653410241</c:v>
                </c:pt>
                <c:pt idx="5192">
                  <c:v>0.88229122643071878</c:v>
                </c:pt>
                <c:pt idx="5193">
                  <c:v>0.89242837811965758</c:v>
                </c:pt>
                <c:pt idx="5194">
                  <c:v>0.90213395936431873</c:v>
                </c:pt>
                <c:pt idx="5195">
                  <c:v>0.91140327663173937</c:v>
                </c:pt>
                <c:pt idx="5196">
                  <c:v>0.92023184736234453</c:v>
                </c:pt>
                <c:pt idx="5197">
                  <c:v>0.92861540213767357</c:v>
                </c:pt>
                <c:pt idx="5198">
                  <c:v>0.93654988674503226</c:v>
                </c:pt>
                <c:pt idx="5199">
                  <c:v>0.9440314641380797</c:v>
                </c:pt>
                <c:pt idx="5200">
                  <c:v>0.9510565162923702</c:v>
                </c:pt>
                <c:pt idx="5201">
                  <c:v>0.95762164595502708</c:v>
                </c:pt>
                <c:pt idx="5202">
                  <c:v>0.96372367828760408</c:v>
                </c:pt>
                <c:pt idx="5203">
                  <c:v>0.96935966240141447</c:v>
                </c:pt>
                <c:pt idx="5204">
                  <c:v>0.9745268727845543</c:v>
                </c:pt>
                <c:pt idx="5205">
                  <c:v>0.9792228106199361</c:v>
                </c:pt>
                <c:pt idx="5206">
                  <c:v>0.98344520499369414</c:v>
                </c:pt>
                <c:pt idx="5207">
                  <c:v>0.98719201399337875</c:v>
                </c:pt>
                <c:pt idx="5208">
                  <c:v>0.99046142569540663</c:v>
                </c:pt>
                <c:pt idx="5209">
                  <c:v>0.99325185904129154</c:v>
                </c:pt>
                <c:pt idx="5210">
                  <c:v>0.99556196460222945</c:v>
                </c:pt>
                <c:pt idx="5211">
                  <c:v>0.99739062523167088</c:v>
                </c:pt>
                <c:pt idx="5212">
                  <c:v>0.99873695660556305</c:v>
                </c:pt>
                <c:pt idx="5213">
                  <c:v>0.99960030765000074</c:v>
                </c:pt>
                <c:pt idx="5214">
                  <c:v>0.99998026085608027</c:v>
                </c:pt>
                <c:pt idx="5215">
                  <c:v>0.99987663248180281</c:v>
                </c:pt>
                <c:pt idx="5216">
                  <c:v>0.9992894726409306</c:v>
                </c:pt>
                <c:pt idx="5217">
                  <c:v>0.99821906527875226</c:v>
                </c:pt>
                <c:pt idx="5218">
                  <c:v>0.99666592803476939</c:v>
                </c:pt>
                <c:pt idx="5219">
                  <c:v>0.99463081199236913</c:v>
                </c:pt>
                <c:pt idx="5220">
                  <c:v>0.99211470131561286</c:v>
                </c:pt>
                <c:pt idx="5221">
                  <c:v>0.9891188127732945</c:v>
                </c:pt>
                <c:pt idx="5222">
                  <c:v>0.98564459515052805</c:v>
                </c:pt>
                <c:pt idx="5223">
                  <c:v>0.98169372854812542</c:v>
                </c:pt>
                <c:pt idx="5224">
                  <c:v>0.97726812357011605</c:v>
                </c:pt>
                <c:pt idx="5225">
                  <c:v>0.97236992039979431</c:v>
                </c:pt>
                <c:pt idx="5226">
                  <c:v>0.96700148776474704</c:v>
                </c:pt>
                <c:pt idx="5227">
                  <c:v>0.96116542179135711</c:v>
                </c:pt>
                <c:pt idx="5228">
                  <c:v>0.95486454474934035</c:v>
                </c:pt>
                <c:pt idx="5229">
                  <c:v>0.94810190368692038</c:v>
                </c:pt>
                <c:pt idx="5230">
                  <c:v>0.94088076895730366</c:v>
                </c:pt>
                <c:pt idx="5231">
                  <c:v>0.93320463263716513</c:v>
                </c:pt>
                <c:pt idx="5232">
                  <c:v>0.9250772068379115</c:v>
                </c:pt>
                <c:pt idx="5233">
                  <c:v>0.91650242191053688</c:v>
                </c:pt>
                <c:pt idx="5234">
                  <c:v>0.90748442454493961</c:v>
                </c:pt>
                <c:pt idx="5235">
                  <c:v>0.89802757576462033</c:v>
                </c:pt>
                <c:pt idx="5236">
                  <c:v>0.88813644881772946</c:v>
                </c:pt>
                <c:pt idx="5237">
                  <c:v>0.87781582696548499</c:v>
                </c:pt>
                <c:pt idx="5238">
                  <c:v>0.86707070116902973</c:v>
                </c:pt>
                <c:pt idx="5239">
                  <c:v>0.85590626767583955</c:v>
                </c:pt>
                <c:pt idx="5240">
                  <c:v>0.84432792550689351</c:v>
                </c:pt>
                <c:pt idx="5241">
                  <c:v>0.83234127384571144</c:v>
                </c:pt>
                <c:pt idx="5242">
                  <c:v>0.81995210933066764</c:v>
                </c:pt>
                <c:pt idx="5243">
                  <c:v>0.80716642325178045</c:v>
                </c:pt>
                <c:pt idx="5244">
                  <c:v>0.79399039865337784</c:v>
                </c:pt>
                <c:pt idx="5245">
                  <c:v>0.78043040734403202</c:v>
                </c:pt>
                <c:pt idx="5246">
                  <c:v>0.76649300681520927</c:v>
                </c:pt>
                <c:pt idx="5247">
                  <c:v>0.75218493707012535</c:v>
                </c:pt>
                <c:pt idx="5248">
                  <c:v>0.73751311736433944</c:v>
                </c:pt>
                <c:pt idx="5249">
                  <c:v>0.72248464285966407</c:v>
                </c:pt>
                <c:pt idx="5250">
                  <c:v>0.70710678119300752</c:v>
                </c:pt>
                <c:pt idx="5251">
                  <c:v>0.69138696896180918</c:v>
                </c:pt>
                <c:pt idx="5252">
                  <c:v>0.67533280812776686</c:v>
                </c:pt>
                <c:pt idx="5253">
                  <c:v>0.65895206234059589</c:v>
                </c:pt>
                <c:pt idx="5254">
                  <c:v>0.64225265318359659</c:v>
                </c:pt>
                <c:pt idx="5255">
                  <c:v>0.62524265634284737</c:v>
                </c:pt>
                <c:pt idx="5256">
                  <c:v>0.60793029770187412</c:v>
                </c:pt>
                <c:pt idx="5257">
                  <c:v>0.59032394936368648</c:v>
                </c:pt>
                <c:pt idx="5258">
                  <c:v>0.57243212560210244</c:v>
                </c:pt>
                <c:pt idx="5259">
                  <c:v>0.55426347874430992</c:v>
                </c:pt>
                <c:pt idx="5260">
                  <c:v>0.53582679498672481</c:v>
                </c:pt>
                <c:pt idx="5261">
                  <c:v>0.51713099014599406</c:v>
                </c:pt>
                <c:pt idx="5262">
                  <c:v>0.49818510534743266</c:v>
                </c:pt>
                <c:pt idx="5263">
                  <c:v>0.47899830265280408</c:v>
                </c:pt>
                <c:pt idx="5264">
                  <c:v>0.45957986062962825</c:v>
                </c:pt>
                <c:pt idx="5265">
                  <c:v>0.43993916986414899</c:v>
                </c:pt>
                <c:pt idx="5266">
                  <c:v>0.4200857284201297</c:v>
                </c:pt>
                <c:pt idx="5267">
                  <c:v>0.40002913724567379</c:v>
                </c:pt>
                <c:pt idx="5268">
                  <c:v>0.37977909553029171</c:v>
                </c:pt>
                <c:pt idx="5269">
                  <c:v>0.35934539601445881</c:v>
                </c:pt>
                <c:pt idx="5270">
                  <c:v>0.33873792025393296</c:v>
                </c:pt>
                <c:pt idx="5271">
                  <c:v>0.31796663384112184</c:v>
                </c:pt>
                <c:pt idx="5272">
                  <c:v>0.2970415815858109</c:v>
                </c:pt>
                <c:pt idx="5273">
                  <c:v>0.27597288265758269</c:v>
                </c:pt>
                <c:pt idx="5274">
                  <c:v>0.25477072569227582</c:v>
                </c:pt>
                <c:pt idx="5275">
                  <c:v>0.23344536386485149</c:v>
                </c:pt>
                <c:pt idx="5276">
                  <c:v>0.21200710993104885</c:v>
                </c:pt>
                <c:pt idx="5277">
                  <c:v>0.19046633124022791</c:v>
                </c:pt>
                <c:pt idx="5278">
                  <c:v>0.16883344472179737</c:v>
                </c:pt>
                <c:pt idx="5279">
                  <c:v>0.14711891184773593</c:v>
                </c:pt>
                <c:pt idx="5280">
                  <c:v>0.12533323357343348</c:v>
                </c:pt>
                <c:pt idx="5281">
                  <c:v>0.10348694525957804</c:v>
                </c:pt>
                <c:pt idx="5282">
                  <c:v>8.1590611577334937E-2</c:v>
                </c:pt>
                <c:pt idx="5283">
                  <c:v>5.9654821399365524E-2</c:v>
                </c:pt>
                <c:pt idx="5284">
                  <c:v>3.7690182679142363E-2</c:v>
                </c:pt>
                <c:pt idx="5285">
                  <c:v>1.5707317321037056E-2</c:v>
                </c:pt>
                <c:pt idx="5286">
                  <c:v>-6.2831439563384699E-3</c:v>
                </c:pt>
                <c:pt idx="5287">
                  <c:v>-2.8270566761053131E-2</c:v>
                </c:pt>
                <c:pt idx="5288">
                  <c:v>-5.0244318170554261E-2</c:v>
                </c:pt>
                <c:pt idx="5289">
                  <c:v>-7.2193771873654583E-2</c:v>
                </c:pt>
                <c:pt idx="5290">
                  <c:v>-9.4108313309322053E-2</c:v>
                </c:pt>
                <c:pt idx="5291">
                  <c:v>-0.11597734479978732</c:v>
                </c:pt>
                <c:pt idx="5292">
                  <c:v>-0.13779029067548668</c:v>
                </c:pt>
                <c:pt idx="5293">
                  <c:v>-0.15953660238936201</c:v>
                </c:pt>
                <c:pt idx="5294">
                  <c:v>-0.18120576361804461</c:v>
                </c:pt>
                <c:pt idx="5295">
                  <c:v>-0.20278729534745568</c:v>
                </c:pt>
                <c:pt idx="5296">
                  <c:v>-0.22427076094036474</c:v>
                </c:pt>
                <c:pt idx="5297">
                  <c:v>-0.24564577118345465</c:v>
                </c:pt>
                <c:pt idx="5298">
                  <c:v>-0.26690198931146669</c:v>
                </c:pt>
                <c:pt idx="5299">
                  <c:v>-0.28802913600591373</c:v>
                </c:pt>
                <c:pt idx="5300">
                  <c:v>-0.30901699436614971</c:v>
                </c:pt>
                <c:pt idx="5301">
                  <c:v>-0.32985541485011716</c:v>
                </c:pt>
                <c:pt idx="5302">
                  <c:v>-0.35053432018258956</c:v>
                </c:pt>
                <c:pt idx="5303">
                  <c:v>-0.37104371022845212</c:v>
                </c:pt>
                <c:pt idx="5304">
                  <c:v>-0.39137366682867825</c:v>
                </c:pt>
                <c:pt idx="5305">
                  <c:v>-0.41151435859666352</c:v>
                </c:pt>
                <c:pt idx="5306">
                  <c:v>-0.43145604567259677</c:v>
                </c:pt>
                <c:pt idx="5307">
                  <c:v>-0.45118908443357003</c:v>
                </c:pt>
                <c:pt idx="5308">
                  <c:v>-0.47070393215714873</c:v>
                </c:pt>
                <c:pt idx="5309">
                  <c:v>-0.48999115163614804</c:v>
                </c:pt>
                <c:pt idx="5310">
                  <c:v>-0.50904141574238193</c:v>
                </c:pt>
                <c:pt idx="5311">
                  <c:v>-0.52784551193718021</c:v>
                </c:pt>
                <c:pt idx="5312">
                  <c:v>-0.5463943467264899</c:v>
                </c:pt>
                <c:pt idx="5313">
                  <c:v>-0.56467895005840885</c:v>
                </c:pt>
                <c:pt idx="5314">
                  <c:v>-0.5826904796610225</c:v>
                </c:pt>
                <c:pt idx="5315">
                  <c:v>-0.60042022531844885</c:v>
                </c:pt>
                <c:pt idx="5316">
                  <c:v>-0.61785961308302129</c:v>
                </c:pt>
                <c:pt idx="5317">
                  <c:v>-0.6350002094215732</c:v>
                </c:pt>
                <c:pt idx="5318">
                  <c:v>-0.65183372529383143</c:v>
                </c:pt>
                <c:pt idx="5319">
                  <c:v>-0.66835202016087825</c:v>
                </c:pt>
                <c:pt idx="5320">
                  <c:v>-0.68454710592190982</c:v>
                </c:pt>
                <c:pt idx="5321">
                  <c:v>-0.70041115077716687</c:v>
                </c:pt>
                <c:pt idx="5322">
                  <c:v>-0.71593648301533441</c:v>
                </c:pt>
                <c:pt idx="5323">
                  <c:v>-0.73111559472351328</c:v>
                </c:pt>
                <c:pt idx="5324">
                  <c:v>-0.7459411454179804</c:v>
                </c:pt>
                <c:pt idx="5325">
                  <c:v>-0.76040596559398144</c:v>
                </c:pt>
                <c:pt idx="5326">
                  <c:v>-0.77450306019283954</c:v>
                </c:pt>
                <c:pt idx="5327">
                  <c:v>-0.78822561198470387</c:v>
                </c:pt>
                <c:pt idx="5328">
                  <c:v>-0.80156698486530154</c:v>
                </c:pt>
                <c:pt idx="5329">
                  <c:v>-0.81452072706509815</c:v>
                </c:pt>
                <c:pt idx="5330">
                  <c:v>-0.82708057426931725</c:v>
                </c:pt>
                <c:pt idx="5331">
                  <c:v>-0.8392404526473064</c:v>
                </c:pt>
                <c:pt idx="5332">
                  <c:v>-0.85099448178978832</c:v>
                </c:pt>
                <c:pt idx="5333">
                  <c:v>-0.86233697755257477</c:v>
                </c:pt>
                <c:pt idx="5334">
                  <c:v>-0.87326245480536768</c:v>
                </c:pt>
                <c:pt idx="5335">
                  <c:v>-0.88376563008431996</c:v>
                </c:pt>
                <c:pt idx="5336">
                  <c:v>-0.89384142414707157</c:v>
                </c:pt>
                <c:pt idx="5337">
                  <c:v>-0.90348496442903226</c:v>
                </c:pt>
                <c:pt idx="5338">
                  <c:v>-0.91269158739968537</c:v>
                </c:pt>
                <c:pt idx="5339">
                  <c:v>-0.92145684081786816</c:v>
                </c:pt>
                <c:pt idx="5340">
                  <c:v>-0.92977648588481021</c:v>
                </c:pt>
                <c:pt idx="5341">
                  <c:v>-0.93764649929398536</c:v>
                </c:pt>
                <c:pt idx="5342">
                  <c:v>-0.94506307517674704</c:v>
                </c:pt>
                <c:pt idx="5343">
                  <c:v>-0.95202262694281303</c:v>
                </c:pt>
                <c:pt idx="5344">
                  <c:v>-0.95852178901470797</c:v>
                </c:pt>
                <c:pt idx="5345">
                  <c:v>-0.96455741845532728</c:v>
                </c:pt>
                <c:pt idx="5346">
                  <c:v>-0.9701265964878335</c:v>
                </c:pt>
                <c:pt idx="5347">
                  <c:v>-0.9752266299071507</c:v>
                </c:pt>
                <c:pt idx="5348">
                  <c:v>-0.97985505238237502</c:v>
                </c:pt>
                <c:pt idx="5349">
                  <c:v>-0.9840096256494697</c:v>
                </c:pt>
                <c:pt idx="5350">
                  <c:v>-0.9876883405936705</c:v>
                </c:pt>
                <c:pt idx="5351">
                  <c:v>-0.99088941822107512</c:v>
                </c:pt>
                <c:pt idx="5352">
                  <c:v>-0.99361131051894913</c:v>
                </c:pt>
                <c:pt idx="5353">
                  <c:v>-0.99585270120433145</c:v>
                </c:pt>
                <c:pt idx="5354">
                  <c:v>-0.99761250636057663</c:v>
                </c:pt>
                <c:pt idx="5355">
                  <c:v>-0.99888987496152737</c:v>
                </c:pt>
                <c:pt idx="5356">
                  <c:v>-0.9996841892830638</c:v>
                </c:pt>
                <c:pt idx="5357">
                  <c:v>-0.99999506520182868</c:v>
                </c:pt>
                <c:pt idx="5358">
                  <c:v>-0.99982235238098605</c:v>
                </c:pt>
                <c:pt idx="5359">
                  <c:v>-0.99916613434292367</c:v>
                </c:pt>
                <c:pt idx="5360">
                  <c:v>-0.99802672842886153</c:v>
                </c:pt>
                <c:pt idx="5361">
                  <c:v>-0.99640468564538875</c:v>
                </c:pt>
                <c:pt idx="5362">
                  <c:v>-0.99430079039800134</c:v>
                </c:pt>
                <c:pt idx="5363">
                  <c:v>-0.99171606011177105</c:v>
                </c:pt>
                <c:pt idx="5364">
                  <c:v>-0.98865174473932749</c:v>
                </c:pt>
                <c:pt idx="5365">
                  <c:v>-0.98510932615639213</c:v>
                </c:pt>
                <c:pt idx="5366">
                  <c:v>-0.98109051744515641</c:v>
                </c:pt>
                <c:pt idx="5367">
                  <c:v>-0.97659726206585029</c:v>
                </c:pt>
                <c:pt idx="5368">
                  <c:v>-0.97163173291690219</c:v>
                </c:pt>
                <c:pt idx="5369">
                  <c:v>-0.96619633128414451</c:v>
                </c:pt>
                <c:pt idx="5370">
                  <c:v>-0.96029368567957341</c:v>
                </c:pt>
                <c:pt idx="5371">
                  <c:v>-0.9539266505702233</c:v>
                </c:pt>
                <c:pt idx="5372">
                  <c:v>-0.94709830499777214</c:v>
                </c:pt>
                <c:pt idx="5373">
                  <c:v>-0.93981195108954441</c:v>
                </c:pt>
                <c:pt idx="5374">
                  <c:v>-0.9320711124616311</c:v>
                </c:pt>
                <c:pt idx="5375">
                  <c:v>-0.92387953251490074</c:v>
                </c:pt>
                <c:pt idx="5376">
                  <c:v>-0.91524117262472382</c:v>
                </c:pt>
                <c:pt idx="5377">
                  <c:v>-0.90616021022528059</c:v>
                </c:pt>
                <c:pt idx="5378">
                  <c:v>-0.89664103678941509</c:v>
                </c:pt>
                <c:pt idx="5379">
                  <c:v>-0.88668825570492216</c:v>
                </c:pt>
                <c:pt idx="5380">
                  <c:v>-0.87630668004841383</c:v>
                </c:pt>
                <c:pt idx="5381">
                  <c:v>-0.86550133025775178</c:v>
                </c:pt>
                <c:pt idx="5382">
                  <c:v>-0.85427743170420822</c:v>
                </c:pt>
                <c:pt idx="5383">
                  <c:v>-0.84264041216552332</c:v>
                </c:pt>
                <c:pt idx="5384">
                  <c:v>-0.83059589920107946</c:v>
                </c:pt>
                <c:pt idx="5385">
                  <c:v>-0.8181497174304635</c:v>
                </c:pt>
                <c:pt idx="5386">
                  <c:v>-0.80530788571673284</c:v>
                </c:pt>
                <c:pt idx="5387">
                  <c:v>-0.79207661425574605</c:v>
                </c:pt>
                <c:pt idx="5388">
                  <c:v>-0.77846230157296792</c:v>
                </c:pt>
                <c:pt idx="5389">
                  <c:v>-0.76447153142919877</c:v>
                </c:pt>
                <c:pt idx="5390">
                  <c:v>-0.75011106963672658</c:v>
                </c:pt>
                <c:pt idx="5391">
                  <c:v>-0.7353878607874399</c:v>
                </c:pt>
                <c:pt idx="5392">
                  <c:v>-0.72030902489448478</c:v>
                </c:pt>
                <c:pt idx="5393">
                  <c:v>-0.7048818539490902</c:v>
                </c:pt>
                <c:pt idx="5394">
                  <c:v>-0.68911380839422487</c:v>
                </c:pt>
                <c:pt idx="5395">
                  <c:v>-0.67301251351679425</c:v>
                </c:pt>
                <c:pt idx="5396">
                  <c:v>-0.6565857557601078</c:v>
                </c:pt>
                <c:pt idx="5397">
                  <c:v>-0.63984147895846732</c:v>
                </c:pt>
                <c:pt idx="5398">
                  <c:v>-0.62278778049553551</c:v>
                </c:pt>
                <c:pt idx="5399">
                  <c:v>-0.60543290738855504</c:v>
                </c:pt>
                <c:pt idx="5400">
                  <c:v>-0.58778525230015388</c:v>
                </c:pt>
                <c:pt idx="5401">
                  <c:v>-0.56985334947972799</c:v>
                </c:pt>
                <c:pt idx="5402">
                  <c:v>-0.55164587063635417</c:v>
                </c:pt>
                <c:pt idx="5403">
                  <c:v>-0.5331716207452285</c:v>
                </c:pt>
                <c:pt idx="5404">
                  <c:v>-0.51443953378965857</c:v>
                </c:pt>
                <c:pt idx="5405">
                  <c:v>-0.49545866844066794</c:v>
                </c:pt>
                <c:pt idx="5406">
                  <c:v>-0.47623820367630387</c:v>
                </c:pt>
                <c:pt idx="5407">
                  <c:v>-0.45678743434276464</c:v>
                </c:pt>
                <c:pt idx="5408">
                  <c:v>-0.43711576665949442</c:v>
                </c:pt>
                <c:pt idx="5409">
                  <c:v>-0.41723271367041909</c:v>
                </c:pt>
                <c:pt idx="5410">
                  <c:v>-0.39714789064352257</c:v>
                </c:pt>
                <c:pt idx="5411">
                  <c:v>-0.37687101042098858</c:v>
                </c:pt>
                <c:pt idx="5412">
                  <c:v>-0.35641187872215641</c:v>
                </c:pt>
                <c:pt idx="5413">
                  <c:v>-0.33578038940156185</c:v>
                </c:pt>
                <c:pt idx="5414">
                  <c:v>-0.31498651966435726</c:v>
                </c:pt>
                <c:pt idx="5415">
                  <c:v>-0.29404032524142326</c:v>
                </c:pt>
                <c:pt idx="5416">
                  <c:v>-0.27295193552649338</c:v>
                </c:pt>
                <c:pt idx="5417">
                  <c:v>-0.25173154867772329</c:v>
                </c:pt>
                <c:pt idx="5418">
                  <c:v>-0.23038942668587037</c:v>
                </c:pt>
                <c:pt idx="5419">
                  <c:v>-0.20893589041174063</c:v>
                </c:pt>
                <c:pt idx="5420">
                  <c:v>-0.18738131459509821</c:v>
                </c:pt>
                <c:pt idx="5421">
                  <c:v>-0.16573612283753344</c:v>
                </c:pt>
                <c:pt idx="5422">
                  <c:v>-0.14401078256170152</c:v>
                </c:pt>
                <c:pt idx="5423">
                  <c:v>-0.12221579994936989</c:v>
                </c:pt>
                <c:pt idx="5424">
                  <c:v>-0.10036171486072185</c:v>
                </c:pt>
                <c:pt idx="5425">
                  <c:v>-7.8459095737373821E-2</c:v>
                </c:pt>
                <c:pt idx="5426">
                  <c:v>-5.6518534491570731E-2</c:v>
                </c:pt>
                <c:pt idx="5427">
                  <c:v>-3.4550641384031196E-2</c:v>
                </c:pt>
                <c:pt idx="5428">
                  <c:v>-1.2566039892919632E-2</c:v>
                </c:pt>
                <c:pt idx="5429">
                  <c:v>9.4246384235735087E-3</c:v>
                </c:pt>
                <c:pt idx="5430">
                  <c:v>3.1410759068558947E-2</c:v>
                </c:pt>
                <c:pt idx="5431">
                  <c:v>5.3381689749196916E-2</c:v>
                </c:pt>
                <c:pt idx="5432">
                  <c:v>7.5326805518379586E-2</c:v>
                </c:pt>
                <c:pt idx="5433">
                  <c:v>9.7235493912861237E-2</c:v>
                </c:pt>
                <c:pt idx="5434">
                  <c:v>0.11909716008535132</c:v>
                </c:pt>
                <c:pt idx="5435">
                  <c:v>0.14090123192808854</c:v>
                </c:pt>
                <c:pt idx="5436">
                  <c:v>0.16263716518543242</c:v>
                </c:pt>
                <c:pt idx="5437">
                  <c:v>0.18429444855291557</c:v>
                </c:pt>
                <c:pt idx="5438">
                  <c:v>0.20586260876050161</c:v>
                </c:pt>
                <c:pt idx="5439">
                  <c:v>0.22733121563730932</c:v>
                </c:pt>
                <c:pt idx="5440">
                  <c:v>0.24868988715556481</c:v>
                </c:pt>
                <c:pt idx="5441">
                  <c:v>0.26992829445125804</c:v>
                </c:pt>
                <c:pt idx="5442">
                  <c:v>0.29103616681908973</c:v>
                </c:pt>
                <c:pt idx="5443">
                  <c:v>0.31200329667929338</c:v>
                </c:pt>
                <c:pt idx="5444">
                  <c:v>0.33281954451393025</c:v>
                </c:pt>
                <c:pt idx="5445">
                  <c:v>0.35347484377027028</c:v>
                </c:pt>
                <c:pt idx="5446">
                  <c:v>0.37395920572888752</c:v>
                </c:pt>
                <c:pt idx="5447">
                  <c:v>0.39426272433411635</c:v>
                </c:pt>
                <c:pt idx="5448">
                  <c:v>0.41437558098453214</c:v>
                </c:pt>
                <c:pt idx="5449">
                  <c:v>0.43428804928113951</c:v>
                </c:pt>
                <c:pt idx="5450">
                  <c:v>0.45399049973097283</c:v>
                </c:pt>
                <c:pt idx="5451">
                  <c:v>0.47347340440383356</c:v>
                </c:pt>
                <c:pt idx="5452">
                  <c:v>0.49272734153991254</c:v>
                </c:pt>
                <c:pt idx="5453">
                  <c:v>0.51174300010606955</c:v>
                </c:pt>
                <c:pt idx="5454">
                  <c:v>0.53051118429856636</c:v>
                </c:pt>
                <c:pt idx="5455">
                  <c:v>0.5490228179900758</c:v>
                </c:pt>
                <c:pt idx="5456">
                  <c:v>0.56726894911882797</c:v>
                </c:pt>
                <c:pt idx="5457">
                  <c:v>0.58524075401770104</c:v>
                </c:pt>
                <c:pt idx="5458">
                  <c:v>0.60292954168133894</c:v>
                </c:pt>
                <c:pt idx="5459">
                  <c:v>0.62032675796899739</c:v>
                </c:pt>
                <c:pt idx="5460">
                  <c:v>0.63742398974126191</c:v>
                </c:pt>
                <c:pt idx="5461">
                  <c:v>0.65421296892856784</c:v>
                </c:pt>
                <c:pt idx="5462">
                  <c:v>0.67068557652956495</c:v>
                </c:pt>
                <c:pt idx="5463">
                  <c:v>0.68683384653739488</c:v>
                </c:pt>
                <c:pt idx="5464">
                  <c:v>0.70264996979198102</c:v>
                </c:pt>
                <c:pt idx="5465">
                  <c:v>0.7181262977564693</c:v>
                </c:pt>
                <c:pt idx="5466">
                  <c:v>0.73325534621599242</c:v>
                </c:pt>
                <c:pt idx="5467">
                  <c:v>0.74802979889697019</c:v>
                </c:pt>
                <c:pt idx="5468">
                  <c:v>0.762442511005194</c:v>
                </c:pt>
                <c:pt idx="5469">
                  <c:v>0.77648651268098623</c:v>
                </c:pt>
                <c:pt idx="5470">
                  <c:v>0.79015501236976271</c:v>
                </c:pt>
                <c:pt idx="5471">
                  <c:v>0.80344140010636755</c:v>
                </c:pt>
                <c:pt idx="5472">
                  <c:v>0.81633925071159441</c:v>
                </c:pt>
                <c:pt idx="5473">
                  <c:v>0.82884232689934567</c:v>
                </c:pt>
                <c:pt idx="5474">
                  <c:v>0.8409445822929289</c:v>
                </c:pt>
                <c:pt idx="5475">
                  <c:v>0.85264016434903811</c:v>
                </c:pt>
                <c:pt idx="5476">
                  <c:v>0.86392341718796217</c:v>
                </c:pt>
                <c:pt idx="5477">
                  <c:v>0.87478888432876312</c:v>
                </c:pt>
                <c:pt idx="5478">
                  <c:v>0.88523131132795141</c:v>
                </c:pt>
                <c:pt idx="5479">
                  <c:v>0.89524564832049602</c:v>
                </c:pt>
                <c:pt idx="5480">
                  <c:v>0.90482705246189432</c:v>
                </c:pt>
                <c:pt idx="5481">
                  <c:v>0.91397089027012846</c:v>
                </c:pt>
                <c:pt idx="5482">
                  <c:v>0.92267273986637666</c:v>
                </c:pt>
                <c:pt idx="5483">
                  <c:v>0.93092839311339393</c:v>
                </c:pt>
                <c:pt idx="5484">
                  <c:v>0.93873385765053063</c:v>
                </c:pt>
                <c:pt idx="5485">
                  <c:v>0.94608535882440192</c:v>
                </c:pt>
                <c:pt idx="5486">
                  <c:v>0.9529793415142771</c:v>
                </c:pt>
                <c:pt idx="5487">
                  <c:v>0.9594124718513044</c:v>
                </c:pt>
                <c:pt idx="5488">
                  <c:v>0.96538163883074013</c:v>
                </c:pt>
                <c:pt idx="5489">
                  <c:v>0.9708839558164033</c:v>
                </c:pt>
                <c:pt idx="5490">
                  <c:v>0.97591676193662702</c:v>
                </c:pt>
                <c:pt idx="5491">
                  <c:v>0.9804776233710325</c:v>
                </c:pt>
                <c:pt idx="5492">
                  <c:v>0.98456433452750303</c:v>
                </c:pt>
                <c:pt idx="5493">
                  <c:v>0.98817491910878863</c:v>
                </c:pt>
                <c:pt idx="5494">
                  <c:v>0.99130763106822606</c:v>
                </c:pt>
                <c:pt idx="5495">
                  <c:v>0.99396095545411289</c:v>
                </c:pt>
                <c:pt idx="5496">
                  <c:v>0.99613360914231808</c:v>
                </c:pt>
                <c:pt idx="5497">
                  <c:v>0.99782454145680011</c:v>
                </c:pt>
                <c:pt idx="5498">
                  <c:v>0.99903293467769683</c:v>
                </c:pt>
                <c:pt idx="5499">
                  <c:v>0.99975820443676999</c:v>
                </c:pt>
                <c:pt idx="5500">
                  <c:v>1</c:v>
                </c:pt>
                <c:pt idx="5501">
                  <c:v>0.99975820443719821</c:v>
                </c:pt>
                <c:pt idx="5502">
                  <c:v>0.99903293467855314</c:v>
                </c:pt>
                <c:pt idx="5503">
                  <c:v>0.99782454145808397</c:v>
                </c:pt>
                <c:pt idx="5504">
                  <c:v>0.99613360914402904</c:v>
                </c:pt>
                <c:pt idx="5505">
                  <c:v>0.99396095545624996</c:v>
                </c:pt>
                <c:pt idx="5506">
                  <c:v>0.99130763107079012</c:v>
                </c:pt>
                <c:pt idx="5507">
                  <c:v>0.98817491911177691</c:v>
                </c:pt>
                <c:pt idx="5508">
                  <c:v>0.98456433453091408</c:v>
                </c:pt>
                <c:pt idx="5509">
                  <c:v>0.98047762337486466</c:v>
                </c:pt>
                <c:pt idx="5510">
                  <c:v>0.9759167619408784</c:v>
                </c:pt>
                <c:pt idx="5511">
                  <c:v>0.9708839558210719</c:v>
                </c:pt>
                <c:pt idx="5512">
                  <c:v>0.96538163883582362</c:v>
                </c:pt>
                <c:pt idx="5513">
                  <c:v>0.95941247185680034</c:v>
                </c:pt>
                <c:pt idx="5514">
                  <c:v>0.95297934152018293</c:v>
                </c:pt>
                <c:pt idx="5515">
                  <c:v>0.9460853588307101</c:v>
                </c:pt>
                <c:pt idx="5516">
                  <c:v>0.93873385765724249</c:v>
                </c:pt>
                <c:pt idx="5517">
                  <c:v>0.93092839312050613</c:v>
                </c:pt>
                <c:pt idx="5518">
                  <c:v>0.92267273987388576</c:v>
                </c:pt>
                <c:pt idx="5519">
                  <c:v>0.91397089027803091</c:v>
                </c:pt>
                <c:pt idx="5520">
                  <c:v>0.90482705247018624</c:v>
                </c:pt>
                <c:pt idx="5521">
                  <c:v>0.89524564832917342</c:v>
                </c:pt>
                <c:pt idx="5522">
                  <c:v>0.88523131133701016</c:v>
                </c:pt>
                <c:pt idx="5523">
                  <c:v>0.87478888433819879</c:v>
                </c:pt>
                <c:pt idx="5524">
                  <c:v>0.8639234171977701</c:v>
                </c:pt>
                <c:pt idx="5525">
                  <c:v>0.85264016435921364</c:v>
                </c:pt>
                <c:pt idx="5526">
                  <c:v>0.84094458230347469</c:v>
                </c:pt>
                <c:pt idx="5527">
                  <c:v>0.82884232691024939</c:v>
                </c:pt>
                <c:pt idx="5528">
                  <c:v>0.81633925072285063</c:v>
                </c:pt>
                <c:pt idx="5529">
                  <c:v>0.80344140011797094</c:v>
                </c:pt>
                <c:pt idx="5530">
                  <c:v>0.7901550123817076</c:v>
                </c:pt>
                <c:pt idx="5531">
                  <c:v>0.77648651269326696</c:v>
                </c:pt>
                <c:pt idx="5532">
                  <c:v>0.76244251101780447</c:v>
                </c:pt>
                <c:pt idx="5533">
                  <c:v>0.74802979890990429</c:v>
                </c:pt>
                <c:pt idx="5534">
                  <c:v>0.73325534622923438</c:v>
                </c:pt>
                <c:pt idx="5535">
                  <c:v>0.71812629777002202</c:v>
                </c:pt>
                <c:pt idx="5536">
                  <c:v>0.70264996980583805</c:v>
                </c:pt>
                <c:pt idx="5537">
                  <c:v>0.68683384655154944</c:v>
                </c:pt>
                <c:pt idx="5538">
                  <c:v>0.67068557654401018</c:v>
                </c:pt>
                <c:pt idx="5539">
                  <c:v>0.65421296894329684</c:v>
                </c:pt>
                <c:pt idx="5540">
                  <c:v>0.63742398975626757</c:v>
                </c:pt>
                <c:pt idx="5541">
                  <c:v>0.62032675798427228</c:v>
                </c:pt>
                <c:pt idx="5542">
                  <c:v>0.60292954169687585</c:v>
                </c:pt>
                <c:pt idx="5543">
                  <c:v>0.58524075403349229</c:v>
                </c:pt>
                <c:pt idx="5544">
                  <c:v>0.56726894913486614</c:v>
                </c:pt>
                <c:pt idx="5545">
                  <c:v>0.54902281800636488</c:v>
                </c:pt>
                <c:pt idx="5546">
                  <c:v>0.5305111843150867</c:v>
                </c:pt>
                <c:pt idx="5547">
                  <c:v>0.51174300012281326</c:v>
                </c:pt>
                <c:pt idx="5548">
                  <c:v>0.49272734155687148</c:v>
                </c:pt>
                <c:pt idx="5549">
                  <c:v>0.47347340442099961</c:v>
                </c:pt>
                <c:pt idx="5550">
                  <c:v>0.45399049974833766</c:v>
                </c:pt>
                <c:pt idx="5551">
                  <c:v>0.43428804929869463</c:v>
                </c:pt>
                <c:pt idx="5552">
                  <c:v>0.41437558100226918</c:v>
                </c:pt>
                <c:pt idx="5553">
                  <c:v>0.39426272435202669</c:v>
                </c:pt>
                <c:pt idx="5554">
                  <c:v>0.3739592057469493</c:v>
                </c:pt>
                <c:pt idx="5555">
                  <c:v>0.35347484378848781</c:v>
                </c:pt>
                <c:pt idx="5556">
                  <c:v>0.33281954453229479</c:v>
                </c:pt>
                <c:pt idx="5557">
                  <c:v>0.31200329669779597</c:v>
                </c:pt>
                <c:pt idx="5558">
                  <c:v>0.29103616683772143</c:v>
                </c:pt>
                <c:pt idx="5559">
                  <c:v>0.26992829447000988</c:v>
                </c:pt>
                <c:pt idx="5560">
                  <c:v>0.24868988717442772</c:v>
                </c:pt>
                <c:pt idx="5561">
                  <c:v>0.22733121565627418</c:v>
                </c:pt>
                <c:pt idx="5562">
                  <c:v>0.20586260877955923</c:v>
                </c:pt>
                <c:pt idx="5563">
                  <c:v>0.18429444857205673</c:v>
                </c:pt>
                <c:pt idx="5564">
                  <c:v>0.16263716520464788</c:v>
                </c:pt>
                <c:pt idx="5565">
                  <c:v>0.14090123194738308</c:v>
                </c:pt>
                <c:pt idx="5566">
                  <c:v>0.11909716010470157</c:v>
                </c:pt>
                <c:pt idx="5567">
                  <c:v>9.7235493932257847E-2</c:v>
                </c:pt>
                <c:pt idx="5568">
                  <c:v>7.532680553781318E-2</c:v>
                </c:pt>
                <c:pt idx="5569">
                  <c:v>5.3381689768658085E-2</c:v>
                </c:pt>
                <c:pt idx="5570">
                  <c:v>3.1410759088038295E-2</c:v>
                </c:pt>
                <c:pt idx="5571">
                  <c:v>9.4246384430616056E-3</c:v>
                </c:pt>
                <c:pt idx="5572">
                  <c:v>-1.2566039873432208E-2</c:v>
                </c:pt>
                <c:pt idx="5573">
                  <c:v>-3.4550641364553866E-2</c:v>
                </c:pt>
                <c:pt idx="5574">
                  <c:v>-5.651853447212711E-2</c:v>
                </c:pt>
                <c:pt idx="5575">
                  <c:v>-7.8459095717959101E-2</c:v>
                </c:pt>
                <c:pt idx="5576">
                  <c:v>-0.10036171484134541</c:v>
                </c:pt>
                <c:pt idx="5577">
                  <c:v>-0.12221579993004113</c:v>
                </c:pt>
                <c:pt idx="5578">
                  <c:v>-0.1440107825424298</c:v>
                </c:pt>
                <c:pt idx="5579">
                  <c:v>-0.16573612281832803</c:v>
                </c:pt>
                <c:pt idx="5580">
                  <c:v>-0.18738131457596843</c:v>
                </c:pt>
                <c:pt idx="5581">
                  <c:v>-0.20893589039269569</c:v>
                </c:pt>
                <c:pt idx="5582">
                  <c:v>-0.23038942666691953</c:v>
                </c:pt>
                <c:pt idx="5583">
                  <c:v>-0.25173154865887565</c:v>
                </c:pt>
                <c:pt idx="5584">
                  <c:v>-0.27295193550775815</c:v>
                </c:pt>
                <c:pt idx="5585">
                  <c:v>-0.29404032522279588</c:v>
                </c:pt>
                <c:pt idx="5586">
                  <c:v>-0.31498651964586033</c:v>
                </c:pt>
                <c:pt idx="5587">
                  <c:v>-0.33578038938320443</c:v>
                </c:pt>
                <c:pt idx="5588">
                  <c:v>-0.3564118787039473</c:v>
                </c:pt>
                <c:pt idx="5589">
                  <c:v>-0.37687101040293663</c:v>
                </c:pt>
                <c:pt idx="5590">
                  <c:v>-0.39714789062563649</c:v>
                </c:pt>
                <c:pt idx="5591">
                  <c:v>-0.41723271365270753</c:v>
                </c:pt>
                <c:pt idx="5592">
                  <c:v>-0.43711576664196594</c:v>
                </c:pt>
                <c:pt idx="5593">
                  <c:v>-0.45678743432544039</c:v>
                </c:pt>
                <c:pt idx="5594">
                  <c:v>-0.4762382036591794</c:v>
                </c:pt>
                <c:pt idx="5595">
                  <c:v>-0.49545866842375152</c:v>
                </c:pt>
                <c:pt idx="5596">
                  <c:v>-0.51443953377295837</c:v>
                </c:pt>
                <c:pt idx="5597">
                  <c:v>-0.53317162072875279</c:v>
                </c:pt>
                <c:pt idx="5598">
                  <c:v>-0.55164587062011072</c:v>
                </c:pt>
                <c:pt idx="5599">
                  <c:v>-0.56985334946372468</c:v>
                </c:pt>
                <c:pt idx="5600">
                  <c:v>-0.58778525228439849</c:v>
                </c:pt>
                <c:pt idx="5601">
                  <c:v>-0.60543290737305522</c:v>
                </c:pt>
                <c:pt idx="5602">
                  <c:v>-0.6227877804802987</c:v>
                </c:pt>
                <c:pt idx="5603">
                  <c:v>-0.63984147894350085</c:v>
                </c:pt>
                <c:pt idx="5604">
                  <c:v>-0.65658575574541889</c:v>
                </c:pt>
                <c:pt idx="5605">
                  <c:v>-0.67301251350237956</c:v>
                </c:pt>
                <c:pt idx="5606">
                  <c:v>-0.68911380838010217</c:v>
                </c:pt>
                <c:pt idx="5607">
                  <c:v>-0.70488185393526614</c:v>
                </c:pt>
                <c:pt idx="5608">
                  <c:v>-0.72030902488096615</c:v>
                </c:pt>
                <c:pt idx="5609">
                  <c:v>-0.73538786077423324</c:v>
                </c:pt>
                <c:pt idx="5610">
                  <c:v>-0.75011106962383833</c:v>
                </c:pt>
                <c:pt idx="5611">
                  <c:v>-0.76447153141663504</c:v>
                </c:pt>
                <c:pt idx="5612">
                  <c:v>-0.77846230156073482</c:v>
                </c:pt>
                <c:pt idx="5613">
                  <c:v>-0.79207661424385822</c:v>
                </c:pt>
                <c:pt idx="5614">
                  <c:v>-0.80530788570518708</c:v>
                </c:pt>
                <c:pt idx="5615">
                  <c:v>-0.81814971741926545</c:v>
                </c:pt>
                <c:pt idx="5616">
                  <c:v>-0.83059589919023447</c:v>
                </c:pt>
                <c:pt idx="5617">
                  <c:v>-0.84264041215503671</c:v>
                </c:pt>
                <c:pt idx="5618">
                  <c:v>-0.85427743169408488</c:v>
                </c:pt>
                <c:pt idx="5619">
                  <c:v>-0.86550133024799669</c:v>
                </c:pt>
                <c:pt idx="5620">
                  <c:v>-0.87630668003903178</c:v>
                </c:pt>
                <c:pt idx="5621">
                  <c:v>-0.88668825569591769</c:v>
                </c:pt>
                <c:pt idx="5622">
                  <c:v>-0.89664103678079243</c:v>
                </c:pt>
                <c:pt idx="5623">
                  <c:v>-0.90616021021704407</c:v>
                </c:pt>
                <c:pt idx="5624">
                  <c:v>-0.91524117261687155</c:v>
                </c:pt>
                <c:pt idx="5625">
                  <c:v>-0.92387953250744259</c:v>
                </c:pt>
                <c:pt idx="5626">
                  <c:v>-0.93207111245457064</c:v>
                </c:pt>
                <c:pt idx="5627">
                  <c:v>-0.93981195108288518</c:v>
                </c:pt>
                <c:pt idx="5628">
                  <c:v>-0.94709830499151726</c:v>
                </c:pt>
                <c:pt idx="5629">
                  <c:v>-0.95392665056437576</c:v>
                </c:pt>
                <c:pt idx="5630">
                  <c:v>-0.9602936856741362</c:v>
                </c:pt>
                <c:pt idx="5631">
                  <c:v>-0.96619633127912008</c:v>
                </c:pt>
                <c:pt idx="5632">
                  <c:v>-0.97163173291229299</c:v>
                </c:pt>
                <c:pt idx="5633">
                  <c:v>-0.97659726206166175</c:v>
                </c:pt>
                <c:pt idx="5634">
                  <c:v>-0.98109051744138709</c:v>
                </c:pt>
                <c:pt idx="5635">
                  <c:v>-0.98510932615304392</c:v>
                </c:pt>
                <c:pt idx="5636">
                  <c:v>-0.98865174473640194</c:v>
                </c:pt>
                <c:pt idx="5637">
                  <c:v>-0.99171606010926949</c:v>
                </c:pt>
                <c:pt idx="5638">
                  <c:v>-0.99430079039592512</c:v>
                </c:pt>
                <c:pt idx="5639">
                  <c:v>-0.99640468564373885</c:v>
                </c:pt>
                <c:pt idx="5640">
                  <c:v>-0.99802672842763873</c:v>
                </c:pt>
                <c:pt idx="5641">
                  <c:v>-0.99916613434212853</c:v>
                </c:pt>
                <c:pt idx="5642">
                  <c:v>-0.9998223523806189</c:v>
                </c:pt>
                <c:pt idx="5643">
                  <c:v>-0.99999506520188985</c:v>
                </c:pt>
                <c:pt idx="5644">
                  <c:v>-0.99968418928355351</c:v>
                </c:pt>
                <c:pt idx="5645">
                  <c:v>-0.99888987496244541</c:v>
                </c:pt>
                <c:pt idx="5646">
                  <c:v>-0.99761250636192256</c:v>
                </c:pt>
                <c:pt idx="5647">
                  <c:v>-0.99585270120610458</c:v>
                </c:pt>
                <c:pt idx="5648">
                  <c:v>-0.99361131052114859</c:v>
                </c:pt>
                <c:pt idx="5649">
                  <c:v>-0.9908894182236998</c:v>
                </c:pt>
                <c:pt idx="5650">
                  <c:v>-0.98768834059671917</c:v>
                </c:pt>
                <c:pt idx="5651">
                  <c:v>-0.98400962565294103</c:v>
                </c:pt>
                <c:pt idx="5652">
                  <c:v>-0.97985505238626713</c:v>
                </c:pt>
                <c:pt idx="5653">
                  <c:v>-0.9752266299114587</c:v>
                </c:pt>
                <c:pt idx="5654">
                  <c:v>-0.97012659649255806</c:v>
                </c:pt>
                <c:pt idx="5655">
                  <c:v>-0.96455741846046616</c:v>
                </c:pt>
                <c:pt idx="5656">
                  <c:v>-0.95852178902025864</c:v>
                </c:pt>
                <c:pt idx="5657">
                  <c:v>-0.95202262694877282</c:v>
                </c:pt>
                <c:pt idx="5658">
                  <c:v>-0.94506307518311317</c:v>
                </c:pt>
                <c:pt idx="5659">
                  <c:v>-0.93764649930075461</c:v>
                </c:pt>
                <c:pt idx="5660">
                  <c:v>-0.92977648589197937</c:v>
                </c:pt>
                <c:pt idx="5661">
                  <c:v>-0.92145684082543378</c:v>
                </c:pt>
                <c:pt idx="5662">
                  <c:v>-0.91269158740764378</c:v>
                </c:pt>
                <c:pt idx="5663">
                  <c:v>-0.90348496443737947</c:v>
                </c:pt>
                <c:pt idx="5664">
                  <c:v>-0.89384142415581014</c:v>
                </c:pt>
                <c:pt idx="5665">
                  <c:v>-0.88376563009343945</c:v>
                </c:pt>
                <c:pt idx="5666">
                  <c:v>-0.87326245481486364</c:v>
                </c:pt>
                <c:pt idx="5667">
                  <c:v>-0.86233697756244265</c:v>
                </c:pt>
                <c:pt idx="5668">
                  <c:v>-0.85099448180002346</c:v>
                </c:pt>
                <c:pt idx="5669">
                  <c:v>-0.8392404526579037</c:v>
                </c:pt>
                <c:pt idx="5670">
                  <c:v>-0.82708057428027171</c:v>
                </c:pt>
                <c:pt idx="5671">
                  <c:v>-0.81452072707640444</c:v>
                </c:pt>
                <c:pt idx="5672">
                  <c:v>-0.80156698487694555</c:v>
                </c:pt>
                <c:pt idx="5673">
                  <c:v>-0.78822561199668839</c:v>
                </c:pt>
                <c:pt idx="5674">
                  <c:v>-0.77450306020515869</c:v>
                </c:pt>
                <c:pt idx="5675">
                  <c:v>-0.76040596560662921</c:v>
                </c:pt>
                <c:pt idx="5676">
                  <c:v>-0.7459411454309508</c:v>
                </c:pt>
                <c:pt idx="5677">
                  <c:v>-0.73111559473679999</c:v>
                </c:pt>
                <c:pt idx="5678">
                  <c:v>-0.71593648302893098</c:v>
                </c:pt>
                <c:pt idx="5679">
                  <c:v>-0.70041115079106686</c:v>
                </c:pt>
                <c:pt idx="5680">
                  <c:v>-0.68454710593610635</c:v>
                </c:pt>
                <c:pt idx="5681">
                  <c:v>-0.66835202017536444</c:v>
                </c:pt>
                <c:pt idx="5682">
                  <c:v>-0.65183372530860029</c:v>
                </c:pt>
                <c:pt idx="5683">
                  <c:v>-0.63500020943662872</c:v>
                </c:pt>
                <c:pt idx="5684">
                  <c:v>-0.61785961309834514</c:v>
                </c:pt>
                <c:pt idx="5685">
                  <c:v>-0.60042022533403383</c:v>
                </c:pt>
                <c:pt idx="5686">
                  <c:v>-0.58269047967686105</c:v>
                </c:pt>
                <c:pt idx="5687">
                  <c:v>-0.5646789500744932</c:v>
                </c:pt>
                <c:pt idx="5688">
                  <c:v>-0.54639434674281251</c:v>
                </c:pt>
                <c:pt idx="5689">
                  <c:v>-0.52784551195373297</c:v>
                </c:pt>
                <c:pt idx="5690">
                  <c:v>-0.50904141575915696</c:v>
                </c:pt>
                <c:pt idx="5691">
                  <c:v>-0.48999115165313706</c:v>
                </c:pt>
                <c:pt idx="5692">
                  <c:v>-0.47070393217433115</c:v>
                </c:pt>
                <c:pt idx="5693">
                  <c:v>-0.45118908445094985</c:v>
                </c:pt>
                <c:pt idx="5694">
                  <c:v>-0.4314560456901656</c:v>
                </c:pt>
                <c:pt idx="5695">
                  <c:v>-0.41151435861441288</c:v>
                </c:pt>
                <c:pt idx="5696">
                  <c:v>-0.39137366684659952</c:v>
                </c:pt>
                <c:pt idx="5697">
                  <c:v>-0.37104371024653665</c:v>
                </c:pt>
                <c:pt idx="5698">
                  <c:v>-0.35053432020082864</c:v>
                </c:pt>
                <c:pt idx="5699">
                  <c:v>-0.32985541486850195</c:v>
                </c:pt>
                <c:pt idx="5700">
                  <c:v>-0.30901699438467128</c:v>
                </c:pt>
                <c:pt idx="5701">
                  <c:v>-0.2880291360245632</c:v>
                </c:pt>
                <c:pt idx="5702">
                  <c:v>-0.26690198933023501</c:v>
                </c:pt>
                <c:pt idx="5703">
                  <c:v>-0.24564577120234649</c:v>
                </c:pt>
                <c:pt idx="5704">
                  <c:v>-0.22427076095935727</c:v>
                </c:pt>
                <c:pt idx="5705">
                  <c:v>-0.20278729536653972</c:v>
                </c:pt>
                <c:pt idx="5706">
                  <c:v>-0.18120576363721091</c:v>
                </c:pt>
                <c:pt idx="5707">
                  <c:v>-0.15953660240860135</c:v>
                </c:pt>
                <c:pt idx="5708">
                  <c:v>-0.13779029069478974</c:v>
                </c:pt>
                <c:pt idx="5709">
                  <c:v>-0.11597734481914476</c:v>
                </c:pt>
                <c:pt idx="5710">
                  <c:v>-9.4108313328724519E-2</c:v>
                </c:pt>
                <c:pt idx="5711">
                  <c:v>-7.2193771893092701E-2</c:v>
                </c:pt>
                <c:pt idx="5712">
                  <c:v>-5.0244318190004411E-2</c:v>
                </c:pt>
                <c:pt idx="5713">
                  <c:v>-2.82705667805201E-2</c:v>
                </c:pt>
                <c:pt idx="5714">
                  <c:v>-6.2831439758128374E-3</c:v>
                </c:pt>
                <c:pt idx="5715">
                  <c:v>1.5707317301564709E-2</c:v>
                </c:pt>
                <c:pt idx="5716">
                  <c:v>3.7690182659681451E-2</c:v>
                </c:pt>
                <c:pt idx="5717">
                  <c:v>5.9654821379925456E-2</c:v>
                </c:pt>
                <c:pt idx="5718">
                  <c:v>8.1590611557925116E-2</c:v>
                </c:pt>
                <c:pt idx="5719">
                  <c:v>0.10348694524020785</c:v>
                </c:pt>
                <c:pt idx="5720">
                  <c:v>0.1253332335541123</c:v>
                </c:pt>
                <c:pt idx="5721">
                  <c:v>0.14711891182847309</c:v>
                </c:pt>
                <c:pt idx="5722">
                  <c:v>0.1688334447026022</c:v>
                </c:pt>
                <c:pt idx="5723">
                  <c:v>0.19046633122109571</c:v>
                </c:pt>
                <c:pt idx="5724">
                  <c:v>0.21200710991200292</c:v>
                </c:pt>
                <c:pt idx="5725">
                  <c:v>0.233445363845901</c:v>
                </c:pt>
                <c:pt idx="5726">
                  <c:v>0.25477072567342995</c:v>
                </c:pt>
                <c:pt idx="5727">
                  <c:v>0.27597288263885056</c:v>
                </c:pt>
                <c:pt idx="5728">
                  <c:v>0.29704158156720162</c:v>
                </c:pt>
                <c:pt idx="5729">
                  <c:v>0.31796663382264428</c:v>
                </c:pt>
                <c:pt idx="5730">
                  <c:v>0.33873792023559618</c:v>
                </c:pt>
                <c:pt idx="5731">
                  <c:v>0.3593453959962849</c:v>
                </c:pt>
                <c:pt idx="5732">
                  <c:v>0.37977909551227607</c:v>
                </c:pt>
                <c:pt idx="5733">
                  <c:v>0.40002913722782513</c:v>
                </c:pt>
                <c:pt idx="5734">
                  <c:v>0.42008572840245662</c:v>
                </c:pt>
                <c:pt idx="5735">
                  <c:v>0.43993916984666015</c:v>
                </c:pt>
                <c:pt idx="5736">
                  <c:v>0.45957986061233197</c:v>
                </c:pt>
                <c:pt idx="5737">
                  <c:v>0.47899830263570881</c:v>
                </c:pt>
                <c:pt idx="5738">
                  <c:v>0.49818510533054672</c:v>
                </c:pt>
                <c:pt idx="5739">
                  <c:v>0.51713099012932551</c:v>
                </c:pt>
                <c:pt idx="5740">
                  <c:v>0.53582679497028174</c:v>
                </c:pt>
                <c:pt idx="5741">
                  <c:v>0.55426347872810033</c:v>
                </c:pt>
                <c:pt idx="5742">
                  <c:v>0.57243212558612244</c:v>
                </c:pt>
                <c:pt idx="5743">
                  <c:v>0.59032394934795562</c:v>
                </c:pt>
                <c:pt idx="5744">
                  <c:v>0.60793029768640017</c:v>
                </c:pt>
                <c:pt idx="5745">
                  <c:v>0.62524265632763754</c:v>
                </c:pt>
                <c:pt idx="5746">
                  <c:v>0.64225265316865843</c:v>
                </c:pt>
                <c:pt idx="5747">
                  <c:v>0.65895206232593662</c:v>
                </c:pt>
                <c:pt idx="5748">
                  <c:v>0.67533280811339358</c:v>
                </c:pt>
                <c:pt idx="5749">
                  <c:v>0.69138696894772877</c:v>
                </c:pt>
                <c:pt idx="5750">
                  <c:v>0.70710678117922676</c:v>
                </c:pt>
                <c:pt idx="5751">
                  <c:v>0.72248464284619951</c:v>
                </c:pt>
                <c:pt idx="5752">
                  <c:v>0.73751311735118741</c:v>
                </c:pt>
                <c:pt idx="5753">
                  <c:v>0.75218493705729239</c:v>
                </c:pt>
                <c:pt idx="5754">
                  <c:v>0.7664930068027016</c:v>
                </c:pt>
                <c:pt idx="5755">
                  <c:v>0.78043040733185554</c:v>
                </c:pt>
                <c:pt idx="5756">
                  <c:v>0.79399039864153853</c:v>
                </c:pt>
                <c:pt idx="5757">
                  <c:v>0.80716642324028398</c:v>
                </c:pt>
                <c:pt idx="5758">
                  <c:v>0.81995210931951956</c:v>
                </c:pt>
                <c:pt idx="5759">
                  <c:v>0.83234127383491729</c:v>
                </c:pt>
                <c:pt idx="5760">
                  <c:v>0.84432792549645841</c:v>
                </c:pt>
                <c:pt idx="5761">
                  <c:v>0.85590626766576861</c:v>
                </c:pt>
                <c:pt idx="5762">
                  <c:v>0.86707070115932061</c:v>
                </c:pt>
                <c:pt idx="5763">
                  <c:v>0.87781582695614979</c:v>
                </c:pt>
                <c:pt idx="5764">
                  <c:v>0.88813644880877274</c:v>
                </c:pt>
                <c:pt idx="5765">
                  <c:v>0.89802757575604641</c:v>
                </c:pt>
                <c:pt idx="5766">
                  <c:v>0.9074844245367526</c:v>
                </c:pt>
                <c:pt idx="5767">
                  <c:v>0.91650242190274067</c:v>
                </c:pt>
                <c:pt idx="5768">
                  <c:v>0.92507720683051009</c:v>
                </c:pt>
                <c:pt idx="5769">
                  <c:v>0.93320463263016185</c:v>
                </c:pt>
                <c:pt idx="5770">
                  <c:v>0.94088076895070194</c:v>
                </c:pt>
                <c:pt idx="5771">
                  <c:v>0.94810190368072811</c:v>
                </c:pt>
                <c:pt idx="5772">
                  <c:v>0.95486454474355553</c:v>
                </c:pt>
                <c:pt idx="5773">
                  <c:v>0.96116542178598263</c:v>
                </c:pt>
                <c:pt idx="5774">
                  <c:v>0.96700148775978545</c:v>
                </c:pt>
                <c:pt idx="5775">
                  <c:v>0.97236992039524794</c:v>
                </c:pt>
                <c:pt idx="5776">
                  <c:v>0.97726812356598725</c:v>
                </c:pt>
                <c:pt idx="5777">
                  <c:v>0.98169372854441617</c:v>
                </c:pt>
                <c:pt idx="5778">
                  <c:v>0.98564459514724001</c:v>
                </c:pt>
                <c:pt idx="5779">
                  <c:v>0.98911881277042946</c:v>
                </c:pt>
                <c:pt idx="5780">
                  <c:v>0.99211470131317203</c:v>
                </c:pt>
                <c:pt idx="5781">
                  <c:v>0.99463081199035375</c:v>
                </c:pt>
                <c:pt idx="5782">
                  <c:v>0.99666592803317933</c:v>
                </c:pt>
                <c:pt idx="5783">
                  <c:v>0.99821906527758963</c:v>
                </c:pt>
                <c:pt idx="5784">
                  <c:v>0.99928947264019607</c:v>
                </c:pt>
                <c:pt idx="5785">
                  <c:v>0.99987663248149672</c:v>
                </c:pt>
                <c:pt idx="5786">
                  <c:v>0.99998026085620273</c:v>
                </c:pt>
                <c:pt idx="5787">
                  <c:v>0.99960030765055174</c:v>
                </c:pt>
                <c:pt idx="5788">
                  <c:v>0.99873695660654227</c:v>
                </c:pt>
                <c:pt idx="5789">
                  <c:v>0.99739062523307787</c:v>
                </c:pt>
                <c:pt idx="5790">
                  <c:v>0.9955619646040621</c:v>
                </c:pt>
                <c:pt idx="5791">
                  <c:v>0.99325185904355018</c:v>
                </c:pt>
                <c:pt idx="5792">
                  <c:v>0.99046142569809015</c:v>
                </c:pt>
                <c:pt idx="5793">
                  <c:v>0.98719201399648571</c:v>
                </c:pt>
                <c:pt idx="5794">
                  <c:v>0.9834452049972231</c:v>
                </c:pt>
                <c:pt idx="5795">
                  <c:v>0.97922281062388528</c:v>
                </c:pt>
                <c:pt idx="5796">
                  <c:v>0.97452687278892192</c:v>
                </c:pt>
                <c:pt idx="5797">
                  <c:v>0.96935966240619831</c:v>
                </c:pt>
                <c:pt idx="5798">
                  <c:v>0.96372367829280192</c:v>
                </c:pt>
                <c:pt idx="5799">
                  <c:v>0.95762164596063637</c:v>
                </c:pt>
                <c:pt idx="5800">
                  <c:v>0.95105651629838828</c:v>
                </c:pt>
                <c:pt idx="5801">
                  <c:v>0.94403146414450356</c:v>
                </c:pt>
                <c:pt idx="5802">
                  <c:v>0.93654988675186379</c:v>
                </c:pt>
                <c:pt idx="5803">
                  <c:v>0.92861540214490479</c:v>
                </c:pt>
                <c:pt idx="5804">
                  <c:v>0.9202318473699721</c:v>
                </c:pt>
                <c:pt idx="5805">
                  <c:v>0.91140327663975929</c:v>
                </c:pt>
                <c:pt idx="5806">
                  <c:v>0.90213395937272733</c:v>
                </c:pt>
                <c:pt idx="5807">
                  <c:v>0.89242837812845077</c:v>
                </c:pt>
                <c:pt idx="5808">
                  <c:v>0.88229122643989233</c:v>
                </c:pt>
                <c:pt idx="5809">
                  <c:v>0.87172740654365188</c:v>
                </c:pt>
                <c:pt idx="5810">
                  <c:v>0.86074202700928093</c:v>
                </c:pt>
                <c:pt idx="5811">
                  <c:v>0.8493404002688526</c:v>
                </c:pt>
                <c:pt idx="5812">
                  <c:v>0.83752804004787407</c:v>
                </c:pt>
                <c:pt idx="5813">
                  <c:v>0.8253106586989255</c:v>
                </c:pt>
                <c:pt idx="5814">
                  <c:v>0.81269416443921072</c:v>
                </c:pt>
                <c:pt idx="5815">
                  <c:v>0.79968465849339532</c:v>
                </c:pt>
                <c:pt idx="5816">
                  <c:v>0.78628843214310884</c:v>
                </c:pt>
                <c:pt idx="5817">
                  <c:v>0.77251196368453634</c:v>
                </c:pt>
                <c:pt idx="5818">
                  <c:v>0.75836191529557273</c:v>
                </c:pt>
                <c:pt idx="5819">
                  <c:v>0.7438451298140516</c:v>
                </c:pt>
                <c:pt idx="5820">
                  <c:v>0.72896862742861046</c:v>
                </c:pt>
                <c:pt idx="5821">
                  <c:v>0.7137396022837893</c:v>
                </c:pt>
                <c:pt idx="5822">
                  <c:v>0.69816541900100626</c:v>
                </c:pt>
                <c:pt idx="5823">
                  <c:v>0.68225360911709199</c:v>
                </c:pt>
                <c:pt idx="5824">
                  <c:v>0.66601186744210561</c:v>
                </c:pt>
                <c:pt idx="5825">
                  <c:v>0.64944804833819236</c:v>
                </c:pt>
                <c:pt idx="5826">
                  <c:v>0.63257016192128401</c:v>
                </c:pt>
                <c:pt idx="5827">
                  <c:v>0.6153863701874781</c:v>
                </c:pt>
                <c:pt idx="5828">
                  <c:v>0.59790498306596862</c:v>
                </c:pt>
                <c:pt idx="5829">
                  <c:v>0.58013445440043832</c:v>
                </c:pt>
                <c:pt idx="5830">
                  <c:v>0.56208337786085449</c:v>
                </c:pt>
                <c:pt idx="5831">
                  <c:v>0.54376048278764733</c:v>
                </c:pt>
                <c:pt idx="5832">
                  <c:v>0.5251746299702772</c:v>
                </c:pt>
                <c:pt idx="5833">
                  <c:v>0.50633480736223646</c:v>
                </c:pt>
                <c:pt idx="5834">
                  <c:v>0.48725012573455434</c:v>
                </c:pt>
                <c:pt idx="5835">
                  <c:v>0.46792981426990909</c:v>
                </c:pt>
                <c:pt idx="5836">
                  <c:v>0.44838321609947723</c:v>
                </c:pt>
                <c:pt idx="5837">
                  <c:v>0.42861978378467808</c:v>
                </c:pt>
                <c:pt idx="5838">
                  <c:v>0.40864907474599893</c:v>
                </c:pt>
                <c:pt idx="5839">
                  <c:v>0.3884807466411116</c:v>
                </c:pt>
                <c:pt idx="5840">
                  <c:v>0.36812455269448791</c:v>
                </c:pt>
                <c:pt idx="5841">
                  <c:v>0.347590336980933</c:v>
                </c:pt>
                <c:pt idx="5842">
                  <c:v>0.32688802966491964</c:v>
                </c:pt>
                <c:pt idx="5843">
                  <c:v>0.30602764219855438</c:v>
                </c:pt>
                <c:pt idx="5844">
                  <c:v>0.28501926248010145</c:v>
                </c:pt>
                <c:pt idx="5845">
                  <c:v>0.26387304997556499</c:v>
                </c:pt>
                <c:pt idx="5846">
                  <c:v>0.24259923080566143</c:v>
                </c:pt>
                <c:pt idx="5847">
                  <c:v>0.22120809280055809</c:v>
                </c:pt>
                <c:pt idx="5848">
                  <c:v>0.19970998052477001</c:v>
                </c:pt>
                <c:pt idx="5849">
                  <c:v>0.17811529027462014</c:v>
                </c:pt>
                <c:pt idx="5850">
                  <c:v>0.15643446505068292</c:v>
                </c:pt>
                <c:pt idx="5851">
                  <c:v>0.13467798950764165</c:v>
                </c:pt>
                <c:pt idx="5852">
                  <c:v>0.11285638488400267</c:v>
                </c:pt>
                <c:pt idx="5853">
                  <c:v>9.0980203914117749E-2</c:v>
                </c:pt>
                <c:pt idx="5854">
                  <c:v>6.9060025724975424E-2</c:v>
                </c:pt>
                <c:pt idx="5855">
                  <c:v>4.7106450720228954E-2</c:v>
                </c:pt>
                <c:pt idx="5856">
                  <c:v>2.5130095453935335E-2</c:v>
                </c:pt>
                <c:pt idx="5857">
                  <c:v>3.14158749648386E-3</c:v>
                </c:pt>
                <c:pt idx="5858">
                  <c:v>-1.8848439704802569E-2</c:v>
                </c:pt>
                <c:pt idx="5859">
                  <c:v>-4.0829351967908205E-2</c:v>
                </c:pt>
                <c:pt idx="5860">
                  <c:v>-6.2790519518720542E-2</c:v>
                </c:pt>
                <c:pt idx="5861">
                  <c:v>-8.4721322131494692E-2</c:v>
                </c:pt>
                <c:pt idx="5862">
                  <c:v>-0.10661115426470037</c:v>
                </c:pt>
                <c:pt idx="5863">
                  <c:v>-0.12844943018976762</c:v>
                </c:pt>
                <c:pt idx="5864">
                  <c:v>-0.15022558911025127</c:v>
                </c:pt>
                <c:pt idx="5865">
                  <c:v>-0.17192910026893832</c:v>
                </c:pt>
                <c:pt idx="5866">
                  <c:v>-0.19354946804042866</c:v>
                </c:pt>
                <c:pt idx="5867">
                  <c:v>-0.21507623700672648</c:v>
                </c:pt>
                <c:pt idx="5868">
                  <c:v>-0.23649899701338756</c:v>
                </c:pt>
                <c:pt idx="5869">
                  <c:v>-0.25780738820377752</c:v>
                </c:pt>
                <c:pt idx="5870">
                  <c:v>-0.27899110602900667</c:v>
                </c:pt>
                <c:pt idx="5871">
                  <c:v>-0.30003990623111848</c:v>
                </c:pt>
                <c:pt idx="5872">
                  <c:v>-0.32094360979712144</c:v>
                </c:pt>
                <c:pt idx="5873">
                  <c:v>-0.34169210788146992</c:v>
                </c:pt>
                <c:pt idx="5874">
                  <c:v>-0.36227536669461186</c:v>
                </c:pt>
                <c:pt idx="5875">
                  <c:v>-0.38268343235524033</c:v>
                </c:pt>
                <c:pt idx="5876">
                  <c:v>-0.40290643570390244</c:v>
                </c:pt>
                <c:pt idx="5877">
                  <c:v>-0.42293459707563702</c:v>
                </c:pt>
                <c:pt idx="5878">
                  <c:v>-0.44275823102933404</c:v>
                </c:pt>
                <c:pt idx="5879">
                  <c:v>-0.46236775103155286</c:v>
                </c:pt>
                <c:pt idx="5880">
                  <c:v>-0.48175367409238412</c:v>
                </c:pt>
                <c:pt idx="5881">
                  <c:v>-0.50090662535149111</c:v>
                </c:pt>
                <c:pt idx="5882">
                  <c:v>-0.5198173426116075</c:v>
                </c:pt>
                <c:pt idx="5883">
                  <c:v>-0.53847668081767963</c:v>
                </c:pt>
                <c:pt idx="5884">
                  <c:v>-0.55687561647933315</c:v>
                </c:pt>
                <c:pt idx="5885">
                  <c:v>-0.57500525203455388</c:v>
                </c:pt>
                <c:pt idx="5886">
                  <c:v>-0.59285682015246888</c:v>
                </c:pt>
                <c:pt idx="5887">
                  <c:v>-0.61042168797315088</c:v>
                </c:pt>
                <c:pt idx="5888">
                  <c:v>-0.62769136128239167</c:v>
                </c:pt>
                <c:pt idx="5889">
                  <c:v>-0.6446574886194294</c:v>
                </c:pt>
                <c:pt idx="5890">
                  <c:v>-0.6613118653156409</c:v>
                </c:pt>
                <c:pt idx="5891">
                  <c:v>-0.67764643746224618</c:v>
                </c:pt>
                <c:pt idx="5892">
                  <c:v>-0.69365330580510776</c:v>
                </c:pt>
                <c:pt idx="5893">
                  <c:v>-0.70932472956473924</c:v>
                </c:pt>
                <c:pt idx="5894">
                  <c:v>-0.72465313017967847</c:v>
                </c:pt>
                <c:pt idx="5895">
                  <c:v>-0.73963109497141155</c:v>
                </c:pt>
                <c:pt idx="5896">
                  <c:v>-0.75425138072907927</c:v>
                </c:pt>
                <c:pt idx="5897">
                  <c:v>-0.76850691721222919</c:v>
                </c:pt>
                <c:pt idx="5898">
                  <c:v>-0.78239081056992121</c:v>
                </c:pt>
                <c:pt idx="5899">
                  <c:v>-0.79589634667453291</c:v>
                </c:pt>
                <c:pt idx="5900">
                  <c:v>-0.8090169943686516</c:v>
                </c:pt>
                <c:pt idx="5901">
                  <c:v>-0.82174640862348469</c:v>
                </c:pt>
                <c:pt idx="5902">
                  <c:v>-0.83407843360725897</c:v>
                </c:pt>
                <c:pt idx="5903">
                  <c:v>-0.84600710566212622</c:v>
                </c:pt>
                <c:pt idx="5904">
                  <c:v>-0.85752665618813551</c:v>
                </c:pt>
                <c:pt idx="5905">
                  <c:v>-0.86863151443287656</c:v>
                </c:pt>
                <c:pt idx="5906">
                  <c:v>-0.8793163101854462</c:v>
                </c:pt>
                <c:pt idx="5907">
                  <c:v>-0.88957587637343516</c:v>
                </c:pt>
                <c:pt idx="5908">
                  <c:v>-0.89940525156167805</c:v>
                </c:pt>
                <c:pt idx="5909">
                  <c:v>-0.90879968235155928</c:v>
                </c:pt>
                <c:pt idx="5910">
                  <c:v>-0.91775462567971478</c:v>
                </c:pt>
                <c:pt idx="5911">
                  <c:v>-0.92626575101501685</c:v>
                </c:pt>
                <c:pt idx="5912">
                  <c:v>-0.93432894245278098</c:v>
                </c:pt>
                <c:pt idx="5913">
                  <c:v>-0.94194030070518031</c:v>
                </c:pt>
                <c:pt idx="5914">
                  <c:v>-0.94909614498690686</c:v>
                </c:pt>
                <c:pt idx="5915">
                  <c:v>-0.95579301479516676</c:v>
                </c:pt>
                <c:pt idx="5916">
                  <c:v>-0.9620276715831485</c:v>
                </c:pt>
                <c:pt idx="5917">
                  <c:v>-0.96779710032615562</c:v>
                </c:pt>
                <c:pt idx="5918">
                  <c:v>-0.97309851097965228</c:v>
                </c:pt>
                <c:pt idx="5919">
                  <c:v>-0.9779293398284773</c:v>
                </c:pt>
                <c:pt idx="5920">
                  <c:v>-0.98228725072667511</c:v>
                </c:pt>
                <c:pt idx="5921">
                  <c:v>-0.98617013622720739</c:v>
                </c:pt>
                <c:pt idx="5922">
                  <c:v>-0.98957611860110262</c:v>
                </c:pt>
                <c:pt idx="5923">
                  <c:v>-0.99250355074550933</c:v>
                </c:pt>
                <c:pt idx="5924">
                  <c:v>-0.99495101698022048</c:v>
                </c:pt>
                <c:pt idx="5925">
                  <c:v>-0.99691733373228364</c:v>
                </c:pt>
                <c:pt idx="5926">
                  <c:v>-0.99840155010836662</c:v>
                </c:pt>
                <c:pt idx="5927">
                  <c:v>-0.99940294835460086</c:v>
                </c:pt>
                <c:pt idx="5928">
                  <c:v>-0.99992104420368078</c:v>
                </c:pt>
                <c:pt idx="5929">
                  <c:v>-0.9999555871090513</c:v>
                </c:pt>
                <c:pt idx="5930">
                  <c:v>-0.99950656036607011</c:v>
                </c:pt>
                <c:pt idx="5931">
                  <c:v>-0.99857418112008522</c:v>
                </c:pt>
                <c:pt idx="5932">
                  <c:v>-0.99715890026142617</c:v>
                </c:pt>
                <c:pt idx="5933">
                  <c:v>-0.99526140220735715</c:v>
                </c:pt>
                <c:pt idx="5934">
                  <c:v>-0.99288260457109867</c:v>
                </c:pt>
                <c:pt idx="5935">
                  <c:v>-0.99002365771807832</c:v>
                </c:pt>
                <c:pt idx="5936">
                  <c:v>-0.98668594420962386</c:v>
                </c:pt>
                <c:pt idx="5937">
                  <c:v>-0.98287107813436947</c:v>
                </c:pt>
                <c:pt idx="5938">
                  <c:v>-0.97858090432769584</c:v>
                </c:pt>
                <c:pt idx="5939">
                  <c:v>-0.97381749747958535</c:v>
                </c:pt>
                <c:pt idx="5940">
                  <c:v>-0.96858316113131915</c:v>
                </c:pt>
                <c:pt idx="5941">
                  <c:v>-0.96288042656150596</c:v>
                </c:pt>
                <c:pt idx="5942">
                  <c:v>-0.95671205156197803</c:v>
                </c:pt>
                <c:pt idx="5943">
                  <c:v>-0.950081019104147</c:v>
                </c:pt>
                <c:pt idx="5944">
                  <c:v>-0.94299053589646598</c:v>
                </c:pt>
                <c:pt idx="5945">
                  <c:v>-0.93544403083369343</c:v>
                </c:pt>
                <c:pt idx="5946">
                  <c:v>-0.92744515333871036</c:v>
                </c:pt>
                <c:pt idx="5947">
                  <c:v>-0.91899777159769147</c:v>
                </c:pt>
                <c:pt idx="5948">
                  <c:v>-0.91010597068948496</c:v>
                </c:pt>
                <c:pt idx="5949">
                  <c:v>-0.9007740506101044</c:v>
                </c:pt>
                <c:pt idx="5950">
                  <c:v>-0.89100652419328907</c:v>
                </c:pt>
                <c:pt idx="5951">
                  <c:v>-0.88080811492813749</c:v>
                </c:pt>
                <c:pt idx="5952">
                  <c:v>-0.87018375467486997</c:v>
                </c:pt>
                <c:pt idx="5953">
                  <c:v>-0.85913858127982456</c:v>
                </c:pt>
                <c:pt idx="5954">
                  <c:v>-0.84767793609084063</c:v>
                </c:pt>
                <c:pt idx="5955">
                  <c:v>-0.83580736137423028</c:v>
                </c:pt>
                <c:pt idx="5956">
                  <c:v>-0.8235325976345873</c:v>
                </c:pt>
                <c:pt idx="5957">
                  <c:v>-0.81085958083873033</c:v>
                </c:pt>
                <c:pt idx="5958">
                  <c:v>-0.79779443954510476</c:v>
                </c:pt>
                <c:pt idx="5959">
                  <c:v>-0.78434349194013431</c:v>
                </c:pt>
                <c:pt idx="5960">
                  <c:v>-0.77051324278270084</c:v>
                </c:pt>
                <c:pt idx="5961">
                  <c:v>-0.75631038025856767</c:v>
                </c:pt>
                <c:pt idx="5962">
                  <c:v>-0.74174177274601572</c:v>
                </c:pt>
                <c:pt idx="5963">
                  <c:v>-0.72681446549435669</c:v>
                </c:pt>
                <c:pt idx="5964">
                  <c:v>-0.71153567721691302</c:v>
                </c:pt>
                <c:pt idx="5965">
                  <c:v>-0.69591279660011229</c:v>
                </c:pt>
                <c:pt idx="5966">
                  <c:v>-0.67995337873038375</c:v>
                </c:pt>
                <c:pt idx="5967">
                  <c:v>-0.66366514144058586</c:v>
                </c:pt>
                <c:pt idx="5968">
                  <c:v>-0.64705596157773071</c:v>
                </c:pt>
                <c:pt idx="5969">
                  <c:v>-0.63013387119381059</c:v>
                </c:pt>
                <c:pt idx="5970">
                  <c:v>-0.61290705366156906</c:v>
                </c:pt>
                <c:pt idx="5971">
                  <c:v>-0.59538383971709441</c:v>
                </c:pt>
                <c:pt idx="5972">
                  <c:v>-0.57757270343114997</c:v>
                </c:pt>
                <c:pt idx="5973">
                  <c:v>-0.55948225811118801</c:v>
                </c:pt>
                <c:pt idx="5974">
                  <c:v>-0.54112125213603124</c:v>
                </c:pt>
                <c:pt idx="5975">
                  <c:v>-0.52249856472523426</c:v>
                </c:pt>
                <c:pt idx="5976">
                  <c:v>-0.50362320164517183</c:v>
                </c:pt>
                <c:pt idx="5977">
                  <c:v>-0.4845042908539301</c:v>
                </c:pt>
                <c:pt idx="5978">
                  <c:v>-0.46515107808710704</c:v>
                </c:pt>
                <c:pt idx="5979">
                  <c:v>-0.44557292238665697</c:v>
                </c:pt>
                <c:pt idx="5980">
                  <c:v>-0.4257792915749406</c:v>
                </c:pt>
                <c:pt idx="5981">
                  <c:v>-0.40577975767617053</c:v>
                </c:pt>
                <c:pt idx="5982">
                  <c:v>-0.38558399228746493</c:v>
                </c:pt>
                <c:pt idx="5983">
                  <c:v>-0.36520176190174919</c:v>
                </c:pt>
                <c:pt idx="5984">
                  <c:v>-0.34464292318476664</c:v>
                </c:pt>
                <c:pt idx="5985">
                  <c:v>-0.32391741820848224</c:v>
                </c:pt>
                <c:pt idx="5986">
                  <c:v>-0.30303526964318506</c:v>
                </c:pt>
                <c:pt idx="5987">
                  <c:v>-0.28200657591061384</c:v>
                </c:pt>
                <c:pt idx="5988">
                  <c:v>-0.26084150630044961</c:v>
                </c:pt>
                <c:pt idx="5989">
                  <c:v>-0.23955029605253769</c:v>
                </c:pt>
                <c:pt idx="5990">
                  <c:v>-0.21814324140721653</c:v>
                </c:pt>
                <c:pt idx="5991">
                  <c:v>-0.19663069462614699</c:v>
                </c:pt>
                <c:pt idx="5992">
                  <c:v>-0.17502305898605078</c:v>
                </c:pt>
                <c:pt idx="5993">
                  <c:v>-0.153330783747778</c:v>
                </c:pt>
                <c:pt idx="5994">
                  <c:v>-0.13156435910313727</c:v>
                </c:pt>
                <c:pt idx="5995">
                  <c:v>-0.10973431110193221</c:v>
                </c:pt>
                <c:pt idx="5996">
                  <c:v>-8.7851196561657061E-2</c:v>
                </c:pt>
                <c:pt idx="5997">
                  <c:v>-6.5925597962285046E-2</c:v>
                </c:pt>
                <c:pt idx="5998">
                  <c:v>-4.3968118328788441E-2</c:v>
                </c:pt>
                <c:pt idx="5999">
                  <c:v>-2.1989376103439717E-2</c:v>
                </c:pt>
                <c:pt idx="6000">
                  <c:v>-1.0940398326858558E-11</c:v>
                </c:pt>
                <c:pt idx="6001">
                  <c:v>2.1989376081564212E-2</c:v>
                </c:pt>
                <c:pt idx="6002">
                  <c:v>4.3968118306928802E-2</c:v>
                </c:pt>
                <c:pt idx="6003">
                  <c:v>6.5925597940451844E-2</c:v>
                </c:pt>
                <c:pt idx="6004">
                  <c:v>8.7851196539832546E-2</c:v>
                </c:pt>
                <c:pt idx="6005">
                  <c:v>0.10973431108015531</c:v>
                </c:pt>
                <c:pt idx="6006">
                  <c:v>0.1315643590814185</c:v>
                </c:pt>
                <c:pt idx="6007">
                  <c:v>0.15333078372612785</c:v>
                </c:pt>
                <c:pt idx="6008">
                  <c:v>0.17502305896447976</c:v>
                </c:pt>
                <c:pt idx="6009">
                  <c:v>0.19663069460466548</c:v>
                </c:pt>
                <c:pt idx="6010">
                  <c:v>0.21814324138583494</c:v>
                </c:pt>
                <c:pt idx="6011">
                  <c:v>0.2395502960312664</c:v>
                </c:pt>
                <c:pt idx="6012">
                  <c:v>0.26084150627929886</c:v>
                </c:pt>
                <c:pt idx="6013">
                  <c:v>0.28200657588959382</c:v>
                </c:pt>
                <c:pt idx="6014">
                  <c:v>0.30303526962230604</c:v>
                </c:pt>
                <c:pt idx="6015">
                  <c:v>0.32391741818775421</c:v>
                </c:pt>
                <c:pt idx="6016">
                  <c:v>0.3446429231641997</c:v>
                </c:pt>
                <c:pt idx="6017">
                  <c:v>0.36520176188135328</c:v>
                </c:pt>
                <c:pt idx="6018">
                  <c:v>0.38558399226724993</c:v>
                </c:pt>
                <c:pt idx="6019">
                  <c:v>0.40577975765614616</c:v>
                </c:pt>
                <c:pt idx="6020">
                  <c:v>0.42577929155511657</c:v>
                </c:pt>
                <c:pt idx="6021">
                  <c:v>0.44557292236704282</c:v>
                </c:pt>
                <c:pt idx="6022">
                  <c:v>0.46515107806771233</c:v>
                </c:pt>
                <c:pt idx="6023">
                  <c:v>0.48450429083476415</c:v>
                </c:pt>
                <c:pt idx="6024">
                  <c:v>0.50362320162624397</c:v>
                </c:pt>
                <c:pt idx="6025">
                  <c:v>0.52249856470655365</c:v>
                </c:pt>
                <c:pt idx="6026">
                  <c:v>0.54112125211760675</c:v>
                </c:pt>
                <c:pt idx="6027">
                  <c:v>0.55948225809302876</c:v>
                </c:pt>
                <c:pt idx="6028">
                  <c:v>0.57757270341326461</c:v>
                </c:pt>
                <c:pt idx="6029">
                  <c:v>0.59538383969949171</c:v>
                </c:pt>
                <c:pt idx="6030">
                  <c:v>0.61290705364425735</c:v>
                </c:pt>
                <c:pt idx="6031">
                  <c:v>0.63013387117679831</c:v>
                </c:pt>
                <c:pt idx="6032">
                  <c:v>0.64705596156102618</c:v>
                </c:pt>
                <c:pt idx="6033">
                  <c:v>0.66366514142419708</c:v>
                </c:pt>
                <c:pt idx="6034">
                  <c:v>0.67995337871431871</c:v>
                </c:pt>
                <c:pt idx="6035">
                  <c:v>0.69591279658437866</c:v>
                </c:pt>
                <c:pt idx="6036">
                  <c:v>0.71153567720151856</c:v>
                </c:pt>
                <c:pt idx="6037">
                  <c:v>0.72681446547932815</c:v>
                </c:pt>
                <c:pt idx="6038">
                  <c:v>0.74174177273134057</c:v>
                </c:pt>
                <c:pt idx="6039">
                  <c:v>0.7563103802442529</c:v>
                </c:pt>
                <c:pt idx="6040">
                  <c:v>0.77051324276875344</c:v>
                </c:pt>
                <c:pt idx="6041">
                  <c:v>0.78434349192656105</c:v>
                </c:pt>
                <c:pt idx="6042">
                  <c:v>0.7977944395319122</c:v>
                </c:pt>
                <c:pt idx="6043">
                  <c:v>0.81085958082590814</c:v>
                </c:pt>
                <c:pt idx="6044">
                  <c:v>0.82353259762215891</c:v>
                </c:pt>
                <c:pt idx="6045">
                  <c:v>0.83580736136220168</c:v>
                </c:pt>
                <c:pt idx="6046">
                  <c:v>0.8476779360792176</c:v>
                </c:pt>
                <c:pt idx="6047">
                  <c:v>0.85913858126861264</c:v>
                </c:pt>
                <c:pt idx="6048">
                  <c:v>0.8701837546640746</c:v>
                </c:pt>
                <c:pt idx="6049">
                  <c:v>0.88080811491776412</c:v>
                </c:pt>
                <c:pt idx="6050">
                  <c:v>0.89100652418334259</c:v>
                </c:pt>
                <c:pt idx="6051">
                  <c:v>0.90077405060058946</c:v>
                </c:pt>
                <c:pt idx="6052">
                  <c:v>0.91010597068040622</c:v>
                </c:pt>
                <c:pt idx="6053">
                  <c:v>0.91899777158905349</c:v>
                </c:pt>
                <c:pt idx="6054">
                  <c:v>0.92744515333051714</c:v>
                </c:pt>
                <c:pt idx="6055">
                  <c:v>0.93544403082594907</c:v>
                </c:pt>
                <c:pt idx="6056">
                  <c:v>0.94299053588917414</c:v>
                </c:pt>
                <c:pt idx="6057">
                  <c:v>0.95008101909731124</c:v>
                </c:pt>
                <c:pt idx="6058">
                  <c:v>0.95671205155560157</c:v>
                </c:pt>
                <c:pt idx="6059">
                  <c:v>0.96288042655559203</c:v>
                </c:pt>
                <c:pt idx="6060">
                  <c:v>0.96858316112587051</c:v>
                </c:pt>
                <c:pt idx="6061">
                  <c:v>0.97381749747460467</c:v>
                </c:pt>
                <c:pt idx="6062">
                  <c:v>0.97858090432318556</c:v>
                </c:pt>
                <c:pt idx="6063">
                  <c:v>0.9828710781303317</c:v>
                </c:pt>
                <c:pt idx="6064">
                  <c:v>0.98668594420606059</c:v>
                </c:pt>
                <c:pt idx="6065">
                  <c:v>0.99002365771499123</c:v>
                </c:pt>
                <c:pt idx="6066">
                  <c:v>0.99288260456848931</c:v>
                </c:pt>
                <c:pt idx="6067">
                  <c:v>0.99526140220522685</c:v>
                </c:pt>
                <c:pt idx="6068">
                  <c:v>0.99715890025977583</c:v>
                </c:pt>
                <c:pt idx="6069">
                  <c:v>0.9985741811189156</c:v>
                </c:pt>
                <c:pt idx="6070">
                  <c:v>0.99950656036538188</c:v>
                </c:pt>
                <c:pt idx="6071">
                  <c:v>0.99995558710884491</c:v>
                </c:pt>
                <c:pt idx="6072">
                  <c:v>0.99992104420395611</c:v>
                </c:pt>
                <c:pt idx="6073">
                  <c:v>0.99940294835535781</c:v>
                </c:pt>
                <c:pt idx="6074">
                  <c:v>0.99840155010960496</c:v>
                </c:pt>
                <c:pt idx="6075">
                  <c:v>0.9969173337340026</c:v>
                </c:pt>
                <c:pt idx="6076">
                  <c:v>0.99495101698241639</c:v>
                </c:pt>
                <c:pt idx="6077">
                  <c:v>0.99250355074818353</c:v>
                </c:pt>
                <c:pt idx="6078">
                  <c:v>0.98957611860425365</c:v>
                </c:pt>
                <c:pt idx="6079">
                  <c:v>0.98617013623083383</c:v>
                </c:pt>
                <c:pt idx="6080">
                  <c:v>0.98228725073077516</c:v>
                </c:pt>
                <c:pt idx="6081">
                  <c:v>0.97792933983304897</c:v>
                </c:pt>
                <c:pt idx="6082">
                  <c:v>0.97309851098469347</c:v>
                </c:pt>
                <c:pt idx="6083">
                  <c:v>0.96779710033167088</c:v>
                </c:pt>
                <c:pt idx="6084">
                  <c:v>0.96202767158912872</c:v>
                </c:pt>
                <c:pt idx="6085">
                  <c:v>0.95579301480160894</c:v>
                </c:pt>
                <c:pt idx="6086">
                  <c:v>0.9490961449938079</c:v>
                </c:pt>
                <c:pt idx="6087">
                  <c:v>0.94194030071253698</c:v>
                </c:pt>
                <c:pt idx="6088">
                  <c:v>0.93432894246058973</c:v>
                </c:pt>
                <c:pt idx="6089">
                  <c:v>0.9262657510232738</c:v>
                </c:pt>
                <c:pt idx="6090">
                  <c:v>0.91775462568841593</c:v>
                </c:pt>
                <c:pt idx="6091">
                  <c:v>0.90879968236070052</c:v>
                </c:pt>
                <c:pt idx="6092">
                  <c:v>0.89940525157125484</c:v>
                </c:pt>
                <c:pt idx="6093">
                  <c:v>0.88957587638344304</c:v>
                </c:pt>
                <c:pt idx="6094">
                  <c:v>0.87931631019588019</c:v>
                </c:pt>
                <c:pt idx="6095">
                  <c:v>0.86863151444373166</c:v>
                </c:pt>
                <c:pt idx="6096">
                  <c:v>0.85752665619940649</c:v>
                </c:pt>
                <c:pt idx="6097">
                  <c:v>0.84600710567380766</c:v>
                </c:pt>
                <c:pt idx="6098">
                  <c:v>0.83407843361934508</c:v>
                </c:pt>
                <c:pt idx="6099">
                  <c:v>0.82174640863596971</c:v>
                </c:pt>
                <c:pt idx="6100">
                  <c:v>0.80901699438152952</c:v>
                </c:pt>
                <c:pt idx="6101">
                  <c:v>0.79589634668779741</c:v>
                </c:pt>
                <c:pt idx="6102">
                  <c:v>0.78239081058356608</c:v>
                </c:pt>
                <c:pt idx="6103">
                  <c:v>0.76850691722624764</c:v>
                </c:pt>
                <c:pt idx="6104">
                  <c:v>0.75425138074346454</c:v>
                </c:pt>
                <c:pt idx="6105">
                  <c:v>0.73963109498615676</c:v>
                </c:pt>
                <c:pt idx="6106">
                  <c:v>0.7246531301947764</c:v>
                </c:pt>
                <c:pt idx="6107">
                  <c:v>0.70932472958018267</c:v>
                </c:pt>
                <c:pt idx="6108">
                  <c:v>0.69365330582088913</c:v>
                </c:pt>
                <c:pt idx="6109">
                  <c:v>0.67764643747835795</c:v>
                </c:pt>
                <c:pt idx="6110">
                  <c:v>0.6613118653320752</c:v>
                </c:pt>
                <c:pt idx="6111">
                  <c:v>0.64465748863617833</c:v>
                </c:pt>
                <c:pt idx="6112">
                  <c:v>0.62769136129944714</c:v>
                </c:pt>
                <c:pt idx="6113">
                  <c:v>0.61042168799050467</c:v>
                </c:pt>
                <c:pt idx="6114">
                  <c:v>0.59285682017011254</c:v>
                </c:pt>
                <c:pt idx="6115">
                  <c:v>0.57500525205245556</c:v>
                </c:pt>
                <c:pt idx="6116">
                  <c:v>0.55687561649750728</c:v>
                </c:pt>
                <c:pt idx="6117">
                  <c:v>0.53847668083611722</c:v>
                </c:pt>
                <c:pt idx="6118">
                  <c:v>0.51981734263029977</c:v>
                </c:pt>
                <c:pt idx="6119">
                  <c:v>0.50090662537042896</c:v>
                </c:pt>
                <c:pt idx="6120">
                  <c:v>0.48175367411155839</c:v>
                </c:pt>
                <c:pt idx="6121">
                  <c:v>0.46236775105095435</c:v>
                </c:pt>
                <c:pt idx="6122">
                  <c:v>0.44275823104897871</c:v>
                </c:pt>
                <c:pt idx="6123">
                  <c:v>0.42293459709549031</c:v>
                </c:pt>
                <c:pt idx="6124">
                  <c:v>0.40290643572395463</c:v>
                </c:pt>
                <c:pt idx="6125">
                  <c:v>0.3826834323754818</c:v>
                </c:pt>
                <c:pt idx="6126">
                  <c:v>0.3622753667150328</c:v>
                </c:pt>
                <c:pt idx="6127">
                  <c:v>0.3416921079020605</c:v>
                </c:pt>
                <c:pt idx="6128">
                  <c:v>0.32094360981787162</c:v>
                </c:pt>
                <c:pt idx="6129">
                  <c:v>0.30003990625201826</c:v>
                </c:pt>
                <c:pt idx="6130">
                  <c:v>0.27899110605004601</c:v>
                </c:pt>
                <c:pt idx="6131">
                  <c:v>0.25780738822494614</c:v>
                </c:pt>
                <c:pt idx="6132">
                  <c:v>0.23649899703467525</c:v>
                </c:pt>
                <c:pt idx="6133">
                  <c:v>0.21507623702812298</c:v>
                </c:pt>
                <c:pt idx="6134">
                  <c:v>0.19354946806192358</c:v>
                </c:pt>
                <c:pt idx="6135">
                  <c:v>0.1719291002905213</c:v>
                </c:pt>
                <c:pt idx="6136">
                  <c:v>0.15022558913191186</c:v>
                </c:pt>
                <c:pt idx="6137">
                  <c:v>0.12844943021149535</c:v>
                </c:pt>
                <c:pt idx="6138">
                  <c:v>0.10661115428648472</c:v>
                </c:pt>
                <c:pt idx="6139">
                  <c:v>8.4721322153325132E-2</c:v>
                </c:pt>
                <c:pt idx="6140">
                  <c:v>6.2790519540586523E-2</c:v>
                </c:pt>
                <c:pt idx="6141">
                  <c:v>4.0829351989799152E-2</c:v>
                </c:pt>
                <c:pt idx="6142">
                  <c:v>1.8848439726707893E-2</c:v>
                </c:pt>
                <c:pt idx="6143">
                  <c:v>-3.1415874745747497E-3</c:v>
                </c:pt>
                <c:pt idx="6144">
                  <c:v>-2.5130095432033036E-2</c:v>
                </c:pt>
                <c:pt idx="6145">
                  <c:v>-4.7106450698344057E-2</c:v>
                </c:pt>
                <c:pt idx="6146">
                  <c:v>-6.9060025703118505E-2</c:v>
                </c:pt>
                <c:pt idx="6147">
                  <c:v>-9.0980203892299397E-2</c:v>
                </c:pt>
                <c:pt idx="6148">
                  <c:v>-0.11285638486223341</c:v>
                </c:pt>
                <c:pt idx="6149">
                  <c:v>-0.13467798948593201</c:v>
                </c:pt>
                <c:pt idx="6150">
                  <c:v>-0.15643446502904343</c:v>
                </c:pt>
                <c:pt idx="6151">
                  <c:v>-0.17811529025306128</c:v>
                </c:pt>
                <c:pt idx="6152">
                  <c:v>-0.19970998050330216</c:v>
                </c:pt>
                <c:pt idx="6153">
                  <c:v>-0.22120809277919165</c:v>
                </c:pt>
                <c:pt idx="6154">
                  <c:v>-0.24259923078440671</c:v>
                </c:pt>
                <c:pt idx="6155">
                  <c:v>-0.2638730499544597</c:v>
                </c:pt>
                <c:pt idx="6156">
                  <c:v>-0.28501926245912823</c:v>
                </c:pt>
                <c:pt idx="6157">
                  <c:v>-0.30602764217772338</c:v>
                </c:pt>
                <c:pt idx="6158">
                  <c:v>-0.32688802964424096</c:v>
                </c:pt>
                <c:pt idx="6159">
                  <c:v>-0.34759033696041652</c:v>
                </c:pt>
                <c:pt idx="6160">
                  <c:v>-0.36812455267414368</c:v>
                </c:pt>
                <c:pt idx="6161">
                  <c:v>-0.38848074662092319</c:v>
                </c:pt>
                <c:pt idx="6162">
                  <c:v>-0.40864907472600259</c:v>
                </c:pt>
                <c:pt idx="6163">
                  <c:v>-0.42861978376488341</c:v>
                </c:pt>
                <c:pt idx="6164">
                  <c:v>-0.44838321607989384</c:v>
                </c:pt>
                <c:pt idx="6165">
                  <c:v>-0.46792981425054647</c:v>
                </c:pt>
                <c:pt idx="6166">
                  <c:v>-0.48725012571542187</c:v>
                </c:pt>
                <c:pt idx="6167">
                  <c:v>-0.50633480734334335</c:v>
                </c:pt>
                <c:pt idx="6168">
                  <c:v>-0.52517462995163255</c:v>
                </c:pt>
                <c:pt idx="6169">
                  <c:v>-0.54376048276926026</c:v>
                </c:pt>
                <c:pt idx="6170">
                  <c:v>-0.56208337784273388</c:v>
                </c:pt>
                <c:pt idx="6171">
                  <c:v>-0.5801344543825927</c:v>
                </c:pt>
                <c:pt idx="6172">
                  <c:v>-0.59790498304840689</c:v>
                </c:pt>
                <c:pt idx="6173">
                  <c:v>-0.6153863701702087</c:v>
                </c:pt>
                <c:pt idx="6174">
                  <c:v>-0.63257016190431525</c:v>
                </c:pt>
                <c:pt idx="6175">
                  <c:v>-0.64944804832153247</c:v>
                </c:pt>
                <c:pt idx="6176">
                  <c:v>-0.66601186742576268</c:v>
                </c:pt>
                <c:pt idx="6177">
                  <c:v>-0.68225360910107391</c:v>
                </c:pt>
                <c:pt idx="6178">
                  <c:v>-0.6981654189853207</c:v>
                </c:pt>
                <c:pt idx="6179">
                  <c:v>-0.71373960226844391</c:v>
                </c:pt>
                <c:pt idx="6180">
                  <c:v>-0.72896862741361257</c:v>
                </c:pt>
                <c:pt idx="6181">
                  <c:v>-0.74384512979940853</c:v>
                </c:pt>
                <c:pt idx="6182">
                  <c:v>-0.75836191528129149</c:v>
                </c:pt>
                <c:pt idx="6183">
                  <c:v>-0.77251196367062402</c:v>
                </c:pt>
                <c:pt idx="6184">
                  <c:v>-0.786288432129572</c:v>
                </c:pt>
                <c:pt idx="6185">
                  <c:v>-0.79968465848024062</c:v>
                </c:pt>
                <c:pt idx="6186">
                  <c:v>-0.81269416442644449</c:v>
                </c:pt>
                <c:pt idx="6187">
                  <c:v>-0.82531065868655384</c:v>
                </c:pt>
                <c:pt idx="6188">
                  <c:v>-0.83752804003590298</c:v>
                </c:pt>
                <c:pt idx="6189">
                  <c:v>-0.84934040025728796</c:v>
                </c:pt>
                <c:pt idx="6190">
                  <c:v>-0.86074202699812818</c:v>
                </c:pt>
                <c:pt idx="6191">
                  <c:v>-0.87172740653290959</c:v>
                </c:pt>
                <c:pt idx="6192">
                  <c:v>-0.88229122642957292</c:v>
                </c:pt>
                <c:pt idx="6193">
                  <c:v>-0.89242837811855913</c:v>
                </c:pt>
                <c:pt idx="6194">
                  <c:v>-0.90213395936328056</c:v>
                </c:pt>
                <c:pt idx="6195">
                  <c:v>-0.91140327663074927</c:v>
                </c:pt>
                <c:pt idx="6196">
                  <c:v>-0.92023184736140295</c:v>
                </c:pt>
                <c:pt idx="6197">
                  <c:v>-0.92861540213678084</c:v>
                </c:pt>
                <c:pt idx="6198">
                  <c:v>-0.93654988674418893</c:v>
                </c:pt>
                <c:pt idx="6199">
                  <c:v>-0.94403146413728145</c:v>
                </c:pt>
                <c:pt idx="6200">
                  <c:v>-0.95105651629162236</c:v>
                </c:pt>
                <c:pt idx="6201">
                  <c:v>-0.95762164595432997</c:v>
                </c:pt>
                <c:pt idx="6202">
                  <c:v>-0.96372367828695804</c:v>
                </c:pt>
                <c:pt idx="6203">
                  <c:v>-0.96935966240081994</c:v>
                </c:pt>
                <c:pt idx="6204">
                  <c:v>-0.97452687278401151</c:v>
                </c:pt>
                <c:pt idx="6205">
                  <c:v>-0.97922281061944527</c:v>
                </c:pt>
                <c:pt idx="6206">
                  <c:v>-0.98344520499325561</c:v>
                </c:pt>
                <c:pt idx="6207">
                  <c:v>-0.98719201399299261</c:v>
                </c:pt>
                <c:pt idx="6208">
                  <c:v>-0.99046142569507323</c:v>
                </c:pt>
                <c:pt idx="6209">
                  <c:v>-0.99325185904101088</c:v>
                </c:pt>
                <c:pt idx="6210">
                  <c:v>-0.99556196460200164</c:v>
                </c:pt>
                <c:pt idx="6211">
                  <c:v>-0.99739062523149613</c:v>
                </c:pt>
                <c:pt idx="6212">
                  <c:v>-0.99873695660544148</c:v>
                </c:pt>
                <c:pt idx="6213">
                  <c:v>-0.99960030764993235</c:v>
                </c:pt>
                <c:pt idx="6214">
                  <c:v>-0.99998026085606506</c:v>
                </c:pt>
                <c:pt idx="6215">
                  <c:v>-0.99987663248184078</c:v>
                </c:pt>
                <c:pt idx="6216">
                  <c:v>-0.99928947264102186</c:v>
                </c:pt>
                <c:pt idx="6217">
                  <c:v>-0.9982190652788967</c:v>
                </c:pt>
                <c:pt idx="6218">
                  <c:v>-0.9966659280349669</c:v>
                </c:pt>
                <c:pt idx="6219">
                  <c:v>-0.99463081199262116</c:v>
                </c:pt>
                <c:pt idx="6220">
                  <c:v>-0.99211470131591795</c:v>
                </c:pt>
                <c:pt idx="6221">
                  <c:v>-0.98911881277365266</c:v>
                </c:pt>
                <c:pt idx="6222">
                  <c:v>-0.98564459515093905</c:v>
                </c:pt>
                <c:pt idx="6223">
                  <c:v>-0.98169372854858916</c:v>
                </c:pt>
                <c:pt idx="6224">
                  <c:v>-0.97726812357063209</c:v>
                </c:pt>
                <c:pt idx="6225">
                  <c:v>-0.97236992040036263</c:v>
                </c:pt>
                <c:pt idx="6226">
                  <c:v>-0.96700148776536721</c:v>
                </c:pt>
                <c:pt idx="6227">
                  <c:v>-0.96116542179202902</c:v>
                </c:pt>
                <c:pt idx="6228">
                  <c:v>-0.95486454475006355</c:v>
                </c:pt>
                <c:pt idx="6229">
                  <c:v>-0.94810190368769454</c:v>
                </c:pt>
                <c:pt idx="6230">
                  <c:v>-0.94088076895812833</c:v>
                </c:pt>
                <c:pt idx="6231">
                  <c:v>-0.93320463263803999</c:v>
                </c:pt>
                <c:pt idx="6232">
                  <c:v>-0.9250772068388361</c:v>
                </c:pt>
                <c:pt idx="6233">
                  <c:v>-0.91650242191151077</c:v>
                </c:pt>
                <c:pt idx="6234">
                  <c:v>-0.90748442454595035</c:v>
                </c:pt>
                <c:pt idx="6235">
                  <c:v>-0.89802757576567882</c:v>
                </c:pt>
                <c:pt idx="6236">
                  <c:v>-0.88813644881883524</c:v>
                </c:pt>
                <c:pt idx="6237">
                  <c:v>-0.87781582696663751</c:v>
                </c:pt>
                <c:pt idx="6238">
                  <c:v>-0.86707070117022833</c:v>
                </c:pt>
                <c:pt idx="6239">
                  <c:v>-0.8559062676770911</c:v>
                </c:pt>
                <c:pt idx="6240">
                  <c:v>-0.84432792550819036</c:v>
                </c:pt>
                <c:pt idx="6241">
                  <c:v>-0.83234127384705292</c:v>
                </c:pt>
                <c:pt idx="6242">
                  <c:v>-0.81995210933205298</c:v>
                </c:pt>
                <c:pt idx="6243">
                  <c:v>-0.80716642325320909</c:v>
                </c:pt>
                <c:pt idx="6244">
                  <c:v>-0.79399039865484922</c:v>
                </c:pt>
                <c:pt idx="6245">
                  <c:v>-0.78043040734554525</c:v>
                </c:pt>
                <c:pt idx="6246">
                  <c:v>-0.76649300681676369</c:v>
                </c:pt>
                <c:pt idx="6247">
                  <c:v>-0.75218493707172018</c:v>
                </c:pt>
                <c:pt idx="6248">
                  <c:v>-0.73751311736597391</c:v>
                </c:pt>
                <c:pt idx="6249">
                  <c:v>-0.7224846428613374</c:v>
                </c:pt>
                <c:pt idx="6250">
                  <c:v>-0.70710678119471893</c:v>
                </c:pt>
                <c:pt idx="6251">
                  <c:v>-0.69138696896355778</c:v>
                </c:pt>
                <c:pt idx="6252">
                  <c:v>-0.67533280812955188</c:v>
                </c:pt>
                <c:pt idx="6253">
                  <c:v>-0.65895206234241632</c:v>
                </c:pt>
                <c:pt idx="6254">
                  <c:v>-0.64225265318545166</c:v>
                </c:pt>
                <c:pt idx="6255">
                  <c:v>-0.62524265634473619</c:v>
                </c:pt>
                <c:pt idx="6256">
                  <c:v>-0.60793029770379581</c:v>
                </c:pt>
                <c:pt idx="6257">
                  <c:v>-0.59032394936564003</c:v>
                </c:pt>
                <c:pt idx="6258">
                  <c:v>-0.57243212560408696</c:v>
                </c:pt>
                <c:pt idx="6259">
                  <c:v>-0.5542634787463363</c:v>
                </c:pt>
                <c:pt idx="6260">
                  <c:v>-0.53582679498878028</c:v>
                </c:pt>
                <c:pt idx="6261">
                  <c:v>-0.51713099014807773</c:v>
                </c:pt>
                <c:pt idx="6262">
                  <c:v>-0.49818510534954352</c:v>
                </c:pt>
                <c:pt idx="6263">
                  <c:v>-0.47899830265494109</c:v>
                </c:pt>
                <c:pt idx="6264">
                  <c:v>-0.45957986063179035</c:v>
                </c:pt>
                <c:pt idx="6265">
                  <c:v>-0.43993916986633524</c:v>
                </c:pt>
                <c:pt idx="6266">
                  <c:v>-0.42008572842233893</c:v>
                </c:pt>
                <c:pt idx="6267">
                  <c:v>-0.40002913724790495</c:v>
                </c:pt>
                <c:pt idx="6268">
                  <c:v>-0.3797790955325438</c:v>
                </c:pt>
                <c:pt idx="6269">
                  <c:v>-0.35934539601673066</c:v>
                </c:pt>
                <c:pt idx="6270">
                  <c:v>-0.33873792025622351</c:v>
                </c:pt>
                <c:pt idx="6271">
                  <c:v>-0.31796663384342994</c:v>
                </c:pt>
                <c:pt idx="6272">
                  <c:v>-0.29704158158813548</c:v>
                </c:pt>
                <c:pt idx="6273">
                  <c:v>-0.27597288265989528</c:v>
                </c:pt>
                <c:pt idx="6274">
                  <c:v>-0.25477072569460246</c:v>
                </c:pt>
                <c:pt idx="6275">
                  <c:v>-0.23344536386719106</c:v>
                </c:pt>
                <c:pt idx="6276">
                  <c:v>-0.21200710993340022</c:v>
                </c:pt>
                <c:pt idx="6277">
                  <c:v>-0.19046633124258991</c:v>
                </c:pt>
                <c:pt idx="6278">
                  <c:v>-0.16883344472418288</c:v>
                </c:pt>
                <c:pt idx="6279">
                  <c:v>-0.14711891185012985</c:v>
                </c:pt>
                <c:pt idx="6280">
                  <c:v>-0.12533323357583465</c:v>
                </c:pt>
                <c:pt idx="6281">
                  <c:v>-0.10348694526198531</c:v>
                </c:pt>
                <c:pt idx="6282">
                  <c:v>-8.1590611579747119E-2</c:v>
                </c:pt>
                <c:pt idx="6283">
                  <c:v>-5.9654821401781466E-2</c:v>
                </c:pt>
                <c:pt idx="6284">
                  <c:v>-3.7690182681560901E-2</c:v>
                </c:pt>
                <c:pt idx="6285">
                  <c:v>-1.5707317323457013E-2</c:v>
                </c:pt>
                <c:pt idx="6286">
                  <c:v>6.2831439539182618E-3</c:v>
                </c:pt>
                <c:pt idx="6287">
                  <c:v>2.8270566758633844E-2</c:v>
                </c:pt>
                <c:pt idx="6288">
                  <c:v>5.0244318168137056E-2</c:v>
                </c:pt>
                <c:pt idx="6289">
                  <c:v>7.2193771871240653E-2</c:v>
                </c:pt>
                <c:pt idx="6290">
                  <c:v>9.4108313306912536E-2</c:v>
                </c:pt>
                <c:pt idx="6291">
                  <c:v>0.11597734479738339</c:v>
                </c:pt>
                <c:pt idx="6292">
                  <c:v>0.13779029067308948</c:v>
                </c:pt>
                <c:pt idx="6293">
                  <c:v>0.15953660238697276</c:v>
                </c:pt>
                <c:pt idx="6294">
                  <c:v>0.1812057636156644</c:v>
                </c:pt>
                <c:pt idx="6295">
                  <c:v>0.20278729534508572</c:v>
                </c:pt>
                <c:pt idx="6296">
                  <c:v>0.22427076093800616</c:v>
                </c:pt>
                <c:pt idx="6297">
                  <c:v>0.24564577118110856</c:v>
                </c:pt>
                <c:pt idx="6298">
                  <c:v>0.26690198930912057</c:v>
                </c:pt>
                <c:pt idx="6299">
                  <c:v>0.28802913600358243</c:v>
                </c:pt>
                <c:pt idx="6300">
                  <c:v>0.3090169943638344</c:v>
                </c:pt>
                <c:pt idx="6301">
                  <c:v>0.32985541484781894</c:v>
                </c:pt>
                <c:pt idx="6302">
                  <c:v>0.35053432018030956</c:v>
                </c:pt>
                <c:pt idx="6303">
                  <c:v>0.37104371022619143</c:v>
                </c:pt>
                <c:pt idx="6304">
                  <c:v>0.39137366682643798</c:v>
                </c:pt>
                <c:pt idx="6305">
                  <c:v>0.41151435859444474</c:v>
                </c:pt>
                <c:pt idx="6306">
                  <c:v>0.43145604567040058</c:v>
                </c:pt>
                <c:pt idx="6307">
                  <c:v>0.45118908443139744</c:v>
                </c:pt>
                <c:pt idx="6308">
                  <c:v>0.47070393215500084</c:v>
                </c:pt>
                <c:pt idx="6309">
                  <c:v>0.48999115163402585</c:v>
                </c:pt>
                <c:pt idx="6310">
                  <c:v>0.5090414157402865</c:v>
                </c:pt>
                <c:pt idx="6311">
                  <c:v>0.52784551193511253</c:v>
                </c:pt>
                <c:pt idx="6312">
                  <c:v>0.54639434672447484</c:v>
                </c:pt>
                <c:pt idx="6313">
                  <c:v>0.5646789500564231</c:v>
                </c:pt>
                <c:pt idx="6314">
                  <c:v>0.58269047965906706</c:v>
                </c:pt>
                <c:pt idx="6315">
                  <c:v>0.60042022531652472</c:v>
                </c:pt>
                <c:pt idx="6316">
                  <c:v>0.61785961308112936</c:v>
                </c:pt>
                <c:pt idx="6317">
                  <c:v>0.63500020941971458</c:v>
                </c:pt>
                <c:pt idx="6318">
                  <c:v>0.65183372529199601</c:v>
                </c:pt>
                <c:pt idx="6319">
                  <c:v>0.66835202015907791</c:v>
                </c:pt>
                <c:pt idx="6320">
                  <c:v>0.68454710592014556</c:v>
                </c:pt>
                <c:pt idx="6321">
                  <c:v>0.70041115077543947</c:v>
                </c:pt>
                <c:pt idx="6322">
                  <c:v>0.71593648301364465</c:v>
                </c:pt>
                <c:pt idx="6323">
                  <c:v>0.73111559472186205</c:v>
                </c:pt>
                <c:pt idx="6324">
                  <c:v>0.74594114541636847</c:v>
                </c:pt>
                <c:pt idx="6325">
                  <c:v>0.76040596559240958</c:v>
                </c:pt>
                <c:pt idx="6326">
                  <c:v>0.77450306019130855</c:v>
                </c:pt>
                <c:pt idx="6327">
                  <c:v>0.7882256119832145</c:v>
                </c:pt>
                <c:pt idx="6328">
                  <c:v>0.80156698486385447</c:v>
                </c:pt>
                <c:pt idx="6329">
                  <c:v>0.81452072706369416</c:v>
                </c:pt>
                <c:pt idx="6330">
                  <c:v>0.82708057426795689</c:v>
                </c:pt>
                <c:pt idx="6331">
                  <c:v>0.83924045264599034</c:v>
                </c:pt>
                <c:pt idx="6332">
                  <c:v>0.85099448178851733</c:v>
                </c:pt>
                <c:pt idx="6333">
                  <c:v>0.8623369775513493</c:v>
                </c:pt>
                <c:pt idx="6334">
                  <c:v>0.8732624548041884</c:v>
                </c:pt>
                <c:pt idx="6335">
                  <c:v>0.88376563008318743</c:v>
                </c:pt>
                <c:pt idx="6336">
                  <c:v>0.89384142414598644</c:v>
                </c:pt>
                <c:pt idx="6337">
                  <c:v>0.90348496442798876</c:v>
                </c:pt>
                <c:pt idx="6338">
                  <c:v>0.9126915873986905</c:v>
                </c:pt>
                <c:pt idx="6339">
                  <c:v>0.92145684081692247</c:v>
                </c:pt>
                <c:pt idx="6340">
                  <c:v>0.92977648588391404</c:v>
                </c:pt>
                <c:pt idx="6341">
                  <c:v>0.93764649929313915</c:v>
                </c:pt>
                <c:pt idx="6342">
                  <c:v>0.94506307517595123</c:v>
                </c:pt>
                <c:pt idx="6343">
                  <c:v>0.95202262694206807</c:v>
                </c:pt>
                <c:pt idx="6344">
                  <c:v>0.95852178901401408</c:v>
                </c:pt>
                <c:pt idx="6345">
                  <c:v>0.9645574184546849</c:v>
                </c:pt>
                <c:pt idx="6346">
                  <c:v>0.97012659648724286</c:v>
                </c:pt>
                <c:pt idx="6347">
                  <c:v>0.97522662990661224</c:v>
                </c:pt>
                <c:pt idx="6348">
                  <c:v>0.97985505238188875</c:v>
                </c:pt>
                <c:pt idx="6349">
                  <c:v>0.98400962564903605</c:v>
                </c:pt>
                <c:pt idx="6350">
                  <c:v>0.98768834059328969</c:v>
                </c:pt>
                <c:pt idx="6351">
                  <c:v>0.99088941822074728</c:v>
                </c:pt>
                <c:pt idx="6352">
                  <c:v>0.99361131051867768</c:v>
                </c:pt>
                <c:pt idx="6353">
                  <c:v>0.99585270120411262</c:v>
                </c:pt>
                <c:pt idx="6354">
                  <c:v>0.99761250636041043</c:v>
                </c:pt>
                <c:pt idx="6355">
                  <c:v>0.99888987496141401</c:v>
                </c:pt>
                <c:pt idx="6356">
                  <c:v>0.99968418928300329</c:v>
                </c:pt>
                <c:pt idx="6357">
                  <c:v>0.99999506520182102</c:v>
                </c:pt>
                <c:pt idx="6358">
                  <c:v>0.99982235238103156</c:v>
                </c:pt>
                <c:pt idx="6359">
                  <c:v>0.99916613434302248</c:v>
                </c:pt>
                <c:pt idx="6360">
                  <c:v>0.99802672842901352</c:v>
                </c:pt>
                <c:pt idx="6361">
                  <c:v>0.99640468564559381</c:v>
                </c:pt>
                <c:pt idx="6362">
                  <c:v>0.99430079039825936</c:v>
                </c:pt>
                <c:pt idx="6363">
                  <c:v>0.99171606011208191</c:v>
                </c:pt>
                <c:pt idx="6364">
                  <c:v>0.98865174473969109</c:v>
                </c:pt>
                <c:pt idx="6365">
                  <c:v>0.98510932615680824</c:v>
                </c:pt>
                <c:pt idx="6366">
                  <c:v>0.98109051744562492</c:v>
                </c:pt>
                <c:pt idx="6367">
                  <c:v>0.97659726206637087</c:v>
                </c:pt>
                <c:pt idx="6368">
                  <c:v>0.97163173291747451</c:v>
                </c:pt>
                <c:pt idx="6369">
                  <c:v>0.96619633128476845</c:v>
                </c:pt>
                <c:pt idx="6370">
                  <c:v>0.96029368568024864</c:v>
                </c:pt>
                <c:pt idx="6371">
                  <c:v>0.9539266505709495</c:v>
                </c:pt>
                <c:pt idx="6372">
                  <c:v>0.94709830499854897</c:v>
                </c:pt>
                <c:pt idx="6373">
                  <c:v>0.9398119510903713</c:v>
                </c:pt>
                <c:pt idx="6374">
                  <c:v>0.93207111246250784</c:v>
                </c:pt>
                <c:pt idx="6375">
                  <c:v>0.92387953251582688</c:v>
                </c:pt>
                <c:pt idx="6376">
                  <c:v>0.91524117262569893</c:v>
                </c:pt>
                <c:pt idx="6377">
                  <c:v>0.90616021022631021</c:v>
                </c:pt>
                <c:pt idx="6378">
                  <c:v>0.8966410367904929</c:v>
                </c:pt>
                <c:pt idx="6379">
                  <c:v>0.88668825570604781</c:v>
                </c:pt>
                <c:pt idx="6380">
                  <c:v>0.87630668004958667</c:v>
                </c:pt>
                <c:pt idx="6381">
                  <c:v>0.86550133025897114</c:v>
                </c:pt>
                <c:pt idx="6382">
                  <c:v>0.85427743170547377</c:v>
                </c:pt>
                <c:pt idx="6383">
                  <c:v>0.84264041216683427</c:v>
                </c:pt>
                <c:pt idx="6384">
                  <c:v>0.83059589920243515</c:v>
                </c:pt>
                <c:pt idx="6385">
                  <c:v>0.81814971743186338</c:v>
                </c:pt>
                <c:pt idx="6386">
                  <c:v>0.80530788571817613</c:v>
                </c:pt>
                <c:pt idx="6387">
                  <c:v>0.79207661425723208</c:v>
                </c:pt>
                <c:pt idx="6388">
                  <c:v>0.77846230157449603</c:v>
                </c:pt>
                <c:pt idx="6389">
                  <c:v>0.76447153143076818</c:v>
                </c:pt>
                <c:pt idx="6390">
                  <c:v>0.75011106963833651</c:v>
                </c:pt>
                <c:pt idx="6391">
                  <c:v>0.73538786078907026</c:v>
                </c:pt>
                <c:pt idx="6392">
                  <c:v>0.72030902489615378</c:v>
                </c:pt>
                <c:pt idx="6393">
                  <c:v>0.70488185395079683</c:v>
                </c:pt>
                <c:pt idx="6394">
                  <c:v>0.68911380839596847</c:v>
                </c:pt>
                <c:pt idx="6395">
                  <c:v>0.67301251351857383</c:v>
                </c:pt>
                <c:pt idx="6396">
                  <c:v>0.65658575576193323</c:v>
                </c:pt>
                <c:pt idx="6397">
                  <c:v>0.63984147896032728</c:v>
                </c:pt>
                <c:pt idx="6398">
                  <c:v>0.62278778049742911</c:v>
                </c:pt>
                <c:pt idx="6399">
                  <c:v>0.60543290739048139</c:v>
                </c:pt>
                <c:pt idx="6400">
                  <c:v>0.58778525230211187</c:v>
                </c:pt>
                <c:pt idx="6401">
                  <c:v>0.56985334948171684</c:v>
                </c:pt>
                <c:pt idx="6402">
                  <c:v>0.55164587063837289</c:v>
                </c:pt>
                <c:pt idx="6403">
                  <c:v>0.53317162074727609</c:v>
                </c:pt>
                <c:pt idx="6404">
                  <c:v>0.51443953379173402</c:v>
                </c:pt>
                <c:pt idx="6405">
                  <c:v>0.49545866844277026</c:v>
                </c:pt>
                <c:pt idx="6406">
                  <c:v>0.47623820367843206</c:v>
                </c:pt>
                <c:pt idx="6407">
                  <c:v>0.45678743434491764</c:v>
                </c:pt>
                <c:pt idx="6408">
                  <c:v>0.43711576666167123</c:v>
                </c:pt>
                <c:pt idx="6409">
                  <c:v>0.4172327136726186</c:v>
                </c:pt>
                <c:pt idx="6410">
                  <c:v>0.3971478906457438</c:v>
                </c:pt>
                <c:pt idx="6411">
                  <c:v>0.3768710104232304</c:v>
                </c:pt>
                <c:pt idx="6412">
                  <c:v>0.35641187872441771</c:v>
                </c:pt>
                <c:pt idx="6413">
                  <c:v>0.33578038940384164</c:v>
                </c:pt>
                <c:pt idx="6414">
                  <c:v>0.31498651966665431</c:v>
                </c:pt>
                <c:pt idx="6415">
                  <c:v>0.29404032524373652</c:v>
                </c:pt>
                <c:pt idx="6416">
                  <c:v>0.2729519355288354</c:v>
                </c:pt>
                <c:pt idx="6417">
                  <c:v>0.25173154868007935</c:v>
                </c:pt>
                <c:pt idx="6418">
                  <c:v>0.23038942668823936</c:v>
                </c:pt>
                <c:pt idx="6419">
                  <c:v>0.20893589041412136</c:v>
                </c:pt>
                <c:pt idx="6420">
                  <c:v>0.18738131459748958</c:v>
                </c:pt>
                <c:pt idx="6421">
                  <c:v>0.16573612283993425</c:v>
                </c:pt>
                <c:pt idx="6422">
                  <c:v>0.14401078256411062</c:v>
                </c:pt>
                <c:pt idx="6423">
                  <c:v>0.12221579995178611</c:v>
                </c:pt>
                <c:pt idx="6424">
                  <c:v>0.10036171486314402</c:v>
                </c:pt>
                <c:pt idx="6425">
                  <c:v>7.8459095739800783E-2</c:v>
                </c:pt>
                <c:pt idx="6426">
                  <c:v>5.6518534494001307E-2</c:v>
                </c:pt>
                <c:pt idx="6427">
                  <c:v>3.4550641386464208E-2</c:v>
                </c:pt>
                <c:pt idx="6428">
                  <c:v>1.2566039895353905E-2</c:v>
                </c:pt>
                <c:pt idx="6429">
                  <c:v>-9.4246384211391504E-3</c:v>
                </c:pt>
                <c:pt idx="6430">
                  <c:v>-3.1410759066125685E-2</c:v>
                </c:pt>
                <c:pt idx="6431">
                  <c:v>-5.3381689746794296E-2</c:v>
                </c:pt>
                <c:pt idx="6432">
                  <c:v>-7.532680551598038E-2</c:v>
                </c:pt>
                <c:pt idx="6433">
                  <c:v>-9.7235493910466597E-2</c:v>
                </c:pt>
                <c:pt idx="6434">
                  <c:v>-0.11909716008296241</c:v>
                </c:pt>
                <c:pt idx="6435">
                  <c:v>-0.1409012319257065</c:v>
                </c:pt>
                <c:pt idx="6436">
                  <c:v>-0.16263716518304439</c:v>
                </c:pt>
                <c:pt idx="6437">
                  <c:v>-0.18429444855053675</c:v>
                </c:pt>
                <c:pt idx="6438">
                  <c:v>-0.2058626087581332</c:v>
                </c:pt>
                <c:pt idx="6439">
                  <c:v>-0.22733121563495243</c:v>
                </c:pt>
                <c:pt idx="6440">
                  <c:v>-0.2486898871532206</c:v>
                </c:pt>
                <c:pt idx="6441">
                  <c:v>-0.26992829444892763</c:v>
                </c:pt>
                <c:pt idx="6442">
                  <c:v>-0.29103616681677424</c:v>
                </c:pt>
                <c:pt idx="6443">
                  <c:v>-0.31200329667699395</c:v>
                </c:pt>
                <c:pt idx="6444">
                  <c:v>-0.33281954451164797</c:v>
                </c:pt>
                <c:pt idx="6445">
                  <c:v>-0.35347484376800625</c:v>
                </c:pt>
                <c:pt idx="6446">
                  <c:v>-0.37395920572664287</c:v>
                </c:pt>
                <c:pt idx="6447">
                  <c:v>-0.39426272433189219</c:v>
                </c:pt>
                <c:pt idx="6448">
                  <c:v>-0.41437558098232946</c:v>
                </c:pt>
                <c:pt idx="6449">
                  <c:v>-0.43428804927895942</c:v>
                </c:pt>
                <c:pt idx="6450">
                  <c:v>-0.45399049972881639</c:v>
                </c:pt>
                <c:pt idx="6451">
                  <c:v>-0.47347340440170177</c:v>
                </c:pt>
                <c:pt idx="6452">
                  <c:v>-0.49272734153780645</c:v>
                </c:pt>
                <c:pt idx="6453">
                  <c:v>-0.51174300010399021</c:v>
                </c:pt>
                <c:pt idx="6454">
                  <c:v>-0.53051118429651478</c:v>
                </c:pt>
                <c:pt idx="6455">
                  <c:v>-0.54902281798805297</c:v>
                </c:pt>
                <c:pt idx="6456">
                  <c:v>-0.56726894911682313</c:v>
                </c:pt>
                <c:pt idx="6457">
                  <c:v>-0.58524075401572706</c:v>
                </c:pt>
                <c:pt idx="6458">
                  <c:v>-0.60292954167939683</c:v>
                </c:pt>
                <c:pt idx="6459">
                  <c:v>-0.62032675796708792</c:v>
                </c:pt>
                <c:pt idx="6460">
                  <c:v>-0.63742398973938619</c:v>
                </c:pt>
                <c:pt idx="6461">
                  <c:v>-0.65421296892672665</c:v>
                </c:pt>
                <c:pt idx="6462">
                  <c:v>-0.67068557652775929</c:v>
                </c:pt>
                <c:pt idx="6463">
                  <c:v>-0.68683384653562551</c:v>
                </c:pt>
                <c:pt idx="6464">
                  <c:v>-0.70264996979024885</c:v>
                </c:pt>
                <c:pt idx="6465">
                  <c:v>-0.7181262977547751</c:v>
                </c:pt>
                <c:pt idx="6466">
                  <c:v>-0.73325534621433708</c:v>
                </c:pt>
                <c:pt idx="6467">
                  <c:v>-0.74802979889535448</c:v>
                </c:pt>
                <c:pt idx="6468">
                  <c:v>-0.76244251100361871</c:v>
                </c:pt>
                <c:pt idx="6469">
                  <c:v>-0.77648651267945223</c:v>
                </c:pt>
                <c:pt idx="6470">
                  <c:v>-0.790155012368288</c:v>
                </c:pt>
                <c:pt idx="6471">
                  <c:v>-0.80344140010493503</c:v>
                </c:pt>
                <c:pt idx="6472">
                  <c:v>-0.81633925071020474</c:v>
                </c:pt>
                <c:pt idx="6473">
                  <c:v>-0.82884232689799953</c:v>
                </c:pt>
                <c:pt idx="6474">
                  <c:v>-0.84094458229162683</c:v>
                </c:pt>
                <c:pt idx="6475">
                  <c:v>-0.85264016434777357</c:v>
                </c:pt>
                <c:pt idx="6476">
                  <c:v>-0.86392341718674326</c:v>
                </c:pt>
                <c:pt idx="6477">
                  <c:v>-0.8747888843275905</c:v>
                </c:pt>
                <c:pt idx="6478">
                  <c:v>-0.88523131132682564</c:v>
                </c:pt>
                <c:pt idx="6479">
                  <c:v>-0.89524564831941766</c:v>
                </c:pt>
                <c:pt idx="6480">
                  <c:v>-0.90482705246086381</c:v>
                </c:pt>
                <c:pt idx="6481">
                  <c:v>-0.91397089026914635</c:v>
                </c:pt>
                <c:pt idx="6482">
                  <c:v>-0.9226727398654434</c:v>
                </c:pt>
                <c:pt idx="6483">
                  <c:v>-0.93092839311251008</c:v>
                </c:pt>
                <c:pt idx="6484">
                  <c:v>-0.93873385764969652</c:v>
                </c:pt>
                <c:pt idx="6485">
                  <c:v>-0.94608535882361788</c:v>
                </c:pt>
                <c:pt idx="6486">
                  <c:v>-0.95297934151354369</c:v>
                </c:pt>
                <c:pt idx="6487">
                  <c:v>-0.95941247185062184</c:v>
                </c:pt>
                <c:pt idx="6488">
                  <c:v>-0.96538163883010886</c:v>
                </c:pt>
                <c:pt idx="6489">
                  <c:v>-0.97088395581582354</c:v>
                </c:pt>
                <c:pt idx="6490">
                  <c:v>-0.97591676193609911</c:v>
                </c:pt>
                <c:pt idx="6491">
                  <c:v>-0.98047762337055666</c:v>
                </c:pt>
                <c:pt idx="6492">
                  <c:v>-0.98456433452707948</c:v>
                </c:pt>
                <c:pt idx="6493">
                  <c:v>-0.98817491910841759</c:v>
                </c:pt>
                <c:pt idx="6494">
                  <c:v>-0.99130763106790765</c:v>
                </c:pt>
                <c:pt idx="6495">
                  <c:v>-0.99396095545384577</c:v>
                </c:pt>
                <c:pt idx="6496">
                  <c:v>-0.99613360914210425</c:v>
                </c:pt>
                <c:pt idx="6497">
                  <c:v>-0.99782454145663968</c:v>
                </c:pt>
                <c:pt idx="6498">
                  <c:v>-0.9990329346775898</c:v>
                </c:pt>
                <c:pt idx="6499">
                  <c:v>-0.99975820443671648</c:v>
                </c:pt>
                <c:pt idx="6500">
                  <c:v>-1</c:v>
                </c:pt>
                <c:pt idx="6501">
                  <c:v>-0.99975820443725172</c:v>
                </c:pt>
                <c:pt idx="6502">
                  <c:v>-0.99903293467866017</c:v>
                </c:pt>
                <c:pt idx="6503">
                  <c:v>-0.99782454145824451</c:v>
                </c:pt>
                <c:pt idx="6504">
                  <c:v>-0.99613360914424287</c:v>
                </c:pt>
                <c:pt idx="6505">
                  <c:v>-0.99396095545651708</c:v>
                </c:pt>
                <c:pt idx="6506">
                  <c:v>-0.99130763107111042</c:v>
                </c:pt>
                <c:pt idx="6507">
                  <c:v>-0.98817491911215016</c:v>
                </c:pt>
                <c:pt idx="6508">
                  <c:v>-0.98456433453134018</c:v>
                </c:pt>
                <c:pt idx="6509">
                  <c:v>-0.98047762337533773</c:v>
                </c:pt>
                <c:pt idx="6510">
                  <c:v>-0.97591676194140331</c:v>
                </c:pt>
                <c:pt idx="6511">
                  <c:v>-0.97088395582164821</c:v>
                </c:pt>
                <c:pt idx="6512">
                  <c:v>-0.96538163883645123</c:v>
                </c:pt>
                <c:pt idx="6513">
                  <c:v>-0.95941247185747891</c:v>
                </c:pt>
                <c:pt idx="6514">
                  <c:v>-0.95297934152091202</c:v>
                </c:pt>
                <c:pt idx="6515">
                  <c:v>-0.94608535883149403</c:v>
                </c:pt>
                <c:pt idx="6516">
                  <c:v>-0.9387338576580766</c:v>
                </c:pt>
                <c:pt idx="6517">
                  <c:v>-0.93092839312139009</c:v>
                </c:pt>
                <c:pt idx="6518">
                  <c:v>-0.92267273987481901</c:v>
                </c:pt>
                <c:pt idx="6519">
                  <c:v>-0.91397089027901302</c:v>
                </c:pt>
                <c:pt idx="6520">
                  <c:v>-0.90482705247121675</c:v>
                </c:pt>
                <c:pt idx="6521">
                  <c:v>-0.89524564833025189</c:v>
                </c:pt>
                <c:pt idx="6522">
                  <c:v>-0.88523131133813593</c:v>
                </c:pt>
                <c:pt idx="6523">
                  <c:v>-0.87478888433937141</c:v>
                </c:pt>
                <c:pt idx="6524">
                  <c:v>-0.86392341719898902</c:v>
                </c:pt>
                <c:pt idx="6525">
                  <c:v>-0.85264016436047818</c:v>
                </c:pt>
                <c:pt idx="6526">
                  <c:v>-0.84094458230478442</c:v>
                </c:pt>
                <c:pt idx="6527">
                  <c:v>-0.82884232691160342</c:v>
                </c:pt>
                <c:pt idx="6528">
                  <c:v>-0.81633925072424851</c:v>
                </c:pt>
                <c:pt idx="6529">
                  <c:v>-0.8034414001194119</c:v>
                </c:pt>
                <c:pt idx="6530">
                  <c:v>-0.79015501238319097</c:v>
                </c:pt>
                <c:pt idx="6531">
                  <c:v>-0.77648651269479196</c:v>
                </c:pt>
                <c:pt idx="6532">
                  <c:v>-0.76244251101937044</c:v>
                </c:pt>
                <c:pt idx="6533">
                  <c:v>-0.74802979891151056</c:v>
                </c:pt>
                <c:pt idx="6534">
                  <c:v>-0.73325534623088973</c:v>
                </c:pt>
                <c:pt idx="6535">
                  <c:v>-0.71812629777171622</c:v>
                </c:pt>
                <c:pt idx="6536">
                  <c:v>-0.70264996980757022</c:v>
                </c:pt>
                <c:pt idx="6537">
                  <c:v>-0.68683384655331881</c:v>
                </c:pt>
                <c:pt idx="6538">
                  <c:v>-0.67068557654581595</c:v>
                </c:pt>
                <c:pt idx="6539">
                  <c:v>-0.65421296894513803</c:v>
                </c:pt>
                <c:pt idx="6540">
                  <c:v>-0.63742398975814329</c:v>
                </c:pt>
                <c:pt idx="6541">
                  <c:v>-0.62032675798618175</c:v>
                </c:pt>
                <c:pt idx="6542">
                  <c:v>-0.60292954169881807</c:v>
                </c:pt>
                <c:pt idx="6543">
                  <c:v>-0.58524075403546638</c:v>
                </c:pt>
                <c:pt idx="6544">
                  <c:v>-0.56726894913687098</c:v>
                </c:pt>
                <c:pt idx="6545">
                  <c:v>-0.54902281800839958</c:v>
                </c:pt>
                <c:pt idx="6546">
                  <c:v>-0.53051118431715039</c:v>
                </c:pt>
                <c:pt idx="6547">
                  <c:v>-0.51174300012490481</c:v>
                </c:pt>
                <c:pt idx="6548">
                  <c:v>-0.49272734155898995</c:v>
                </c:pt>
                <c:pt idx="6549">
                  <c:v>-0.47347340442311886</c:v>
                </c:pt>
                <c:pt idx="6550">
                  <c:v>-0.45399049975048145</c:v>
                </c:pt>
                <c:pt idx="6551">
                  <c:v>-0.43428804930086196</c:v>
                </c:pt>
                <c:pt idx="6552">
                  <c:v>-0.41437558100445893</c:v>
                </c:pt>
                <c:pt idx="6553">
                  <c:v>-0.39426272435423781</c:v>
                </c:pt>
                <c:pt idx="6554">
                  <c:v>-0.37395920574919395</c:v>
                </c:pt>
                <c:pt idx="6555">
                  <c:v>-0.35347484379075184</c:v>
                </c:pt>
                <c:pt idx="6556">
                  <c:v>-0.33281954453457707</c:v>
                </c:pt>
                <c:pt idx="6557">
                  <c:v>-0.31200329670009541</c:v>
                </c:pt>
                <c:pt idx="6558">
                  <c:v>-0.29103616684003691</c:v>
                </c:pt>
                <c:pt idx="6559">
                  <c:v>-0.26992829447234029</c:v>
                </c:pt>
                <c:pt idx="6560">
                  <c:v>-0.24868988717677196</c:v>
                </c:pt>
                <c:pt idx="6561">
                  <c:v>-0.22733121565863107</c:v>
                </c:pt>
                <c:pt idx="6562">
                  <c:v>-0.20586260878192764</c:v>
                </c:pt>
                <c:pt idx="6563">
                  <c:v>-0.18429444857443553</c:v>
                </c:pt>
                <c:pt idx="6564">
                  <c:v>-0.16263716520703589</c:v>
                </c:pt>
                <c:pt idx="6565">
                  <c:v>-0.14090123194977919</c:v>
                </c:pt>
                <c:pt idx="6566">
                  <c:v>-0.1190971601071046</c:v>
                </c:pt>
                <c:pt idx="6567">
                  <c:v>-9.7235493934666642E-2</c:v>
                </c:pt>
                <c:pt idx="6568">
                  <c:v>-7.5326805540226555E-2</c:v>
                </c:pt>
                <c:pt idx="6569">
                  <c:v>-5.3381689771074894E-2</c:v>
                </c:pt>
                <c:pt idx="6570">
                  <c:v>-3.141075909045736E-2</c:v>
                </c:pt>
                <c:pt idx="6571">
                  <c:v>-9.424638445481753E-3</c:v>
                </c:pt>
                <c:pt idx="6572">
                  <c:v>1.2566039871012142E-2</c:v>
                </c:pt>
                <c:pt idx="6573">
                  <c:v>3.4550641362135058E-2</c:v>
                </c:pt>
                <c:pt idx="6574">
                  <c:v>5.6518534469696534E-2</c:v>
                </c:pt>
                <c:pt idx="6575">
                  <c:v>7.845909571553214E-2</c:v>
                </c:pt>
                <c:pt idx="6576">
                  <c:v>0.10036171483892324</c:v>
                </c:pt>
                <c:pt idx="6577">
                  <c:v>0.12221579992762491</c:v>
                </c:pt>
                <c:pt idx="6578">
                  <c:v>0.1440107825400207</c:v>
                </c:pt>
                <c:pt idx="6579">
                  <c:v>0.16573612281592723</c:v>
                </c:pt>
                <c:pt idx="6580">
                  <c:v>0.18738131457357707</c:v>
                </c:pt>
                <c:pt idx="6581">
                  <c:v>0.20893589039031496</c:v>
                </c:pt>
                <c:pt idx="6582">
                  <c:v>0.23038942666455053</c:v>
                </c:pt>
                <c:pt idx="6583">
                  <c:v>0.25173154865651959</c:v>
                </c:pt>
                <c:pt idx="6584">
                  <c:v>0.27295193550541613</c:v>
                </c:pt>
                <c:pt idx="6585">
                  <c:v>0.29404032522046902</c:v>
                </c:pt>
                <c:pt idx="6586">
                  <c:v>0.31498651964354979</c:v>
                </c:pt>
                <c:pt idx="6587">
                  <c:v>0.33578038938091131</c:v>
                </c:pt>
                <c:pt idx="6588">
                  <c:v>0.35641187870169927</c:v>
                </c:pt>
                <c:pt idx="6589">
                  <c:v>0.37687101040070803</c:v>
                </c:pt>
                <c:pt idx="6590">
                  <c:v>0.39714789062342831</c:v>
                </c:pt>
                <c:pt idx="6591">
                  <c:v>0.41723271365052089</c:v>
                </c:pt>
                <c:pt idx="6592">
                  <c:v>0.43711576663980195</c:v>
                </c:pt>
                <c:pt idx="6593">
                  <c:v>0.45678743432328739</c:v>
                </c:pt>
                <c:pt idx="6594">
                  <c:v>0.47623820365705122</c:v>
                </c:pt>
                <c:pt idx="6595">
                  <c:v>0.49545866842164921</c:v>
                </c:pt>
                <c:pt idx="6596">
                  <c:v>0.51443953377088303</c:v>
                </c:pt>
                <c:pt idx="6597">
                  <c:v>0.53317162072670521</c:v>
                </c:pt>
                <c:pt idx="6598">
                  <c:v>0.551645870618092</c:v>
                </c:pt>
                <c:pt idx="6599">
                  <c:v>0.56985334946173583</c:v>
                </c:pt>
                <c:pt idx="6600">
                  <c:v>0.5877852522824405</c:v>
                </c:pt>
                <c:pt idx="6601">
                  <c:v>0.60543290737112887</c:v>
                </c:pt>
                <c:pt idx="6602">
                  <c:v>0.62278778047840511</c:v>
                </c:pt>
                <c:pt idx="6603">
                  <c:v>0.6398414789416409</c:v>
                </c:pt>
                <c:pt idx="6604">
                  <c:v>0.65658575574359346</c:v>
                </c:pt>
                <c:pt idx="6605">
                  <c:v>0.67301251350058944</c:v>
                </c:pt>
                <c:pt idx="6606">
                  <c:v>0.68911380837834835</c:v>
                </c:pt>
                <c:pt idx="6607">
                  <c:v>0.70488185393354941</c:v>
                </c:pt>
                <c:pt idx="6608">
                  <c:v>0.72030902487928739</c:v>
                </c:pt>
                <c:pt idx="6609">
                  <c:v>0.7353878607725931</c:v>
                </c:pt>
                <c:pt idx="6610">
                  <c:v>0.75011106962223772</c:v>
                </c:pt>
                <c:pt idx="6611">
                  <c:v>0.76447153141507485</c:v>
                </c:pt>
                <c:pt idx="6612">
                  <c:v>0.7784623015592157</c:v>
                </c:pt>
                <c:pt idx="6613">
                  <c:v>0.79207661424237219</c:v>
                </c:pt>
                <c:pt idx="6614">
                  <c:v>0.80530788570374379</c:v>
                </c:pt>
                <c:pt idx="6615">
                  <c:v>0.81814971741786557</c:v>
                </c:pt>
                <c:pt idx="6616">
                  <c:v>0.83059589918887877</c:v>
                </c:pt>
                <c:pt idx="6617">
                  <c:v>0.84264041215372576</c:v>
                </c:pt>
                <c:pt idx="6618">
                  <c:v>0.85427743169281944</c:v>
                </c:pt>
                <c:pt idx="6619">
                  <c:v>0.86550133024677722</c:v>
                </c:pt>
                <c:pt idx="6620">
                  <c:v>0.87630668003785905</c:v>
                </c:pt>
                <c:pt idx="6621">
                  <c:v>0.88668825569479204</c:v>
                </c:pt>
                <c:pt idx="6622">
                  <c:v>0.89664103677971452</c:v>
                </c:pt>
                <c:pt idx="6623">
                  <c:v>0.90616021021601445</c:v>
                </c:pt>
                <c:pt idx="6624">
                  <c:v>0.91524117261589066</c:v>
                </c:pt>
                <c:pt idx="6625">
                  <c:v>0.923879532506511</c:v>
                </c:pt>
                <c:pt idx="6626">
                  <c:v>0.93207111245368879</c:v>
                </c:pt>
                <c:pt idx="6627">
                  <c:v>0.93981195108205329</c:v>
                </c:pt>
                <c:pt idx="6628">
                  <c:v>0.9470983049907451</c:v>
                </c:pt>
                <c:pt idx="6629">
                  <c:v>0.95392665056365389</c:v>
                </c:pt>
                <c:pt idx="6630">
                  <c:v>0.96029368567346485</c:v>
                </c:pt>
                <c:pt idx="6631">
                  <c:v>0.9661963312784998</c:v>
                </c:pt>
                <c:pt idx="6632">
                  <c:v>0.971631732911724</c:v>
                </c:pt>
                <c:pt idx="6633">
                  <c:v>0.97659726206114117</c:v>
                </c:pt>
                <c:pt idx="6634">
                  <c:v>0.98109051744091869</c:v>
                </c:pt>
                <c:pt idx="6635">
                  <c:v>0.98510932615262781</c:v>
                </c:pt>
                <c:pt idx="6636">
                  <c:v>0.98865174473603834</c:v>
                </c:pt>
                <c:pt idx="6637">
                  <c:v>0.99171606010895863</c:v>
                </c:pt>
                <c:pt idx="6638">
                  <c:v>0.9943007903956671</c:v>
                </c:pt>
                <c:pt idx="6639">
                  <c:v>0.99640468564353379</c:v>
                </c:pt>
                <c:pt idx="6640">
                  <c:v>0.99802672842748674</c:v>
                </c:pt>
                <c:pt idx="6641">
                  <c:v>0.99916613434202972</c:v>
                </c:pt>
                <c:pt idx="6642">
                  <c:v>0.99982235238057326</c:v>
                </c:pt>
                <c:pt idx="6643">
                  <c:v>0.99999506520189752</c:v>
                </c:pt>
                <c:pt idx="6644">
                  <c:v>0.99968418928361436</c:v>
                </c:pt>
                <c:pt idx="6645">
                  <c:v>0.99888987496255943</c:v>
                </c:pt>
                <c:pt idx="6646">
                  <c:v>0.99761250636208965</c:v>
                </c:pt>
                <c:pt idx="6647">
                  <c:v>0.99585270120632485</c:v>
                </c:pt>
                <c:pt idx="6648">
                  <c:v>0.99361131052142182</c:v>
                </c:pt>
                <c:pt idx="6649">
                  <c:v>0.99088941822402576</c:v>
                </c:pt>
                <c:pt idx="6650">
                  <c:v>0.98768834059709787</c:v>
                </c:pt>
                <c:pt idx="6651">
                  <c:v>0.98400962565337202</c:v>
                </c:pt>
                <c:pt idx="6652">
                  <c:v>0.97985505238675052</c:v>
                </c:pt>
                <c:pt idx="6653">
                  <c:v>0.97522662991199727</c:v>
                </c:pt>
                <c:pt idx="6654">
                  <c:v>0.97012659649314859</c:v>
                </c:pt>
                <c:pt idx="6655">
                  <c:v>0.96455741846110854</c:v>
                </c:pt>
                <c:pt idx="6656">
                  <c:v>0.95852178902095253</c:v>
                </c:pt>
                <c:pt idx="6657">
                  <c:v>0.95202262694951789</c:v>
                </c:pt>
                <c:pt idx="6658">
                  <c:v>0.94506307518390897</c:v>
                </c:pt>
                <c:pt idx="6659">
                  <c:v>0.93764649930160071</c:v>
                </c:pt>
                <c:pt idx="6660">
                  <c:v>0.92977648589287554</c:v>
                </c:pt>
                <c:pt idx="6661">
                  <c:v>0.92145684082637958</c:v>
                </c:pt>
                <c:pt idx="6662">
                  <c:v>0.91269158740863854</c:v>
                </c:pt>
                <c:pt idx="6663">
                  <c:v>0.90348496443842297</c:v>
                </c:pt>
                <c:pt idx="6664">
                  <c:v>0.89384142415690171</c:v>
                </c:pt>
                <c:pt idx="6665">
                  <c:v>0.88376563009457865</c:v>
                </c:pt>
                <c:pt idx="6666">
                  <c:v>0.87326245481604992</c:v>
                </c:pt>
                <c:pt idx="6667">
                  <c:v>0.86233697756366101</c:v>
                </c:pt>
                <c:pt idx="6668">
                  <c:v>0.85099448180128701</c:v>
                </c:pt>
                <c:pt idx="6669">
                  <c:v>0.83924045265921199</c:v>
                </c:pt>
                <c:pt idx="6670">
                  <c:v>0.82708057428162407</c:v>
                </c:pt>
                <c:pt idx="6671">
                  <c:v>0.81452072707780021</c:v>
                </c:pt>
                <c:pt idx="6672">
                  <c:v>0.80156698487839262</c:v>
                </c:pt>
                <c:pt idx="6673">
                  <c:v>0.78822561199817776</c:v>
                </c:pt>
                <c:pt idx="6674">
                  <c:v>0.77450306020668969</c:v>
                </c:pt>
                <c:pt idx="6675">
                  <c:v>0.76040596560820106</c:v>
                </c:pt>
                <c:pt idx="6676">
                  <c:v>0.74594114543256274</c:v>
                </c:pt>
                <c:pt idx="6677">
                  <c:v>0.73111559473845122</c:v>
                </c:pt>
                <c:pt idx="6678">
                  <c:v>0.71593648303062074</c:v>
                </c:pt>
                <c:pt idx="6679">
                  <c:v>0.70041115079279426</c:v>
                </c:pt>
                <c:pt idx="6680">
                  <c:v>0.6845471059378706</c:v>
                </c:pt>
                <c:pt idx="6681">
                  <c:v>0.66835202017716477</c:v>
                </c:pt>
                <c:pt idx="6682">
                  <c:v>0.65183372531043571</c:v>
                </c:pt>
                <c:pt idx="6683">
                  <c:v>0.63500020943849833</c:v>
                </c:pt>
                <c:pt idx="6684">
                  <c:v>0.61785961310024817</c:v>
                </c:pt>
                <c:pt idx="6685">
                  <c:v>0.60042022533596928</c:v>
                </c:pt>
                <c:pt idx="6686">
                  <c:v>0.58269047967882792</c:v>
                </c:pt>
                <c:pt idx="6687">
                  <c:v>0.56467895007649072</c:v>
                </c:pt>
                <c:pt idx="6688">
                  <c:v>0.54639434674483955</c:v>
                </c:pt>
                <c:pt idx="6689">
                  <c:v>0.52784551195578855</c:v>
                </c:pt>
                <c:pt idx="6690">
                  <c:v>0.50904141576124018</c:v>
                </c:pt>
                <c:pt idx="6691">
                  <c:v>0.48999115165524687</c:v>
                </c:pt>
                <c:pt idx="6692">
                  <c:v>0.47070393217647905</c:v>
                </c:pt>
                <c:pt idx="6693">
                  <c:v>0.45118908445312239</c:v>
                </c:pt>
                <c:pt idx="6694">
                  <c:v>0.43145604569236184</c:v>
                </c:pt>
                <c:pt idx="6695">
                  <c:v>0.41151435861663166</c:v>
                </c:pt>
                <c:pt idx="6696">
                  <c:v>0.39137366684883984</c:v>
                </c:pt>
                <c:pt idx="6697">
                  <c:v>0.37104371024879734</c:v>
                </c:pt>
                <c:pt idx="6698">
                  <c:v>0.35053432020310865</c:v>
                </c:pt>
                <c:pt idx="6699">
                  <c:v>0.32985541487080017</c:v>
                </c:pt>
                <c:pt idx="6700">
                  <c:v>0.3090169943869866</c:v>
                </c:pt>
                <c:pt idx="6701">
                  <c:v>0.28802913602689451</c:v>
                </c:pt>
                <c:pt idx="6702">
                  <c:v>0.26690198933258114</c:v>
                </c:pt>
                <c:pt idx="6703">
                  <c:v>0.24564577120470635</c:v>
                </c:pt>
                <c:pt idx="6704">
                  <c:v>0.22427076096172971</c:v>
                </c:pt>
                <c:pt idx="6705">
                  <c:v>0.20278729536892359</c:v>
                </c:pt>
                <c:pt idx="6706">
                  <c:v>0.18120576363957713</c:v>
                </c:pt>
                <c:pt idx="6707">
                  <c:v>0.15953660241097659</c:v>
                </c:pt>
                <c:pt idx="6708">
                  <c:v>0.13779029069717283</c:v>
                </c:pt>
                <c:pt idx="6709">
                  <c:v>0.11597734482153457</c:v>
                </c:pt>
                <c:pt idx="6710">
                  <c:v>9.4108313331119894E-2</c:v>
                </c:pt>
                <c:pt idx="6711">
                  <c:v>7.2193771895492462E-2</c:v>
                </c:pt>
                <c:pt idx="6712">
                  <c:v>5.024431819242161E-2</c:v>
                </c:pt>
                <c:pt idx="6713">
                  <c:v>2.8270566782939387E-2</c:v>
                </c:pt>
                <c:pt idx="6714">
                  <c:v>6.2831439782330455E-3</c:v>
                </c:pt>
                <c:pt idx="6715">
                  <c:v>-1.5707317299144749E-2</c:v>
                </c:pt>
                <c:pt idx="6716">
                  <c:v>-3.7690182657262913E-2</c:v>
                </c:pt>
                <c:pt idx="6717">
                  <c:v>-5.9654821377509507E-2</c:v>
                </c:pt>
                <c:pt idx="6718">
                  <c:v>-8.1590611555512921E-2</c:v>
                </c:pt>
                <c:pt idx="6719">
                  <c:v>-0.1034869452378006</c:v>
                </c:pt>
                <c:pt idx="6720">
                  <c:v>-0.12533323355171111</c:v>
                </c:pt>
                <c:pt idx="6721">
                  <c:v>-0.14711891182607917</c:v>
                </c:pt>
                <c:pt idx="6722">
                  <c:v>-0.16883344470021669</c:v>
                </c:pt>
                <c:pt idx="6723">
                  <c:v>-0.19046633121871978</c:v>
                </c:pt>
                <c:pt idx="6724">
                  <c:v>-0.21200710990963767</c:v>
                </c:pt>
                <c:pt idx="6725">
                  <c:v>-0.23344536384354761</c:v>
                </c:pt>
                <c:pt idx="6726">
                  <c:v>-0.25477072567108955</c:v>
                </c:pt>
                <c:pt idx="6727">
                  <c:v>-0.27597288263652431</c:v>
                </c:pt>
                <c:pt idx="6728">
                  <c:v>-0.29704158156489058</c:v>
                </c:pt>
                <c:pt idx="6729">
                  <c:v>-0.31796663382034968</c:v>
                </c:pt>
                <c:pt idx="6730">
                  <c:v>-0.338737920233319</c:v>
                </c:pt>
                <c:pt idx="6731">
                  <c:v>-0.35934539599401305</c:v>
                </c:pt>
                <c:pt idx="6732">
                  <c:v>-0.37977909551002398</c:v>
                </c:pt>
                <c:pt idx="6733">
                  <c:v>-0.40002913722559391</c:v>
                </c:pt>
                <c:pt idx="6734">
                  <c:v>-0.42008572840024738</c:v>
                </c:pt>
                <c:pt idx="6735">
                  <c:v>-0.4399391698444739</c:v>
                </c:pt>
                <c:pt idx="6736">
                  <c:v>-0.45957986061016987</c:v>
                </c:pt>
                <c:pt idx="6737">
                  <c:v>-0.47899830263357179</c:v>
                </c:pt>
                <c:pt idx="6738">
                  <c:v>-0.49818510532843585</c:v>
                </c:pt>
                <c:pt idx="6739">
                  <c:v>-0.51713099012724184</c:v>
                </c:pt>
                <c:pt idx="6740">
                  <c:v>-0.53582679496822627</c:v>
                </c:pt>
                <c:pt idx="6741">
                  <c:v>-0.55426347872607407</c:v>
                </c:pt>
                <c:pt idx="6742">
                  <c:v>-0.57243212558412637</c:v>
                </c:pt>
                <c:pt idx="6743">
                  <c:v>-0.59032394934599064</c:v>
                </c:pt>
                <c:pt idx="6744">
                  <c:v>-0.60793029768446716</c:v>
                </c:pt>
                <c:pt idx="6745">
                  <c:v>-0.62524265632573761</c:v>
                </c:pt>
                <c:pt idx="6746">
                  <c:v>-0.64225265316681424</c:v>
                </c:pt>
                <c:pt idx="6747">
                  <c:v>-0.65895206232412673</c:v>
                </c:pt>
                <c:pt idx="6748">
                  <c:v>-0.675332808111619</c:v>
                </c:pt>
                <c:pt idx="6749">
                  <c:v>-0.69138696894599039</c:v>
                </c:pt>
                <c:pt idx="6750">
                  <c:v>-0.70710678117752546</c:v>
                </c:pt>
                <c:pt idx="6751">
                  <c:v>-0.72248464284452618</c:v>
                </c:pt>
                <c:pt idx="6752">
                  <c:v>-0.73751311734955294</c:v>
                </c:pt>
                <c:pt idx="6753">
                  <c:v>-0.75218493705569756</c:v>
                </c:pt>
                <c:pt idx="6754">
                  <c:v>-0.76649300680114718</c:v>
                </c:pt>
                <c:pt idx="6755">
                  <c:v>-0.7804304073303423</c:v>
                </c:pt>
                <c:pt idx="6756">
                  <c:v>-0.79399039864006715</c:v>
                </c:pt>
                <c:pt idx="6757">
                  <c:v>-0.80716642323885524</c:v>
                </c:pt>
                <c:pt idx="6758">
                  <c:v>-0.81995210931813423</c:v>
                </c:pt>
                <c:pt idx="6759">
                  <c:v>-0.83234127383357581</c:v>
                </c:pt>
                <c:pt idx="6760">
                  <c:v>-0.84432792549516156</c:v>
                </c:pt>
                <c:pt idx="6761">
                  <c:v>-0.85590626766451694</c:v>
                </c:pt>
                <c:pt idx="6762">
                  <c:v>-0.8670707011581148</c:v>
                </c:pt>
                <c:pt idx="6763">
                  <c:v>-0.8778158269549905</c:v>
                </c:pt>
                <c:pt idx="6764">
                  <c:v>-0.88813644880766041</c:v>
                </c:pt>
                <c:pt idx="6765">
                  <c:v>-0.8980275757549816</c:v>
                </c:pt>
                <c:pt idx="6766">
                  <c:v>-0.90748442453573586</c:v>
                </c:pt>
                <c:pt idx="6767">
                  <c:v>-0.91650242190177256</c:v>
                </c:pt>
                <c:pt idx="6768">
                  <c:v>-0.92507720682959094</c:v>
                </c:pt>
                <c:pt idx="6769">
                  <c:v>-0.93320463262929221</c:v>
                </c:pt>
                <c:pt idx="6770">
                  <c:v>-0.94088076894988215</c:v>
                </c:pt>
                <c:pt idx="6771">
                  <c:v>-0.94810190367995406</c:v>
                </c:pt>
                <c:pt idx="6772">
                  <c:v>-0.95486454474283244</c:v>
                </c:pt>
                <c:pt idx="6773">
                  <c:v>-0.96116542178531073</c:v>
                </c:pt>
                <c:pt idx="6774">
                  <c:v>-0.96700148775916517</c:v>
                </c:pt>
                <c:pt idx="6775">
                  <c:v>-0.97236992039467973</c:v>
                </c:pt>
                <c:pt idx="6776">
                  <c:v>-0.9772681235654711</c:v>
                </c:pt>
                <c:pt idx="6777">
                  <c:v>-0.98169372854395254</c:v>
                </c:pt>
                <c:pt idx="6778">
                  <c:v>-0.98564459514682901</c:v>
                </c:pt>
                <c:pt idx="6779">
                  <c:v>-0.9891188127700713</c:v>
                </c:pt>
                <c:pt idx="6780">
                  <c:v>-0.99211470131286683</c:v>
                </c:pt>
                <c:pt idx="6781">
                  <c:v>-0.99463081199010184</c:v>
                </c:pt>
                <c:pt idx="6782">
                  <c:v>-0.9966659280329806</c:v>
                </c:pt>
                <c:pt idx="6783">
                  <c:v>-0.99821906527744442</c:v>
                </c:pt>
                <c:pt idx="6784">
                  <c:v>-0.99928947264010437</c:v>
                </c:pt>
                <c:pt idx="6785">
                  <c:v>-0.99987663248145886</c:v>
                </c:pt>
                <c:pt idx="6786">
                  <c:v>-0.99998026085621783</c:v>
                </c:pt>
                <c:pt idx="6787">
                  <c:v>-0.99960030765061969</c:v>
                </c:pt>
                <c:pt idx="6788">
                  <c:v>-0.99873695660666317</c:v>
                </c:pt>
                <c:pt idx="6789">
                  <c:v>-0.99739062523325162</c:v>
                </c:pt>
                <c:pt idx="6790">
                  <c:v>-0.99556196460428992</c:v>
                </c:pt>
                <c:pt idx="6791">
                  <c:v>-0.99325185904383084</c:v>
                </c:pt>
                <c:pt idx="6792">
                  <c:v>-0.99046142569842355</c:v>
                </c:pt>
                <c:pt idx="6793">
                  <c:v>-0.98719201399687173</c:v>
                </c:pt>
                <c:pt idx="6794">
                  <c:v>-0.98344520499766164</c:v>
                </c:pt>
                <c:pt idx="6795">
                  <c:v>-0.97922281062437611</c:v>
                </c:pt>
                <c:pt idx="6796">
                  <c:v>-0.9745268727894647</c:v>
                </c:pt>
                <c:pt idx="6797">
                  <c:v>-0.96935966240679283</c:v>
                </c:pt>
                <c:pt idx="6798">
                  <c:v>-0.96372367829344785</c:v>
                </c:pt>
                <c:pt idx="6799">
                  <c:v>-0.95762164596133348</c:v>
                </c:pt>
                <c:pt idx="6800">
                  <c:v>-0.95105651629913612</c:v>
                </c:pt>
                <c:pt idx="6801">
                  <c:v>-0.94403146414530192</c:v>
                </c:pt>
                <c:pt idx="6802">
                  <c:v>-0.93654988675271222</c:v>
                </c:pt>
                <c:pt idx="6803">
                  <c:v>-0.92861540214580285</c:v>
                </c:pt>
                <c:pt idx="6804">
                  <c:v>-0.92023184737091923</c:v>
                </c:pt>
                <c:pt idx="6805">
                  <c:v>-0.91140327664075527</c:v>
                </c:pt>
                <c:pt idx="6806">
                  <c:v>-0.90213395937377161</c:v>
                </c:pt>
                <c:pt idx="6807">
                  <c:v>-0.89242837812954279</c:v>
                </c:pt>
                <c:pt idx="6808">
                  <c:v>-0.88229122644103153</c:v>
                </c:pt>
                <c:pt idx="6809">
                  <c:v>-0.87172740654483771</c:v>
                </c:pt>
                <c:pt idx="6810">
                  <c:v>-0.86074202701052016</c:v>
                </c:pt>
                <c:pt idx="6811">
                  <c:v>-0.84934040027013769</c:v>
                </c:pt>
                <c:pt idx="6812">
                  <c:v>-0.83752804004920423</c:v>
                </c:pt>
                <c:pt idx="6813">
                  <c:v>-0.82531065870030018</c:v>
                </c:pt>
                <c:pt idx="6814">
                  <c:v>-0.81269416444062925</c:v>
                </c:pt>
                <c:pt idx="6815">
                  <c:v>-0.79968465849485704</c:v>
                </c:pt>
                <c:pt idx="6816">
                  <c:v>-0.78628843214461297</c:v>
                </c:pt>
                <c:pt idx="6817">
                  <c:v>-0.77251196368608221</c:v>
                </c:pt>
                <c:pt idx="6818">
                  <c:v>-0.75836191529715957</c:v>
                </c:pt>
                <c:pt idx="6819">
                  <c:v>-0.74384512981567874</c:v>
                </c:pt>
                <c:pt idx="6820">
                  <c:v>-0.72896862743027702</c:v>
                </c:pt>
                <c:pt idx="6821">
                  <c:v>-0.71373960228549449</c:v>
                </c:pt>
                <c:pt idx="6822">
                  <c:v>-0.6981654190027492</c:v>
                </c:pt>
                <c:pt idx="6823">
                  <c:v>-0.6822536091188719</c:v>
                </c:pt>
                <c:pt idx="6824">
                  <c:v>-0.6660118674439004</c:v>
                </c:pt>
                <c:pt idx="6825">
                  <c:v>-0.6494480483400219</c:v>
                </c:pt>
                <c:pt idx="6826">
                  <c:v>-0.63257016192314752</c:v>
                </c:pt>
                <c:pt idx="6827">
                  <c:v>-0.6153863701893747</c:v>
                </c:pt>
                <c:pt idx="6828">
                  <c:v>-0.5979049830678973</c:v>
                </c:pt>
                <c:pt idx="6829">
                  <c:v>-0.58013445440239808</c:v>
                </c:pt>
                <c:pt idx="6830">
                  <c:v>-0.56208337786284457</c:v>
                </c:pt>
                <c:pt idx="6831">
                  <c:v>-0.5437604827896666</c:v>
                </c:pt>
                <c:pt idx="6832">
                  <c:v>-0.52517462997232478</c:v>
                </c:pt>
                <c:pt idx="6833">
                  <c:v>-0.50633480736431136</c:v>
                </c:pt>
                <c:pt idx="6834">
                  <c:v>-0.48725012573665544</c:v>
                </c:pt>
                <c:pt idx="6835">
                  <c:v>-0.4679298142720355</c:v>
                </c:pt>
                <c:pt idx="6836">
                  <c:v>-0.44838321610162785</c:v>
                </c:pt>
                <c:pt idx="6837">
                  <c:v>-0.42861978378685189</c:v>
                </c:pt>
                <c:pt idx="6838">
                  <c:v>-0.40864907474819495</c:v>
                </c:pt>
                <c:pt idx="6839">
                  <c:v>-0.38848074664332866</c:v>
                </c:pt>
                <c:pt idx="6840">
                  <c:v>-0.36812455269675143</c:v>
                </c:pt>
                <c:pt idx="6841">
                  <c:v>-0.34759033698321568</c:v>
                </c:pt>
                <c:pt idx="6842">
                  <c:v>-0.32688802966722041</c:v>
                </c:pt>
                <c:pt idx="6843">
                  <c:v>-0.30602764220087203</c:v>
                </c:pt>
                <c:pt idx="6844">
                  <c:v>-0.28501926248243492</c:v>
                </c:pt>
                <c:pt idx="6845">
                  <c:v>-0.26387304997791317</c:v>
                </c:pt>
                <c:pt idx="6846">
                  <c:v>-0.24259923080802318</c:v>
                </c:pt>
                <c:pt idx="6847">
                  <c:v>-0.22120809280293227</c:v>
                </c:pt>
                <c:pt idx="6848">
                  <c:v>-0.19970998052715544</c:v>
                </c:pt>
                <c:pt idx="6849">
                  <c:v>-0.1781152902770157</c:v>
                </c:pt>
                <c:pt idx="6850">
                  <c:v>-0.15643446505308742</c:v>
                </c:pt>
                <c:pt idx="6851">
                  <c:v>-0.13467798951005391</c:v>
                </c:pt>
                <c:pt idx="6852">
                  <c:v>-0.11285638488642158</c:v>
                </c:pt>
                <c:pt idx="6853">
                  <c:v>-9.0980203916542129E-2</c:v>
                </c:pt>
                <c:pt idx="6854">
                  <c:v>-6.9060025727404079E-2</c:v>
                </c:pt>
                <c:pt idx="6855">
                  <c:v>-4.7106450722660717E-2</c:v>
                </c:pt>
                <c:pt idx="6856">
                  <c:v>-2.5130095456369031E-2</c:v>
                </c:pt>
                <c:pt idx="6857">
                  <c:v>-3.1415874989183142E-3</c:v>
                </c:pt>
                <c:pt idx="6858">
                  <c:v>1.8848439702368533E-2</c:v>
                </c:pt>
                <c:pt idx="6859">
                  <c:v>4.0829351965475769E-2</c:v>
                </c:pt>
                <c:pt idx="6860">
                  <c:v>6.2790519516290874E-2</c:v>
                </c:pt>
                <c:pt idx="6861">
                  <c:v>8.4721322129068979E-2</c:v>
                </c:pt>
                <c:pt idx="6862">
                  <c:v>0.10661115426227978</c:v>
                </c:pt>
                <c:pt idx="6863">
                  <c:v>0.12844943018735333</c:v>
                </c:pt>
                <c:pt idx="6864">
                  <c:v>0.15022558910787254</c:v>
                </c:pt>
                <c:pt idx="6865">
                  <c:v>0.1719291002665681</c:v>
                </c:pt>
                <c:pt idx="6866">
                  <c:v>0.19354946803806811</c:v>
                </c:pt>
                <c:pt idx="6867">
                  <c:v>0.21507623700437675</c:v>
                </c:pt>
                <c:pt idx="6868">
                  <c:v>0.23649899701104976</c:v>
                </c:pt>
                <c:pt idx="6869">
                  <c:v>0.25780738820145283</c:v>
                </c:pt>
                <c:pt idx="6870">
                  <c:v>0.27899110602669619</c:v>
                </c:pt>
                <c:pt idx="6871">
                  <c:v>0.30003990622882326</c:v>
                </c:pt>
                <c:pt idx="6872">
                  <c:v>0.32094360979484271</c:v>
                </c:pt>
                <c:pt idx="6873">
                  <c:v>0.34169210787920873</c:v>
                </c:pt>
                <c:pt idx="6874">
                  <c:v>0.36227536669236926</c:v>
                </c:pt>
                <c:pt idx="6875">
                  <c:v>0.38268343235301744</c:v>
                </c:pt>
                <c:pt idx="6876">
                  <c:v>0.40290643570170032</c:v>
                </c:pt>
                <c:pt idx="6877">
                  <c:v>0.42293459707345676</c:v>
                </c:pt>
                <c:pt idx="6878">
                  <c:v>0.44275823102717665</c:v>
                </c:pt>
                <c:pt idx="6879">
                  <c:v>0.46236775102939426</c:v>
                </c:pt>
                <c:pt idx="6880">
                  <c:v>0.48175367409025077</c:v>
                </c:pt>
                <c:pt idx="6881">
                  <c:v>0.50090662534938402</c:v>
                </c:pt>
                <c:pt idx="6882">
                  <c:v>0.51981734260952783</c:v>
                </c:pt>
                <c:pt idx="6883">
                  <c:v>0.53847668081562816</c:v>
                </c:pt>
                <c:pt idx="6884">
                  <c:v>0.5568756164773111</c:v>
                </c:pt>
                <c:pt idx="6885">
                  <c:v>0.57500525203256203</c:v>
                </c:pt>
                <c:pt idx="6886">
                  <c:v>0.59285682015050845</c:v>
                </c:pt>
                <c:pt idx="6887">
                  <c:v>0.61042168797122254</c:v>
                </c:pt>
                <c:pt idx="6888">
                  <c:v>0.62769136128049652</c:v>
                </c:pt>
                <c:pt idx="6889">
                  <c:v>0.64465748861756833</c:v>
                </c:pt>
                <c:pt idx="6890">
                  <c:v>0.66131186531381481</c:v>
                </c:pt>
                <c:pt idx="6891">
                  <c:v>0.67764643746045594</c:v>
                </c:pt>
                <c:pt idx="6892">
                  <c:v>0.69365330580335416</c:v>
                </c:pt>
                <c:pt idx="6893">
                  <c:v>0.70932472956302328</c:v>
                </c:pt>
                <c:pt idx="6894">
                  <c:v>0.72465313017800081</c:v>
                </c:pt>
                <c:pt idx="6895">
                  <c:v>0.73963109496977308</c:v>
                </c:pt>
                <c:pt idx="6896">
                  <c:v>0.75425138072748088</c:v>
                </c:pt>
                <c:pt idx="6897">
                  <c:v>0.76850691721067155</c:v>
                </c:pt>
                <c:pt idx="6898">
                  <c:v>0.78239081056840509</c:v>
                </c:pt>
                <c:pt idx="6899">
                  <c:v>0.79589634667305897</c:v>
                </c:pt>
                <c:pt idx="6900">
                  <c:v>0.80901699436722063</c:v>
                </c:pt>
                <c:pt idx="6901">
                  <c:v>0.82174640862209736</c:v>
                </c:pt>
                <c:pt idx="6902">
                  <c:v>0.83407843360591594</c:v>
                </c:pt>
                <c:pt idx="6903">
                  <c:v>0.84600710566084347</c:v>
                </c:pt>
                <c:pt idx="6904">
                  <c:v>0.85752665618689783</c:v>
                </c:pt>
                <c:pt idx="6905">
                  <c:v>0.8686315144316844</c:v>
                </c:pt>
                <c:pt idx="6906">
                  <c:v>0.87931631018430034</c:v>
                </c:pt>
                <c:pt idx="6907">
                  <c:v>0.88957587637233615</c:v>
                </c:pt>
                <c:pt idx="6908">
                  <c:v>0.89940525156062634</c:v>
                </c:pt>
                <c:pt idx="6909">
                  <c:v>0.90879968235055542</c:v>
                </c:pt>
                <c:pt idx="6910">
                  <c:v>0.91775462567875921</c:v>
                </c:pt>
                <c:pt idx="6911">
                  <c:v>0.92626575101411013</c:v>
                </c:pt>
                <c:pt idx="6912">
                  <c:v>0.93432894245192344</c:v>
                </c:pt>
                <c:pt idx="6913">
                  <c:v>0.9419403007043724</c:v>
                </c:pt>
                <c:pt idx="6914">
                  <c:v>0.94909614498614903</c:v>
                </c:pt>
                <c:pt idx="6915">
                  <c:v>0.95579301479445922</c:v>
                </c:pt>
                <c:pt idx="6916">
                  <c:v>0.96202767158249181</c:v>
                </c:pt>
                <c:pt idx="6917">
                  <c:v>0.96779710032555</c:v>
                </c:pt>
                <c:pt idx="6918">
                  <c:v>0.9730985109790915</c:v>
                </c:pt>
                <c:pt idx="6919">
                  <c:v>0.9779293398279687</c:v>
                </c:pt>
                <c:pt idx="6920">
                  <c:v>0.98228725072621903</c:v>
                </c:pt>
                <c:pt idx="6921">
                  <c:v>0.98617013622680394</c:v>
                </c:pt>
                <c:pt idx="6922">
                  <c:v>0.98957611860075201</c:v>
                </c:pt>
                <c:pt idx="6923">
                  <c:v>0.99250355074521179</c:v>
                </c:pt>
                <c:pt idx="6924">
                  <c:v>0.99495101697997612</c:v>
                </c:pt>
                <c:pt idx="6925">
                  <c:v>0.99691733373209268</c:v>
                </c:pt>
                <c:pt idx="6926">
                  <c:v>0.99840155010822906</c:v>
                </c:pt>
                <c:pt idx="6927">
                  <c:v>0.99940294835451671</c:v>
                </c:pt>
                <c:pt idx="6928">
                  <c:v>0.99992104420365013</c:v>
                </c:pt>
                <c:pt idx="6929">
                  <c:v>0.99995558710907428</c:v>
                </c:pt>
                <c:pt idx="6930">
                  <c:v>0.99950656036614649</c:v>
                </c:pt>
                <c:pt idx="6931">
                  <c:v>0.99857418112021512</c:v>
                </c:pt>
                <c:pt idx="6932">
                  <c:v>0.99715890026160958</c:v>
                </c:pt>
                <c:pt idx="6933">
                  <c:v>0.99526140220759385</c:v>
                </c:pt>
                <c:pt idx="6934">
                  <c:v>0.99288260457138866</c:v>
                </c:pt>
                <c:pt idx="6935">
                  <c:v>0.99002365771842127</c:v>
                </c:pt>
                <c:pt idx="6936">
                  <c:v>0.98668594421001987</c:v>
                </c:pt>
                <c:pt idx="6937">
                  <c:v>0.98287107813481811</c:v>
                </c:pt>
                <c:pt idx="6938">
                  <c:v>0.978580904328197</c:v>
                </c:pt>
                <c:pt idx="6939">
                  <c:v>0.97381749748013868</c:v>
                </c:pt>
                <c:pt idx="6940">
                  <c:v>0.96858316113192455</c:v>
                </c:pt>
                <c:pt idx="6941">
                  <c:v>0.96288042656216311</c:v>
                </c:pt>
                <c:pt idx="6942">
                  <c:v>0.95671205156268646</c:v>
                </c:pt>
                <c:pt idx="6943">
                  <c:v>0.95008101910489762</c:v>
                </c:pt>
                <c:pt idx="6944">
                  <c:v>0.94299053589726678</c:v>
                </c:pt>
                <c:pt idx="6945">
                  <c:v>0.93544403083454386</c:v>
                </c:pt>
                <c:pt idx="6946">
                  <c:v>0.92744515333961008</c:v>
                </c:pt>
                <c:pt idx="6947">
                  <c:v>0.91899777159864005</c:v>
                </c:pt>
                <c:pt idx="6948">
                  <c:v>0.91010597069048194</c:v>
                </c:pt>
                <c:pt idx="6949">
                  <c:v>0.90077405061114935</c:v>
                </c:pt>
                <c:pt idx="6950">
                  <c:v>0.89100652419438142</c:v>
                </c:pt>
                <c:pt idx="6951">
                  <c:v>0.88080811492927669</c:v>
                </c:pt>
                <c:pt idx="6952">
                  <c:v>0.87018375467605547</c:v>
                </c:pt>
                <c:pt idx="6953">
                  <c:v>0.8591385812810558</c:v>
                </c:pt>
                <c:pt idx="6954">
                  <c:v>0.84767793609211706</c:v>
                </c:pt>
                <c:pt idx="6955">
                  <c:v>0.83580736137555123</c:v>
                </c:pt>
                <c:pt idx="6956">
                  <c:v>0.82353259763595221</c:v>
                </c:pt>
                <c:pt idx="6957">
                  <c:v>0.81085958084013843</c:v>
                </c:pt>
                <c:pt idx="6958">
                  <c:v>0.79779443954657259</c:v>
                </c:pt>
                <c:pt idx="6959">
                  <c:v>0.78434349194164454</c:v>
                </c:pt>
                <c:pt idx="6960">
                  <c:v>0.77051324278425259</c:v>
                </c:pt>
                <c:pt idx="6961">
                  <c:v>0.75631038026016029</c:v>
                </c:pt>
                <c:pt idx="6962">
                  <c:v>0.74174177274764841</c:v>
                </c:pt>
                <c:pt idx="6963">
                  <c:v>0.72681446549602868</c:v>
                </c:pt>
                <c:pt idx="6964">
                  <c:v>0.71153567721862365</c:v>
                </c:pt>
                <c:pt idx="6965">
                  <c:v>0.69591279660186056</c:v>
                </c:pt>
                <c:pt idx="6966">
                  <c:v>0.67995337873216888</c:v>
                </c:pt>
                <c:pt idx="6967">
                  <c:v>0.66366514144240696</c:v>
                </c:pt>
                <c:pt idx="6968">
                  <c:v>0.64705596157958678</c:v>
                </c:pt>
                <c:pt idx="6969">
                  <c:v>0.63013387119570086</c:v>
                </c:pt>
                <c:pt idx="6970">
                  <c:v>0.61290705366349263</c:v>
                </c:pt>
                <c:pt idx="6971">
                  <c:v>0.5953838397190504</c:v>
                </c:pt>
                <c:pt idx="6972">
                  <c:v>0.57757270343313738</c:v>
                </c:pt>
                <c:pt idx="6973">
                  <c:v>0.55948225811320584</c:v>
                </c:pt>
                <c:pt idx="6974">
                  <c:v>0.54112125213807849</c:v>
                </c:pt>
                <c:pt idx="6975">
                  <c:v>0.52249856472731004</c:v>
                </c:pt>
                <c:pt idx="6976">
                  <c:v>0.50362320164727503</c:v>
                </c:pt>
                <c:pt idx="6977">
                  <c:v>0.48450429085605973</c:v>
                </c:pt>
                <c:pt idx="6978">
                  <c:v>0.46515107808926209</c:v>
                </c:pt>
                <c:pt idx="6979">
                  <c:v>0.44557292238883639</c:v>
                </c:pt>
                <c:pt idx="6980">
                  <c:v>0.42577929157714339</c:v>
                </c:pt>
                <c:pt idx="6981">
                  <c:v>0.40577975767839558</c:v>
                </c:pt>
                <c:pt idx="6982">
                  <c:v>0.38558399228968493</c:v>
                </c:pt>
                <c:pt idx="6983">
                  <c:v>0.36520176190398906</c:v>
                </c:pt>
                <c:pt idx="6984">
                  <c:v>0.34464292318702527</c:v>
                </c:pt>
                <c:pt idx="6985">
                  <c:v>0.32391741821075853</c:v>
                </c:pt>
                <c:pt idx="6986">
                  <c:v>0.303035269645478</c:v>
                </c:pt>
                <c:pt idx="6987">
                  <c:v>0.28200657591292222</c:v>
                </c:pt>
                <c:pt idx="6988">
                  <c:v>0.26084150630277236</c:v>
                </c:pt>
                <c:pt idx="6989">
                  <c:v>0.23955029605487368</c:v>
                </c:pt>
                <c:pt idx="6990">
                  <c:v>0.21814324140956462</c:v>
                </c:pt>
                <c:pt idx="6991">
                  <c:v>0.19663069462850605</c:v>
                </c:pt>
                <c:pt idx="6992">
                  <c:v>0.17502305898841969</c:v>
                </c:pt>
                <c:pt idx="6993">
                  <c:v>0.15333078375015557</c:v>
                </c:pt>
                <c:pt idx="6994">
                  <c:v>0.13156435910552242</c:v>
                </c:pt>
                <c:pt idx="6995">
                  <c:v>0.10973431110432373</c:v>
                </c:pt>
                <c:pt idx="6996">
                  <c:v>8.7851196564053796E-2</c:v>
                </c:pt>
                <c:pt idx="6997">
                  <c:v>6.5925597964714214E-2</c:v>
                </c:pt>
                <c:pt idx="6998">
                  <c:v>4.3968118331220551E-2</c:v>
                </c:pt>
              </c:numCache>
            </c:numRef>
          </c:yVal>
          <c:smooth val="0"/>
        </c:ser>
        <c:ser>
          <c:idx val="1"/>
          <c:order val="1"/>
          <c:tx>
            <c:strRef>
              <c:f>Sheet2!$C$1</c:f>
              <c:strCache>
                <c:ptCount val="1"/>
                <c:pt idx="0">
                  <c:v>y2</c:v>
                </c:pt>
              </c:strCache>
            </c:strRef>
          </c:tx>
          <c:spPr>
            <a:ln w="28575">
              <a:noFill/>
            </a:ln>
          </c:spPr>
          <c:marker>
            <c:symbol val="square"/>
            <c:size val="2"/>
          </c:marker>
          <c:xVal>
            <c:numRef>
              <c:f>Sheet2!$A$2:$A$7000</c:f>
              <c:numCache>
                <c:formatCode>General</c:formatCode>
                <c:ptCount val="6999"/>
                <c:pt idx="0">
                  <c:v>0</c:v>
                </c:pt>
                <c:pt idx="1">
                  <c:v>5.0000000000000002E-5</c:v>
                </c:pt>
                <c:pt idx="2">
                  <c:v>1E-4</c:v>
                </c:pt>
                <c:pt idx="3">
                  <c:v>1.5000000000000001E-4</c:v>
                </c:pt>
                <c:pt idx="4">
                  <c:v>2.0000000000000001E-4</c:v>
                </c:pt>
                <c:pt idx="5">
                  <c:v>2.5000000000000001E-4</c:v>
                </c:pt>
                <c:pt idx="6">
                  <c:v>3.0000000000000003E-4</c:v>
                </c:pt>
                <c:pt idx="7">
                  <c:v>3.5000000000000005E-4</c:v>
                </c:pt>
                <c:pt idx="8">
                  <c:v>4.0000000000000007E-4</c:v>
                </c:pt>
                <c:pt idx="9">
                  <c:v>4.500000000000001E-4</c:v>
                </c:pt>
                <c:pt idx="10">
                  <c:v>5.0000000000000012E-4</c:v>
                </c:pt>
                <c:pt idx="11">
                  <c:v>5.5000000000000014E-4</c:v>
                </c:pt>
                <c:pt idx="12">
                  <c:v>6.0000000000000016E-4</c:v>
                </c:pt>
                <c:pt idx="13">
                  <c:v>6.5000000000000019E-4</c:v>
                </c:pt>
                <c:pt idx="14">
                  <c:v>7.0000000000000021E-4</c:v>
                </c:pt>
                <c:pt idx="15">
                  <c:v>7.5000000000000023E-4</c:v>
                </c:pt>
                <c:pt idx="16">
                  <c:v>8.0000000000000026E-4</c:v>
                </c:pt>
                <c:pt idx="17">
                  <c:v>8.5000000000000028E-4</c:v>
                </c:pt>
                <c:pt idx="18">
                  <c:v>9.000000000000003E-4</c:v>
                </c:pt>
                <c:pt idx="19">
                  <c:v>9.5000000000000032E-4</c:v>
                </c:pt>
                <c:pt idx="20">
                  <c:v>1.0000000000000002E-3</c:v>
                </c:pt>
                <c:pt idx="21">
                  <c:v>1.0500000000000002E-3</c:v>
                </c:pt>
                <c:pt idx="22">
                  <c:v>1.1000000000000001E-3</c:v>
                </c:pt>
                <c:pt idx="23">
                  <c:v>1.15E-3</c:v>
                </c:pt>
                <c:pt idx="24">
                  <c:v>1.1999999999999999E-3</c:v>
                </c:pt>
                <c:pt idx="25">
                  <c:v>1.2499999999999998E-3</c:v>
                </c:pt>
                <c:pt idx="26">
                  <c:v>1.2999999999999997E-3</c:v>
                </c:pt>
                <c:pt idx="27">
                  <c:v>1.3499999999999996E-3</c:v>
                </c:pt>
                <c:pt idx="28">
                  <c:v>1.3999999999999996E-3</c:v>
                </c:pt>
                <c:pt idx="29">
                  <c:v>1.4499999999999995E-3</c:v>
                </c:pt>
                <c:pt idx="30">
                  <c:v>1.4999999999999994E-3</c:v>
                </c:pt>
                <c:pt idx="31">
                  <c:v>1.5499999999999993E-3</c:v>
                </c:pt>
                <c:pt idx="32">
                  <c:v>1.5999999999999992E-3</c:v>
                </c:pt>
                <c:pt idx="33">
                  <c:v>1.6499999999999991E-3</c:v>
                </c:pt>
                <c:pt idx="34">
                  <c:v>1.699999999999999E-3</c:v>
                </c:pt>
                <c:pt idx="35">
                  <c:v>1.749999999999999E-3</c:v>
                </c:pt>
                <c:pt idx="36">
                  <c:v>1.7999999999999989E-3</c:v>
                </c:pt>
                <c:pt idx="37">
                  <c:v>1.8499999999999988E-3</c:v>
                </c:pt>
                <c:pt idx="38">
                  <c:v>1.8999999999999987E-3</c:v>
                </c:pt>
                <c:pt idx="39">
                  <c:v>1.9499999999999986E-3</c:v>
                </c:pt>
                <c:pt idx="40">
                  <c:v>1.9999999999999987E-3</c:v>
                </c:pt>
                <c:pt idx="41">
                  <c:v>2.0499999999999989E-3</c:v>
                </c:pt>
                <c:pt idx="42">
                  <c:v>2.099999999999999E-3</c:v>
                </c:pt>
                <c:pt idx="43">
                  <c:v>2.1499999999999991E-3</c:v>
                </c:pt>
                <c:pt idx="44">
                  <c:v>2.1999999999999993E-3</c:v>
                </c:pt>
                <c:pt idx="45">
                  <c:v>2.2499999999999994E-3</c:v>
                </c:pt>
                <c:pt idx="46">
                  <c:v>2.2999999999999995E-3</c:v>
                </c:pt>
                <c:pt idx="47">
                  <c:v>2.3499999999999997E-3</c:v>
                </c:pt>
                <c:pt idx="48">
                  <c:v>2.3999999999999998E-3</c:v>
                </c:pt>
                <c:pt idx="49">
                  <c:v>2.4499999999999999E-3</c:v>
                </c:pt>
                <c:pt idx="50">
                  <c:v>2.5000000000000001E-3</c:v>
                </c:pt>
                <c:pt idx="51">
                  <c:v>2.5500000000000002E-3</c:v>
                </c:pt>
                <c:pt idx="52">
                  <c:v>2.6000000000000003E-3</c:v>
                </c:pt>
                <c:pt idx="53">
                  <c:v>2.6500000000000004E-3</c:v>
                </c:pt>
                <c:pt idx="54">
                  <c:v>2.7000000000000006E-3</c:v>
                </c:pt>
                <c:pt idx="55">
                  <c:v>2.7500000000000007E-3</c:v>
                </c:pt>
                <c:pt idx="56">
                  <c:v>2.8000000000000008E-3</c:v>
                </c:pt>
                <c:pt idx="57">
                  <c:v>2.850000000000001E-3</c:v>
                </c:pt>
                <c:pt idx="58">
                  <c:v>2.9000000000000011E-3</c:v>
                </c:pt>
                <c:pt idx="59">
                  <c:v>2.9500000000000012E-3</c:v>
                </c:pt>
                <c:pt idx="60">
                  <c:v>3.0000000000000014E-3</c:v>
                </c:pt>
                <c:pt idx="61">
                  <c:v>3.0500000000000015E-3</c:v>
                </c:pt>
                <c:pt idx="62">
                  <c:v>3.1000000000000016E-3</c:v>
                </c:pt>
                <c:pt idx="63">
                  <c:v>3.1500000000000018E-3</c:v>
                </c:pt>
                <c:pt idx="64">
                  <c:v>3.2000000000000019E-3</c:v>
                </c:pt>
                <c:pt idx="65">
                  <c:v>3.250000000000002E-3</c:v>
                </c:pt>
                <c:pt idx="66">
                  <c:v>3.3000000000000022E-3</c:v>
                </c:pt>
                <c:pt idx="67">
                  <c:v>3.3500000000000023E-3</c:v>
                </c:pt>
                <c:pt idx="68">
                  <c:v>3.4000000000000024E-3</c:v>
                </c:pt>
                <c:pt idx="69">
                  <c:v>3.4500000000000025E-3</c:v>
                </c:pt>
                <c:pt idx="70">
                  <c:v>3.5000000000000027E-3</c:v>
                </c:pt>
                <c:pt idx="71">
                  <c:v>3.5500000000000028E-3</c:v>
                </c:pt>
                <c:pt idx="72">
                  <c:v>3.6000000000000029E-3</c:v>
                </c:pt>
                <c:pt idx="73">
                  <c:v>3.6500000000000031E-3</c:v>
                </c:pt>
                <c:pt idx="74">
                  <c:v>3.7000000000000032E-3</c:v>
                </c:pt>
                <c:pt idx="75">
                  <c:v>3.7500000000000033E-3</c:v>
                </c:pt>
                <c:pt idx="76">
                  <c:v>3.8000000000000035E-3</c:v>
                </c:pt>
                <c:pt idx="77">
                  <c:v>3.8500000000000036E-3</c:v>
                </c:pt>
                <c:pt idx="78">
                  <c:v>3.9000000000000037E-3</c:v>
                </c:pt>
                <c:pt idx="79">
                  <c:v>3.9500000000000039E-3</c:v>
                </c:pt>
                <c:pt idx="80">
                  <c:v>4.0000000000000036E-3</c:v>
                </c:pt>
                <c:pt idx="81">
                  <c:v>4.0500000000000033E-3</c:v>
                </c:pt>
                <c:pt idx="82">
                  <c:v>4.1000000000000029E-3</c:v>
                </c:pt>
                <c:pt idx="83">
                  <c:v>4.1500000000000026E-3</c:v>
                </c:pt>
                <c:pt idx="84">
                  <c:v>4.2000000000000023E-3</c:v>
                </c:pt>
                <c:pt idx="85">
                  <c:v>4.250000000000002E-3</c:v>
                </c:pt>
                <c:pt idx="86">
                  <c:v>4.3000000000000017E-3</c:v>
                </c:pt>
                <c:pt idx="87">
                  <c:v>4.3500000000000014E-3</c:v>
                </c:pt>
                <c:pt idx="88">
                  <c:v>4.4000000000000011E-3</c:v>
                </c:pt>
                <c:pt idx="89">
                  <c:v>4.4500000000000008E-3</c:v>
                </c:pt>
                <c:pt idx="90">
                  <c:v>4.5000000000000005E-3</c:v>
                </c:pt>
                <c:pt idx="91">
                  <c:v>4.5500000000000002E-3</c:v>
                </c:pt>
                <c:pt idx="92">
                  <c:v>4.5999999999999999E-3</c:v>
                </c:pt>
                <c:pt idx="93">
                  <c:v>4.6499999999999996E-3</c:v>
                </c:pt>
                <c:pt idx="94">
                  <c:v>4.6999999999999993E-3</c:v>
                </c:pt>
                <c:pt idx="95">
                  <c:v>4.749999999999999E-3</c:v>
                </c:pt>
                <c:pt idx="96">
                  <c:v>4.7999999999999987E-3</c:v>
                </c:pt>
                <c:pt idx="97">
                  <c:v>4.8499999999999984E-3</c:v>
                </c:pt>
                <c:pt idx="98">
                  <c:v>4.8999999999999981E-3</c:v>
                </c:pt>
                <c:pt idx="99">
                  <c:v>4.9499999999999978E-3</c:v>
                </c:pt>
                <c:pt idx="100">
                  <c:v>4.9999999999999975E-3</c:v>
                </c:pt>
                <c:pt idx="101">
                  <c:v>5.0499999999999972E-3</c:v>
                </c:pt>
                <c:pt idx="102">
                  <c:v>5.0999999999999969E-3</c:v>
                </c:pt>
                <c:pt idx="103">
                  <c:v>5.1499999999999966E-3</c:v>
                </c:pt>
                <c:pt idx="104">
                  <c:v>5.1999999999999963E-3</c:v>
                </c:pt>
                <c:pt idx="105">
                  <c:v>5.249999999999996E-3</c:v>
                </c:pt>
                <c:pt idx="106">
                  <c:v>5.2999999999999957E-3</c:v>
                </c:pt>
                <c:pt idx="107">
                  <c:v>5.3499999999999954E-3</c:v>
                </c:pt>
                <c:pt idx="108">
                  <c:v>5.3999999999999951E-3</c:v>
                </c:pt>
                <c:pt idx="109">
                  <c:v>5.4499999999999948E-3</c:v>
                </c:pt>
                <c:pt idx="110">
                  <c:v>5.4999999999999945E-3</c:v>
                </c:pt>
                <c:pt idx="111">
                  <c:v>5.5499999999999942E-3</c:v>
                </c:pt>
                <c:pt idx="112">
                  <c:v>5.5999999999999939E-3</c:v>
                </c:pt>
                <c:pt idx="113">
                  <c:v>5.6499999999999936E-3</c:v>
                </c:pt>
                <c:pt idx="114">
                  <c:v>5.6999999999999933E-3</c:v>
                </c:pt>
                <c:pt idx="115">
                  <c:v>5.749999999999993E-3</c:v>
                </c:pt>
                <c:pt idx="116">
                  <c:v>5.7999999999999927E-3</c:v>
                </c:pt>
                <c:pt idx="117">
                  <c:v>5.8499999999999924E-3</c:v>
                </c:pt>
                <c:pt idx="118">
                  <c:v>5.8999999999999921E-3</c:v>
                </c:pt>
                <c:pt idx="119">
                  <c:v>5.9499999999999918E-3</c:v>
                </c:pt>
                <c:pt idx="120">
                  <c:v>5.9999999999999915E-3</c:v>
                </c:pt>
                <c:pt idx="121">
                  <c:v>6.0499999999999911E-3</c:v>
                </c:pt>
                <c:pt idx="122">
                  <c:v>6.0999999999999908E-3</c:v>
                </c:pt>
                <c:pt idx="123">
                  <c:v>6.1499999999999905E-3</c:v>
                </c:pt>
                <c:pt idx="124">
                  <c:v>6.1999999999999902E-3</c:v>
                </c:pt>
                <c:pt idx="125">
                  <c:v>6.2499999999999899E-3</c:v>
                </c:pt>
                <c:pt idx="126">
                  <c:v>6.2999999999999896E-3</c:v>
                </c:pt>
                <c:pt idx="127">
                  <c:v>6.3499999999999893E-3</c:v>
                </c:pt>
                <c:pt idx="128">
                  <c:v>6.399999999999989E-3</c:v>
                </c:pt>
                <c:pt idx="129">
                  <c:v>6.4499999999999887E-3</c:v>
                </c:pt>
                <c:pt idx="130">
                  <c:v>6.4999999999999884E-3</c:v>
                </c:pt>
                <c:pt idx="131">
                  <c:v>6.5499999999999881E-3</c:v>
                </c:pt>
                <c:pt idx="132">
                  <c:v>6.5999999999999878E-3</c:v>
                </c:pt>
                <c:pt idx="133">
                  <c:v>6.6499999999999875E-3</c:v>
                </c:pt>
                <c:pt idx="134">
                  <c:v>6.6999999999999872E-3</c:v>
                </c:pt>
                <c:pt idx="135">
                  <c:v>6.7499999999999869E-3</c:v>
                </c:pt>
                <c:pt idx="136">
                  <c:v>6.7999999999999866E-3</c:v>
                </c:pt>
                <c:pt idx="137">
                  <c:v>6.8499999999999863E-3</c:v>
                </c:pt>
                <c:pt idx="138">
                  <c:v>6.899999999999986E-3</c:v>
                </c:pt>
                <c:pt idx="139">
                  <c:v>6.9499999999999857E-3</c:v>
                </c:pt>
                <c:pt idx="140">
                  <c:v>6.9999999999999854E-3</c:v>
                </c:pt>
                <c:pt idx="141">
                  <c:v>7.0499999999999851E-3</c:v>
                </c:pt>
                <c:pt idx="142">
                  <c:v>7.0999999999999848E-3</c:v>
                </c:pt>
                <c:pt idx="143">
                  <c:v>7.1499999999999845E-3</c:v>
                </c:pt>
                <c:pt idx="144">
                  <c:v>7.1999999999999842E-3</c:v>
                </c:pt>
                <c:pt idx="145">
                  <c:v>7.2499999999999839E-3</c:v>
                </c:pt>
                <c:pt idx="146">
                  <c:v>7.2999999999999836E-3</c:v>
                </c:pt>
                <c:pt idx="147">
                  <c:v>7.3499999999999833E-3</c:v>
                </c:pt>
                <c:pt idx="148">
                  <c:v>7.399999999999983E-3</c:v>
                </c:pt>
                <c:pt idx="149">
                  <c:v>7.4499999999999827E-3</c:v>
                </c:pt>
                <c:pt idx="150">
                  <c:v>7.4999999999999824E-3</c:v>
                </c:pt>
                <c:pt idx="151">
                  <c:v>7.5499999999999821E-3</c:v>
                </c:pt>
                <c:pt idx="152">
                  <c:v>7.5999999999999818E-3</c:v>
                </c:pt>
                <c:pt idx="153">
                  <c:v>7.6499999999999815E-3</c:v>
                </c:pt>
                <c:pt idx="154">
                  <c:v>7.6999999999999812E-3</c:v>
                </c:pt>
                <c:pt idx="155">
                  <c:v>7.7499999999999809E-3</c:v>
                </c:pt>
                <c:pt idx="156">
                  <c:v>7.7999999999999806E-3</c:v>
                </c:pt>
                <c:pt idx="157">
                  <c:v>7.8499999999999803E-3</c:v>
                </c:pt>
                <c:pt idx="158">
                  <c:v>7.89999999999998E-3</c:v>
                </c:pt>
                <c:pt idx="159">
                  <c:v>7.9499999999999797E-3</c:v>
                </c:pt>
                <c:pt idx="160">
                  <c:v>7.9999999999999793E-3</c:v>
                </c:pt>
                <c:pt idx="161">
                  <c:v>8.049999999999979E-3</c:v>
                </c:pt>
                <c:pt idx="162">
                  <c:v>8.0999999999999787E-3</c:v>
                </c:pt>
                <c:pt idx="163">
                  <c:v>8.1499999999999784E-3</c:v>
                </c:pt>
                <c:pt idx="164">
                  <c:v>8.1999999999999781E-3</c:v>
                </c:pt>
                <c:pt idx="165">
                  <c:v>8.2499999999999778E-3</c:v>
                </c:pt>
                <c:pt idx="166">
                  <c:v>8.2999999999999775E-3</c:v>
                </c:pt>
                <c:pt idx="167">
                  <c:v>8.3499999999999772E-3</c:v>
                </c:pt>
                <c:pt idx="168">
                  <c:v>8.3999999999999769E-3</c:v>
                </c:pt>
                <c:pt idx="169">
                  <c:v>8.4499999999999766E-3</c:v>
                </c:pt>
                <c:pt idx="170">
                  <c:v>8.4999999999999763E-3</c:v>
                </c:pt>
                <c:pt idx="171">
                  <c:v>8.549999999999976E-3</c:v>
                </c:pt>
                <c:pt idx="172">
                  <c:v>8.5999999999999757E-3</c:v>
                </c:pt>
                <c:pt idx="173">
                  <c:v>8.6499999999999754E-3</c:v>
                </c:pt>
                <c:pt idx="174">
                  <c:v>8.6999999999999751E-3</c:v>
                </c:pt>
                <c:pt idx="175">
                  <c:v>8.7499999999999748E-3</c:v>
                </c:pt>
                <c:pt idx="176">
                  <c:v>8.7999999999999745E-3</c:v>
                </c:pt>
                <c:pt idx="177">
                  <c:v>8.8499999999999742E-3</c:v>
                </c:pt>
                <c:pt idx="178">
                  <c:v>8.8999999999999739E-3</c:v>
                </c:pt>
                <c:pt idx="179">
                  <c:v>8.9499999999999736E-3</c:v>
                </c:pt>
                <c:pt idx="180">
                  <c:v>8.9999999999999733E-3</c:v>
                </c:pt>
                <c:pt idx="181">
                  <c:v>9.049999999999973E-3</c:v>
                </c:pt>
                <c:pt idx="182">
                  <c:v>9.0999999999999727E-3</c:v>
                </c:pt>
                <c:pt idx="183">
                  <c:v>9.1499999999999724E-3</c:v>
                </c:pt>
                <c:pt idx="184">
                  <c:v>9.1999999999999721E-3</c:v>
                </c:pt>
                <c:pt idx="185">
                  <c:v>9.2499999999999718E-3</c:v>
                </c:pt>
                <c:pt idx="186">
                  <c:v>9.2999999999999715E-3</c:v>
                </c:pt>
                <c:pt idx="187">
                  <c:v>9.3499999999999712E-3</c:v>
                </c:pt>
                <c:pt idx="188">
                  <c:v>9.3999999999999709E-3</c:v>
                </c:pt>
                <c:pt idx="189">
                  <c:v>9.4499999999999706E-3</c:v>
                </c:pt>
                <c:pt idx="190">
                  <c:v>9.4999999999999703E-3</c:v>
                </c:pt>
                <c:pt idx="191">
                  <c:v>9.54999999999997E-3</c:v>
                </c:pt>
                <c:pt idx="192">
                  <c:v>9.5999999999999697E-3</c:v>
                </c:pt>
                <c:pt idx="193">
                  <c:v>9.6499999999999694E-3</c:v>
                </c:pt>
                <c:pt idx="194">
                  <c:v>9.6999999999999691E-3</c:v>
                </c:pt>
                <c:pt idx="195">
                  <c:v>9.7499999999999688E-3</c:v>
                </c:pt>
                <c:pt idx="196">
                  <c:v>9.7999999999999685E-3</c:v>
                </c:pt>
                <c:pt idx="197">
                  <c:v>9.8499999999999682E-3</c:v>
                </c:pt>
                <c:pt idx="198">
                  <c:v>9.8999999999999679E-3</c:v>
                </c:pt>
                <c:pt idx="199">
                  <c:v>9.9499999999999676E-3</c:v>
                </c:pt>
                <c:pt idx="200">
                  <c:v>9.9999999999999672E-3</c:v>
                </c:pt>
                <c:pt idx="201">
                  <c:v>1.0049999999999967E-2</c:v>
                </c:pt>
                <c:pt idx="202">
                  <c:v>1.0099999999999967E-2</c:v>
                </c:pt>
                <c:pt idx="203">
                  <c:v>1.0149999999999966E-2</c:v>
                </c:pt>
                <c:pt idx="204">
                  <c:v>1.0199999999999966E-2</c:v>
                </c:pt>
                <c:pt idx="205">
                  <c:v>1.0249999999999966E-2</c:v>
                </c:pt>
                <c:pt idx="206">
                  <c:v>1.0299999999999965E-2</c:v>
                </c:pt>
                <c:pt idx="207">
                  <c:v>1.0349999999999965E-2</c:v>
                </c:pt>
                <c:pt idx="208">
                  <c:v>1.0399999999999965E-2</c:v>
                </c:pt>
                <c:pt idx="209">
                  <c:v>1.0449999999999965E-2</c:v>
                </c:pt>
                <c:pt idx="210">
                  <c:v>1.0499999999999964E-2</c:v>
                </c:pt>
                <c:pt idx="211">
                  <c:v>1.0549999999999964E-2</c:v>
                </c:pt>
                <c:pt idx="212">
                  <c:v>1.0599999999999964E-2</c:v>
                </c:pt>
                <c:pt idx="213">
                  <c:v>1.0649999999999963E-2</c:v>
                </c:pt>
                <c:pt idx="214">
                  <c:v>1.0699999999999963E-2</c:v>
                </c:pt>
                <c:pt idx="215">
                  <c:v>1.0749999999999963E-2</c:v>
                </c:pt>
                <c:pt idx="216">
                  <c:v>1.0799999999999962E-2</c:v>
                </c:pt>
                <c:pt idx="217">
                  <c:v>1.0849999999999962E-2</c:v>
                </c:pt>
                <c:pt idx="218">
                  <c:v>1.0899999999999962E-2</c:v>
                </c:pt>
                <c:pt idx="219">
                  <c:v>1.0949999999999962E-2</c:v>
                </c:pt>
                <c:pt idx="220">
                  <c:v>1.0999999999999961E-2</c:v>
                </c:pt>
                <c:pt idx="221">
                  <c:v>1.1049999999999961E-2</c:v>
                </c:pt>
                <c:pt idx="222">
                  <c:v>1.1099999999999961E-2</c:v>
                </c:pt>
                <c:pt idx="223">
                  <c:v>1.114999999999996E-2</c:v>
                </c:pt>
                <c:pt idx="224">
                  <c:v>1.119999999999996E-2</c:v>
                </c:pt>
                <c:pt idx="225">
                  <c:v>1.124999999999996E-2</c:v>
                </c:pt>
                <c:pt idx="226">
                  <c:v>1.1299999999999959E-2</c:v>
                </c:pt>
                <c:pt idx="227">
                  <c:v>1.1349999999999959E-2</c:v>
                </c:pt>
                <c:pt idx="228">
                  <c:v>1.1399999999999959E-2</c:v>
                </c:pt>
                <c:pt idx="229">
                  <c:v>1.1449999999999958E-2</c:v>
                </c:pt>
                <c:pt idx="230">
                  <c:v>1.1499999999999958E-2</c:v>
                </c:pt>
                <c:pt idx="231">
                  <c:v>1.1549999999999958E-2</c:v>
                </c:pt>
                <c:pt idx="232">
                  <c:v>1.1599999999999958E-2</c:v>
                </c:pt>
                <c:pt idx="233">
                  <c:v>1.1649999999999957E-2</c:v>
                </c:pt>
                <c:pt idx="234">
                  <c:v>1.1699999999999957E-2</c:v>
                </c:pt>
                <c:pt idx="235">
                  <c:v>1.1749999999999957E-2</c:v>
                </c:pt>
                <c:pt idx="236">
                  <c:v>1.1799999999999956E-2</c:v>
                </c:pt>
                <c:pt idx="237">
                  <c:v>1.1849999999999956E-2</c:v>
                </c:pt>
                <c:pt idx="238">
                  <c:v>1.1899999999999956E-2</c:v>
                </c:pt>
                <c:pt idx="239">
                  <c:v>1.1949999999999955E-2</c:v>
                </c:pt>
                <c:pt idx="240">
                  <c:v>1.1999999999999955E-2</c:v>
                </c:pt>
                <c:pt idx="241">
                  <c:v>1.2049999999999955E-2</c:v>
                </c:pt>
                <c:pt idx="242">
                  <c:v>1.2099999999999955E-2</c:v>
                </c:pt>
                <c:pt idx="243">
                  <c:v>1.2149999999999954E-2</c:v>
                </c:pt>
                <c:pt idx="244">
                  <c:v>1.2199999999999954E-2</c:v>
                </c:pt>
                <c:pt idx="245">
                  <c:v>1.2249999999999954E-2</c:v>
                </c:pt>
                <c:pt idx="246">
                  <c:v>1.2299999999999953E-2</c:v>
                </c:pt>
                <c:pt idx="247">
                  <c:v>1.2349999999999953E-2</c:v>
                </c:pt>
                <c:pt idx="248">
                  <c:v>1.2399999999999953E-2</c:v>
                </c:pt>
                <c:pt idx="249">
                  <c:v>1.2449999999999952E-2</c:v>
                </c:pt>
                <c:pt idx="250">
                  <c:v>1.2499999999999952E-2</c:v>
                </c:pt>
                <c:pt idx="251">
                  <c:v>1.2549999999999952E-2</c:v>
                </c:pt>
                <c:pt idx="252">
                  <c:v>1.2599999999999952E-2</c:v>
                </c:pt>
                <c:pt idx="253">
                  <c:v>1.2649999999999951E-2</c:v>
                </c:pt>
                <c:pt idx="254">
                  <c:v>1.2699999999999951E-2</c:v>
                </c:pt>
                <c:pt idx="255">
                  <c:v>1.2749999999999951E-2</c:v>
                </c:pt>
                <c:pt idx="256">
                  <c:v>1.279999999999995E-2</c:v>
                </c:pt>
                <c:pt idx="257">
                  <c:v>1.284999999999995E-2</c:v>
                </c:pt>
                <c:pt idx="258">
                  <c:v>1.289999999999995E-2</c:v>
                </c:pt>
                <c:pt idx="259">
                  <c:v>1.2949999999999949E-2</c:v>
                </c:pt>
                <c:pt idx="260">
                  <c:v>1.2999999999999949E-2</c:v>
                </c:pt>
                <c:pt idx="261">
                  <c:v>1.3049999999999949E-2</c:v>
                </c:pt>
                <c:pt idx="262">
                  <c:v>1.3099999999999948E-2</c:v>
                </c:pt>
                <c:pt idx="263">
                  <c:v>1.3149999999999948E-2</c:v>
                </c:pt>
                <c:pt idx="264">
                  <c:v>1.3199999999999948E-2</c:v>
                </c:pt>
                <c:pt idx="265">
                  <c:v>1.3249999999999948E-2</c:v>
                </c:pt>
                <c:pt idx="266">
                  <c:v>1.3299999999999947E-2</c:v>
                </c:pt>
                <c:pt idx="267">
                  <c:v>1.3349999999999947E-2</c:v>
                </c:pt>
                <c:pt idx="268">
                  <c:v>1.3399999999999947E-2</c:v>
                </c:pt>
                <c:pt idx="269">
                  <c:v>1.3449999999999946E-2</c:v>
                </c:pt>
                <c:pt idx="270">
                  <c:v>1.3499999999999946E-2</c:v>
                </c:pt>
                <c:pt idx="271">
                  <c:v>1.3549999999999946E-2</c:v>
                </c:pt>
                <c:pt idx="272">
                  <c:v>1.3599999999999945E-2</c:v>
                </c:pt>
                <c:pt idx="273">
                  <c:v>1.3649999999999945E-2</c:v>
                </c:pt>
                <c:pt idx="274">
                  <c:v>1.3699999999999945E-2</c:v>
                </c:pt>
                <c:pt idx="275">
                  <c:v>1.3749999999999945E-2</c:v>
                </c:pt>
                <c:pt idx="276">
                  <c:v>1.3799999999999944E-2</c:v>
                </c:pt>
                <c:pt idx="277">
                  <c:v>1.3849999999999944E-2</c:v>
                </c:pt>
                <c:pt idx="278">
                  <c:v>1.3899999999999944E-2</c:v>
                </c:pt>
                <c:pt idx="279">
                  <c:v>1.3949999999999943E-2</c:v>
                </c:pt>
                <c:pt idx="280">
                  <c:v>1.3999999999999943E-2</c:v>
                </c:pt>
                <c:pt idx="281">
                  <c:v>1.4049999999999943E-2</c:v>
                </c:pt>
                <c:pt idx="282">
                  <c:v>1.4099999999999942E-2</c:v>
                </c:pt>
                <c:pt idx="283">
                  <c:v>1.4149999999999942E-2</c:v>
                </c:pt>
                <c:pt idx="284">
                  <c:v>1.4199999999999942E-2</c:v>
                </c:pt>
                <c:pt idx="285">
                  <c:v>1.4249999999999942E-2</c:v>
                </c:pt>
                <c:pt idx="286">
                  <c:v>1.4299999999999941E-2</c:v>
                </c:pt>
                <c:pt idx="287">
                  <c:v>1.4349999999999941E-2</c:v>
                </c:pt>
                <c:pt idx="288">
                  <c:v>1.4399999999999941E-2</c:v>
                </c:pt>
                <c:pt idx="289">
                  <c:v>1.444999999999994E-2</c:v>
                </c:pt>
                <c:pt idx="290">
                  <c:v>1.449999999999994E-2</c:v>
                </c:pt>
                <c:pt idx="291">
                  <c:v>1.454999999999994E-2</c:v>
                </c:pt>
                <c:pt idx="292">
                  <c:v>1.4599999999999939E-2</c:v>
                </c:pt>
                <c:pt idx="293">
                  <c:v>1.4649999999999939E-2</c:v>
                </c:pt>
                <c:pt idx="294">
                  <c:v>1.4699999999999939E-2</c:v>
                </c:pt>
                <c:pt idx="295">
                  <c:v>1.4749999999999939E-2</c:v>
                </c:pt>
                <c:pt idx="296">
                  <c:v>1.4799999999999938E-2</c:v>
                </c:pt>
                <c:pt idx="297">
                  <c:v>1.4849999999999938E-2</c:v>
                </c:pt>
                <c:pt idx="298">
                  <c:v>1.4899999999999938E-2</c:v>
                </c:pt>
                <c:pt idx="299">
                  <c:v>1.4949999999999937E-2</c:v>
                </c:pt>
                <c:pt idx="300">
                  <c:v>1.4999999999999937E-2</c:v>
                </c:pt>
                <c:pt idx="301">
                  <c:v>1.5049999999999937E-2</c:v>
                </c:pt>
                <c:pt idx="302">
                  <c:v>1.5099999999999936E-2</c:v>
                </c:pt>
                <c:pt idx="303">
                  <c:v>1.5149999999999936E-2</c:v>
                </c:pt>
                <c:pt idx="304">
                  <c:v>1.5199999999999936E-2</c:v>
                </c:pt>
                <c:pt idx="305">
                  <c:v>1.5249999999999935E-2</c:v>
                </c:pt>
                <c:pt idx="306">
                  <c:v>1.5299999999999935E-2</c:v>
                </c:pt>
                <c:pt idx="307">
                  <c:v>1.5349999999999935E-2</c:v>
                </c:pt>
                <c:pt idx="308">
                  <c:v>1.5399999999999935E-2</c:v>
                </c:pt>
                <c:pt idx="309">
                  <c:v>1.5449999999999934E-2</c:v>
                </c:pt>
                <c:pt idx="310">
                  <c:v>1.5499999999999934E-2</c:v>
                </c:pt>
                <c:pt idx="311">
                  <c:v>1.5549999999999934E-2</c:v>
                </c:pt>
                <c:pt idx="312">
                  <c:v>1.5599999999999933E-2</c:v>
                </c:pt>
                <c:pt idx="313">
                  <c:v>1.5649999999999935E-2</c:v>
                </c:pt>
                <c:pt idx="314">
                  <c:v>1.5699999999999936E-2</c:v>
                </c:pt>
                <c:pt idx="315">
                  <c:v>1.5749999999999938E-2</c:v>
                </c:pt>
                <c:pt idx="316">
                  <c:v>1.5799999999999939E-2</c:v>
                </c:pt>
                <c:pt idx="317">
                  <c:v>1.5849999999999941E-2</c:v>
                </c:pt>
                <c:pt idx="318">
                  <c:v>1.5899999999999942E-2</c:v>
                </c:pt>
                <c:pt idx="319">
                  <c:v>1.5949999999999943E-2</c:v>
                </c:pt>
                <c:pt idx="320">
                  <c:v>1.5999999999999945E-2</c:v>
                </c:pt>
                <c:pt idx="321">
                  <c:v>1.6049999999999946E-2</c:v>
                </c:pt>
                <c:pt idx="322">
                  <c:v>1.6099999999999948E-2</c:v>
                </c:pt>
                <c:pt idx="323">
                  <c:v>1.6149999999999949E-2</c:v>
                </c:pt>
                <c:pt idx="324">
                  <c:v>1.6199999999999951E-2</c:v>
                </c:pt>
                <c:pt idx="325">
                  <c:v>1.6249999999999952E-2</c:v>
                </c:pt>
                <c:pt idx="326">
                  <c:v>1.6299999999999953E-2</c:v>
                </c:pt>
                <c:pt idx="327">
                  <c:v>1.6349999999999955E-2</c:v>
                </c:pt>
                <c:pt idx="328">
                  <c:v>1.6399999999999956E-2</c:v>
                </c:pt>
                <c:pt idx="329">
                  <c:v>1.6449999999999958E-2</c:v>
                </c:pt>
                <c:pt idx="330">
                  <c:v>1.6499999999999959E-2</c:v>
                </c:pt>
                <c:pt idx="331">
                  <c:v>1.6549999999999961E-2</c:v>
                </c:pt>
                <c:pt idx="332">
                  <c:v>1.6599999999999962E-2</c:v>
                </c:pt>
                <c:pt idx="333">
                  <c:v>1.6649999999999963E-2</c:v>
                </c:pt>
                <c:pt idx="334">
                  <c:v>1.6699999999999965E-2</c:v>
                </c:pt>
                <c:pt idx="335">
                  <c:v>1.6749999999999966E-2</c:v>
                </c:pt>
                <c:pt idx="336">
                  <c:v>1.6799999999999968E-2</c:v>
                </c:pt>
                <c:pt idx="337">
                  <c:v>1.6849999999999969E-2</c:v>
                </c:pt>
                <c:pt idx="338">
                  <c:v>1.6899999999999971E-2</c:v>
                </c:pt>
                <c:pt idx="339">
                  <c:v>1.6949999999999972E-2</c:v>
                </c:pt>
                <c:pt idx="340">
                  <c:v>1.6999999999999973E-2</c:v>
                </c:pt>
                <c:pt idx="341">
                  <c:v>1.7049999999999975E-2</c:v>
                </c:pt>
                <c:pt idx="342">
                  <c:v>1.7099999999999976E-2</c:v>
                </c:pt>
                <c:pt idx="343">
                  <c:v>1.7149999999999978E-2</c:v>
                </c:pt>
                <c:pt idx="344">
                  <c:v>1.7199999999999979E-2</c:v>
                </c:pt>
                <c:pt idx="345">
                  <c:v>1.7249999999999981E-2</c:v>
                </c:pt>
                <c:pt idx="346">
                  <c:v>1.7299999999999982E-2</c:v>
                </c:pt>
                <c:pt idx="347">
                  <c:v>1.7349999999999983E-2</c:v>
                </c:pt>
                <c:pt idx="348">
                  <c:v>1.7399999999999985E-2</c:v>
                </c:pt>
                <c:pt idx="349">
                  <c:v>1.7449999999999986E-2</c:v>
                </c:pt>
                <c:pt idx="350">
                  <c:v>1.7499999999999988E-2</c:v>
                </c:pt>
                <c:pt idx="351">
                  <c:v>1.7549999999999989E-2</c:v>
                </c:pt>
                <c:pt idx="352">
                  <c:v>1.7599999999999991E-2</c:v>
                </c:pt>
                <c:pt idx="353">
                  <c:v>1.7649999999999992E-2</c:v>
                </c:pt>
                <c:pt idx="354">
                  <c:v>1.7699999999999994E-2</c:v>
                </c:pt>
                <c:pt idx="355">
                  <c:v>1.7749999999999995E-2</c:v>
                </c:pt>
                <c:pt idx="356">
                  <c:v>1.7799999999999996E-2</c:v>
                </c:pt>
                <c:pt idx="357">
                  <c:v>1.7849999999999998E-2</c:v>
                </c:pt>
                <c:pt idx="358">
                  <c:v>1.7899999999999999E-2</c:v>
                </c:pt>
                <c:pt idx="359">
                  <c:v>1.7950000000000001E-2</c:v>
                </c:pt>
                <c:pt idx="360">
                  <c:v>1.8000000000000002E-2</c:v>
                </c:pt>
                <c:pt idx="361">
                  <c:v>1.8050000000000004E-2</c:v>
                </c:pt>
                <c:pt idx="362">
                  <c:v>1.8100000000000005E-2</c:v>
                </c:pt>
                <c:pt idx="363">
                  <c:v>1.8150000000000006E-2</c:v>
                </c:pt>
                <c:pt idx="364">
                  <c:v>1.8200000000000008E-2</c:v>
                </c:pt>
                <c:pt idx="365">
                  <c:v>1.8250000000000009E-2</c:v>
                </c:pt>
                <c:pt idx="366">
                  <c:v>1.8300000000000011E-2</c:v>
                </c:pt>
                <c:pt idx="367">
                  <c:v>1.8350000000000012E-2</c:v>
                </c:pt>
                <c:pt idx="368">
                  <c:v>1.8400000000000014E-2</c:v>
                </c:pt>
                <c:pt idx="369">
                  <c:v>1.8450000000000015E-2</c:v>
                </c:pt>
                <c:pt idx="370">
                  <c:v>1.8500000000000016E-2</c:v>
                </c:pt>
                <c:pt idx="371">
                  <c:v>1.8550000000000018E-2</c:v>
                </c:pt>
                <c:pt idx="372">
                  <c:v>1.8600000000000019E-2</c:v>
                </c:pt>
                <c:pt idx="373">
                  <c:v>1.8650000000000021E-2</c:v>
                </c:pt>
                <c:pt idx="374">
                  <c:v>1.8700000000000022E-2</c:v>
                </c:pt>
                <c:pt idx="375">
                  <c:v>1.8750000000000024E-2</c:v>
                </c:pt>
                <c:pt idx="376">
                  <c:v>1.8800000000000025E-2</c:v>
                </c:pt>
                <c:pt idx="377">
                  <c:v>1.8850000000000026E-2</c:v>
                </c:pt>
                <c:pt idx="378">
                  <c:v>1.8900000000000028E-2</c:v>
                </c:pt>
                <c:pt idx="379">
                  <c:v>1.8950000000000029E-2</c:v>
                </c:pt>
                <c:pt idx="380">
                  <c:v>1.9000000000000031E-2</c:v>
                </c:pt>
                <c:pt idx="381">
                  <c:v>1.9050000000000032E-2</c:v>
                </c:pt>
                <c:pt idx="382">
                  <c:v>1.9100000000000034E-2</c:v>
                </c:pt>
                <c:pt idx="383">
                  <c:v>1.9150000000000035E-2</c:v>
                </c:pt>
                <c:pt idx="384">
                  <c:v>1.9200000000000036E-2</c:v>
                </c:pt>
                <c:pt idx="385">
                  <c:v>1.9250000000000038E-2</c:v>
                </c:pt>
                <c:pt idx="386">
                  <c:v>1.9300000000000039E-2</c:v>
                </c:pt>
                <c:pt idx="387">
                  <c:v>1.9350000000000041E-2</c:v>
                </c:pt>
                <c:pt idx="388">
                  <c:v>1.9400000000000042E-2</c:v>
                </c:pt>
                <c:pt idx="389">
                  <c:v>1.9450000000000044E-2</c:v>
                </c:pt>
                <c:pt idx="390">
                  <c:v>1.9500000000000045E-2</c:v>
                </c:pt>
                <c:pt idx="391">
                  <c:v>1.9550000000000047E-2</c:v>
                </c:pt>
                <c:pt idx="392">
                  <c:v>1.9600000000000048E-2</c:v>
                </c:pt>
                <c:pt idx="393">
                  <c:v>1.9650000000000049E-2</c:v>
                </c:pt>
                <c:pt idx="394">
                  <c:v>1.9700000000000051E-2</c:v>
                </c:pt>
                <c:pt idx="395">
                  <c:v>1.9750000000000052E-2</c:v>
                </c:pt>
                <c:pt idx="396">
                  <c:v>1.9800000000000054E-2</c:v>
                </c:pt>
                <c:pt idx="397">
                  <c:v>1.9850000000000055E-2</c:v>
                </c:pt>
                <c:pt idx="398">
                  <c:v>1.9900000000000057E-2</c:v>
                </c:pt>
                <c:pt idx="399">
                  <c:v>1.9950000000000058E-2</c:v>
                </c:pt>
                <c:pt idx="400">
                  <c:v>2.0000000000000059E-2</c:v>
                </c:pt>
                <c:pt idx="401">
                  <c:v>2.0050000000000061E-2</c:v>
                </c:pt>
                <c:pt idx="402">
                  <c:v>2.0100000000000062E-2</c:v>
                </c:pt>
                <c:pt idx="403">
                  <c:v>2.0150000000000064E-2</c:v>
                </c:pt>
                <c:pt idx="404">
                  <c:v>2.0200000000000065E-2</c:v>
                </c:pt>
                <c:pt idx="405">
                  <c:v>2.0250000000000067E-2</c:v>
                </c:pt>
                <c:pt idx="406">
                  <c:v>2.0300000000000068E-2</c:v>
                </c:pt>
                <c:pt idx="407">
                  <c:v>2.0350000000000069E-2</c:v>
                </c:pt>
                <c:pt idx="408">
                  <c:v>2.0400000000000071E-2</c:v>
                </c:pt>
                <c:pt idx="409">
                  <c:v>2.0450000000000072E-2</c:v>
                </c:pt>
                <c:pt idx="410">
                  <c:v>2.0500000000000074E-2</c:v>
                </c:pt>
                <c:pt idx="411">
                  <c:v>2.0550000000000075E-2</c:v>
                </c:pt>
                <c:pt idx="412">
                  <c:v>2.0600000000000077E-2</c:v>
                </c:pt>
                <c:pt idx="413">
                  <c:v>2.0650000000000078E-2</c:v>
                </c:pt>
                <c:pt idx="414">
                  <c:v>2.0700000000000079E-2</c:v>
                </c:pt>
                <c:pt idx="415">
                  <c:v>2.0750000000000081E-2</c:v>
                </c:pt>
                <c:pt idx="416">
                  <c:v>2.0800000000000082E-2</c:v>
                </c:pt>
                <c:pt idx="417">
                  <c:v>2.0850000000000084E-2</c:v>
                </c:pt>
                <c:pt idx="418">
                  <c:v>2.0900000000000085E-2</c:v>
                </c:pt>
                <c:pt idx="419">
                  <c:v>2.0950000000000087E-2</c:v>
                </c:pt>
                <c:pt idx="420">
                  <c:v>2.1000000000000088E-2</c:v>
                </c:pt>
                <c:pt idx="421">
                  <c:v>2.1050000000000089E-2</c:v>
                </c:pt>
                <c:pt idx="422">
                  <c:v>2.1100000000000091E-2</c:v>
                </c:pt>
                <c:pt idx="423">
                  <c:v>2.1150000000000092E-2</c:v>
                </c:pt>
                <c:pt idx="424">
                  <c:v>2.1200000000000094E-2</c:v>
                </c:pt>
                <c:pt idx="425">
                  <c:v>2.1250000000000095E-2</c:v>
                </c:pt>
                <c:pt idx="426">
                  <c:v>2.1300000000000097E-2</c:v>
                </c:pt>
                <c:pt idx="427">
                  <c:v>2.1350000000000098E-2</c:v>
                </c:pt>
                <c:pt idx="428">
                  <c:v>2.1400000000000099E-2</c:v>
                </c:pt>
                <c:pt idx="429">
                  <c:v>2.1450000000000101E-2</c:v>
                </c:pt>
                <c:pt idx="430">
                  <c:v>2.1500000000000102E-2</c:v>
                </c:pt>
                <c:pt idx="431">
                  <c:v>2.1550000000000104E-2</c:v>
                </c:pt>
                <c:pt idx="432">
                  <c:v>2.1600000000000105E-2</c:v>
                </c:pt>
                <c:pt idx="433">
                  <c:v>2.1650000000000107E-2</c:v>
                </c:pt>
                <c:pt idx="434">
                  <c:v>2.1700000000000108E-2</c:v>
                </c:pt>
                <c:pt idx="435">
                  <c:v>2.175000000000011E-2</c:v>
                </c:pt>
                <c:pt idx="436">
                  <c:v>2.1800000000000111E-2</c:v>
                </c:pt>
                <c:pt idx="437">
                  <c:v>2.1850000000000112E-2</c:v>
                </c:pt>
                <c:pt idx="438">
                  <c:v>2.1900000000000114E-2</c:v>
                </c:pt>
                <c:pt idx="439">
                  <c:v>2.1950000000000115E-2</c:v>
                </c:pt>
                <c:pt idx="440">
                  <c:v>2.2000000000000117E-2</c:v>
                </c:pt>
                <c:pt idx="441">
                  <c:v>2.2050000000000118E-2</c:v>
                </c:pt>
                <c:pt idx="442">
                  <c:v>2.210000000000012E-2</c:v>
                </c:pt>
                <c:pt idx="443">
                  <c:v>2.2150000000000121E-2</c:v>
                </c:pt>
                <c:pt idx="444">
                  <c:v>2.2200000000000122E-2</c:v>
                </c:pt>
                <c:pt idx="445">
                  <c:v>2.2250000000000124E-2</c:v>
                </c:pt>
                <c:pt idx="446">
                  <c:v>2.2300000000000125E-2</c:v>
                </c:pt>
                <c:pt idx="447">
                  <c:v>2.2350000000000127E-2</c:v>
                </c:pt>
                <c:pt idx="448">
                  <c:v>2.2400000000000128E-2</c:v>
                </c:pt>
                <c:pt idx="449">
                  <c:v>2.245000000000013E-2</c:v>
                </c:pt>
                <c:pt idx="450">
                  <c:v>2.2500000000000131E-2</c:v>
                </c:pt>
                <c:pt idx="451">
                  <c:v>2.2550000000000132E-2</c:v>
                </c:pt>
                <c:pt idx="452">
                  <c:v>2.2600000000000134E-2</c:v>
                </c:pt>
                <c:pt idx="453">
                  <c:v>2.2650000000000135E-2</c:v>
                </c:pt>
                <c:pt idx="454">
                  <c:v>2.2700000000000137E-2</c:v>
                </c:pt>
                <c:pt idx="455">
                  <c:v>2.2750000000000138E-2</c:v>
                </c:pt>
                <c:pt idx="456">
                  <c:v>2.280000000000014E-2</c:v>
                </c:pt>
                <c:pt idx="457">
                  <c:v>2.2850000000000141E-2</c:v>
                </c:pt>
                <c:pt idx="458">
                  <c:v>2.2900000000000142E-2</c:v>
                </c:pt>
                <c:pt idx="459">
                  <c:v>2.2950000000000144E-2</c:v>
                </c:pt>
                <c:pt idx="460">
                  <c:v>2.3000000000000145E-2</c:v>
                </c:pt>
                <c:pt idx="461">
                  <c:v>2.3050000000000147E-2</c:v>
                </c:pt>
                <c:pt idx="462">
                  <c:v>2.3100000000000148E-2</c:v>
                </c:pt>
                <c:pt idx="463">
                  <c:v>2.315000000000015E-2</c:v>
                </c:pt>
                <c:pt idx="464">
                  <c:v>2.3200000000000151E-2</c:v>
                </c:pt>
                <c:pt idx="465">
                  <c:v>2.3250000000000152E-2</c:v>
                </c:pt>
                <c:pt idx="466">
                  <c:v>2.3300000000000154E-2</c:v>
                </c:pt>
                <c:pt idx="467">
                  <c:v>2.3350000000000155E-2</c:v>
                </c:pt>
                <c:pt idx="468">
                  <c:v>2.3400000000000157E-2</c:v>
                </c:pt>
                <c:pt idx="469">
                  <c:v>2.3450000000000158E-2</c:v>
                </c:pt>
                <c:pt idx="470">
                  <c:v>2.350000000000016E-2</c:v>
                </c:pt>
                <c:pt idx="471">
                  <c:v>2.3550000000000161E-2</c:v>
                </c:pt>
                <c:pt idx="472">
                  <c:v>2.3600000000000163E-2</c:v>
                </c:pt>
                <c:pt idx="473">
                  <c:v>2.3650000000000164E-2</c:v>
                </c:pt>
                <c:pt idx="474">
                  <c:v>2.3700000000000165E-2</c:v>
                </c:pt>
                <c:pt idx="475">
                  <c:v>2.3750000000000167E-2</c:v>
                </c:pt>
                <c:pt idx="476">
                  <c:v>2.3800000000000168E-2</c:v>
                </c:pt>
                <c:pt idx="477">
                  <c:v>2.385000000000017E-2</c:v>
                </c:pt>
                <c:pt idx="478">
                  <c:v>2.3900000000000171E-2</c:v>
                </c:pt>
                <c:pt idx="479">
                  <c:v>2.3950000000000173E-2</c:v>
                </c:pt>
                <c:pt idx="480">
                  <c:v>2.4000000000000174E-2</c:v>
                </c:pt>
                <c:pt idx="481">
                  <c:v>2.4050000000000175E-2</c:v>
                </c:pt>
                <c:pt idx="482">
                  <c:v>2.4100000000000177E-2</c:v>
                </c:pt>
                <c:pt idx="483">
                  <c:v>2.4150000000000178E-2</c:v>
                </c:pt>
                <c:pt idx="484">
                  <c:v>2.420000000000018E-2</c:v>
                </c:pt>
                <c:pt idx="485">
                  <c:v>2.4250000000000181E-2</c:v>
                </c:pt>
                <c:pt idx="486">
                  <c:v>2.4300000000000183E-2</c:v>
                </c:pt>
                <c:pt idx="487">
                  <c:v>2.4350000000000184E-2</c:v>
                </c:pt>
                <c:pt idx="488">
                  <c:v>2.4400000000000185E-2</c:v>
                </c:pt>
                <c:pt idx="489">
                  <c:v>2.4450000000000187E-2</c:v>
                </c:pt>
                <c:pt idx="490">
                  <c:v>2.4500000000000188E-2</c:v>
                </c:pt>
                <c:pt idx="491">
                  <c:v>2.455000000000019E-2</c:v>
                </c:pt>
                <c:pt idx="492">
                  <c:v>2.4600000000000191E-2</c:v>
                </c:pt>
                <c:pt idx="493">
                  <c:v>2.4650000000000193E-2</c:v>
                </c:pt>
                <c:pt idx="494">
                  <c:v>2.4700000000000194E-2</c:v>
                </c:pt>
                <c:pt idx="495">
                  <c:v>2.4750000000000195E-2</c:v>
                </c:pt>
                <c:pt idx="496">
                  <c:v>2.4800000000000197E-2</c:v>
                </c:pt>
                <c:pt idx="497">
                  <c:v>2.4850000000000198E-2</c:v>
                </c:pt>
                <c:pt idx="498">
                  <c:v>2.49000000000002E-2</c:v>
                </c:pt>
                <c:pt idx="499">
                  <c:v>2.4950000000000201E-2</c:v>
                </c:pt>
                <c:pt idx="500">
                  <c:v>2.5000000000000203E-2</c:v>
                </c:pt>
                <c:pt idx="501">
                  <c:v>2.5050000000000204E-2</c:v>
                </c:pt>
                <c:pt idx="502">
                  <c:v>2.5100000000000205E-2</c:v>
                </c:pt>
                <c:pt idx="503">
                  <c:v>2.5150000000000207E-2</c:v>
                </c:pt>
                <c:pt idx="504">
                  <c:v>2.5200000000000208E-2</c:v>
                </c:pt>
                <c:pt idx="505">
                  <c:v>2.525000000000021E-2</c:v>
                </c:pt>
                <c:pt idx="506">
                  <c:v>2.5300000000000211E-2</c:v>
                </c:pt>
                <c:pt idx="507">
                  <c:v>2.5350000000000213E-2</c:v>
                </c:pt>
                <c:pt idx="508">
                  <c:v>2.5400000000000214E-2</c:v>
                </c:pt>
                <c:pt idx="509">
                  <c:v>2.5450000000000216E-2</c:v>
                </c:pt>
                <c:pt idx="510">
                  <c:v>2.5500000000000217E-2</c:v>
                </c:pt>
                <c:pt idx="511">
                  <c:v>2.5550000000000218E-2</c:v>
                </c:pt>
                <c:pt idx="512">
                  <c:v>2.560000000000022E-2</c:v>
                </c:pt>
                <c:pt idx="513">
                  <c:v>2.5650000000000221E-2</c:v>
                </c:pt>
                <c:pt idx="514">
                  <c:v>2.5700000000000223E-2</c:v>
                </c:pt>
                <c:pt idx="515">
                  <c:v>2.5750000000000224E-2</c:v>
                </c:pt>
                <c:pt idx="516">
                  <c:v>2.5800000000000226E-2</c:v>
                </c:pt>
                <c:pt idx="517">
                  <c:v>2.5850000000000227E-2</c:v>
                </c:pt>
                <c:pt idx="518">
                  <c:v>2.5900000000000228E-2</c:v>
                </c:pt>
                <c:pt idx="519">
                  <c:v>2.595000000000023E-2</c:v>
                </c:pt>
                <c:pt idx="520">
                  <c:v>2.6000000000000231E-2</c:v>
                </c:pt>
                <c:pt idx="521">
                  <c:v>2.6050000000000233E-2</c:v>
                </c:pt>
                <c:pt idx="522">
                  <c:v>2.6100000000000234E-2</c:v>
                </c:pt>
                <c:pt idx="523">
                  <c:v>2.6150000000000236E-2</c:v>
                </c:pt>
                <c:pt idx="524">
                  <c:v>2.6200000000000237E-2</c:v>
                </c:pt>
                <c:pt idx="525">
                  <c:v>2.6250000000000238E-2</c:v>
                </c:pt>
                <c:pt idx="526">
                  <c:v>2.630000000000024E-2</c:v>
                </c:pt>
                <c:pt idx="527">
                  <c:v>2.6350000000000241E-2</c:v>
                </c:pt>
                <c:pt idx="528">
                  <c:v>2.6400000000000243E-2</c:v>
                </c:pt>
                <c:pt idx="529">
                  <c:v>2.6450000000000244E-2</c:v>
                </c:pt>
                <c:pt idx="530">
                  <c:v>2.6500000000000246E-2</c:v>
                </c:pt>
                <c:pt idx="531">
                  <c:v>2.6550000000000247E-2</c:v>
                </c:pt>
                <c:pt idx="532">
                  <c:v>2.6600000000000248E-2</c:v>
                </c:pt>
                <c:pt idx="533">
                  <c:v>2.665000000000025E-2</c:v>
                </c:pt>
                <c:pt idx="534">
                  <c:v>2.6700000000000251E-2</c:v>
                </c:pt>
                <c:pt idx="535">
                  <c:v>2.6750000000000253E-2</c:v>
                </c:pt>
                <c:pt idx="536">
                  <c:v>2.6800000000000254E-2</c:v>
                </c:pt>
                <c:pt idx="537">
                  <c:v>2.6850000000000256E-2</c:v>
                </c:pt>
                <c:pt idx="538">
                  <c:v>2.6900000000000257E-2</c:v>
                </c:pt>
                <c:pt idx="539">
                  <c:v>2.6950000000000258E-2</c:v>
                </c:pt>
                <c:pt idx="540">
                  <c:v>2.700000000000026E-2</c:v>
                </c:pt>
                <c:pt idx="541">
                  <c:v>2.7050000000000261E-2</c:v>
                </c:pt>
                <c:pt idx="542">
                  <c:v>2.7100000000000263E-2</c:v>
                </c:pt>
                <c:pt idx="543">
                  <c:v>2.7150000000000264E-2</c:v>
                </c:pt>
                <c:pt idx="544">
                  <c:v>2.7200000000000266E-2</c:v>
                </c:pt>
                <c:pt idx="545">
                  <c:v>2.7250000000000267E-2</c:v>
                </c:pt>
                <c:pt idx="546">
                  <c:v>2.7300000000000268E-2</c:v>
                </c:pt>
                <c:pt idx="547">
                  <c:v>2.735000000000027E-2</c:v>
                </c:pt>
                <c:pt idx="548">
                  <c:v>2.7400000000000271E-2</c:v>
                </c:pt>
                <c:pt idx="549">
                  <c:v>2.7450000000000273E-2</c:v>
                </c:pt>
                <c:pt idx="550">
                  <c:v>2.7500000000000274E-2</c:v>
                </c:pt>
                <c:pt idx="551">
                  <c:v>2.7550000000000276E-2</c:v>
                </c:pt>
                <c:pt idx="552">
                  <c:v>2.7600000000000277E-2</c:v>
                </c:pt>
                <c:pt idx="553">
                  <c:v>2.7650000000000279E-2</c:v>
                </c:pt>
                <c:pt idx="554">
                  <c:v>2.770000000000028E-2</c:v>
                </c:pt>
                <c:pt idx="555">
                  <c:v>2.7750000000000281E-2</c:v>
                </c:pt>
                <c:pt idx="556">
                  <c:v>2.7800000000000283E-2</c:v>
                </c:pt>
                <c:pt idx="557">
                  <c:v>2.7850000000000284E-2</c:v>
                </c:pt>
                <c:pt idx="558">
                  <c:v>2.7900000000000286E-2</c:v>
                </c:pt>
                <c:pt idx="559">
                  <c:v>2.7950000000000287E-2</c:v>
                </c:pt>
                <c:pt idx="560">
                  <c:v>2.8000000000000289E-2</c:v>
                </c:pt>
                <c:pt idx="561">
                  <c:v>2.805000000000029E-2</c:v>
                </c:pt>
                <c:pt idx="562">
                  <c:v>2.8100000000000291E-2</c:v>
                </c:pt>
                <c:pt idx="563">
                  <c:v>2.8150000000000293E-2</c:v>
                </c:pt>
                <c:pt idx="564">
                  <c:v>2.8200000000000294E-2</c:v>
                </c:pt>
                <c:pt idx="565">
                  <c:v>2.8250000000000296E-2</c:v>
                </c:pt>
                <c:pt idx="566">
                  <c:v>2.8300000000000297E-2</c:v>
                </c:pt>
                <c:pt idx="567">
                  <c:v>2.8350000000000299E-2</c:v>
                </c:pt>
                <c:pt idx="568">
                  <c:v>2.84000000000003E-2</c:v>
                </c:pt>
                <c:pt idx="569">
                  <c:v>2.8450000000000301E-2</c:v>
                </c:pt>
                <c:pt idx="570">
                  <c:v>2.8500000000000303E-2</c:v>
                </c:pt>
                <c:pt idx="571">
                  <c:v>2.8550000000000304E-2</c:v>
                </c:pt>
                <c:pt idx="572">
                  <c:v>2.8600000000000306E-2</c:v>
                </c:pt>
                <c:pt idx="573">
                  <c:v>2.8650000000000307E-2</c:v>
                </c:pt>
                <c:pt idx="574">
                  <c:v>2.8700000000000309E-2</c:v>
                </c:pt>
                <c:pt idx="575">
                  <c:v>2.875000000000031E-2</c:v>
                </c:pt>
                <c:pt idx="576">
                  <c:v>2.8800000000000311E-2</c:v>
                </c:pt>
                <c:pt idx="577">
                  <c:v>2.8850000000000313E-2</c:v>
                </c:pt>
                <c:pt idx="578">
                  <c:v>2.8900000000000314E-2</c:v>
                </c:pt>
                <c:pt idx="579">
                  <c:v>2.8950000000000316E-2</c:v>
                </c:pt>
                <c:pt idx="580">
                  <c:v>2.9000000000000317E-2</c:v>
                </c:pt>
                <c:pt idx="581">
                  <c:v>2.9050000000000319E-2</c:v>
                </c:pt>
                <c:pt idx="582">
                  <c:v>2.910000000000032E-2</c:v>
                </c:pt>
                <c:pt idx="583">
                  <c:v>2.9150000000000321E-2</c:v>
                </c:pt>
                <c:pt idx="584">
                  <c:v>2.9200000000000323E-2</c:v>
                </c:pt>
                <c:pt idx="585">
                  <c:v>2.9250000000000324E-2</c:v>
                </c:pt>
                <c:pt idx="586">
                  <c:v>2.9300000000000326E-2</c:v>
                </c:pt>
                <c:pt idx="587">
                  <c:v>2.9350000000000327E-2</c:v>
                </c:pt>
                <c:pt idx="588">
                  <c:v>2.9400000000000329E-2</c:v>
                </c:pt>
                <c:pt idx="589">
                  <c:v>2.945000000000033E-2</c:v>
                </c:pt>
                <c:pt idx="590">
                  <c:v>2.9500000000000332E-2</c:v>
                </c:pt>
                <c:pt idx="591">
                  <c:v>2.9550000000000333E-2</c:v>
                </c:pt>
                <c:pt idx="592">
                  <c:v>2.9600000000000334E-2</c:v>
                </c:pt>
                <c:pt idx="593">
                  <c:v>2.9650000000000336E-2</c:v>
                </c:pt>
                <c:pt idx="594">
                  <c:v>2.9700000000000337E-2</c:v>
                </c:pt>
                <c:pt idx="595">
                  <c:v>2.9750000000000339E-2</c:v>
                </c:pt>
                <c:pt idx="596">
                  <c:v>2.980000000000034E-2</c:v>
                </c:pt>
                <c:pt idx="597">
                  <c:v>2.9850000000000342E-2</c:v>
                </c:pt>
                <c:pt idx="598">
                  <c:v>2.9900000000000343E-2</c:v>
                </c:pt>
                <c:pt idx="599">
                  <c:v>2.9950000000000344E-2</c:v>
                </c:pt>
                <c:pt idx="600">
                  <c:v>3.0000000000000346E-2</c:v>
                </c:pt>
                <c:pt idx="601">
                  <c:v>3.0050000000000347E-2</c:v>
                </c:pt>
                <c:pt idx="602">
                  <c:v>3.0100000000000349E-2</c:v>
                </c:pt>
                <c:pt idx="603">
                  <c:v>3.015000000000035E-2</c:v>
                </c:pt>
                <c:pt idx="604">
                  <c:v>3.0200000000000352E-2</c:v>
                </c:pt>
                <c:pt idx="605">
                  <c:v>3.0250000000000353E-2</c:v>
                </c:pt>
                <c:pt idx="606">
                  <c:v>3.0300000000000354E-2</c:v>
                </c:pt>
                <c:pt idx="607">
                  <c:v>3.0350000000000356E-2</c:v>
                </c:pt>
                <c:pt idx="608">
                  <c:v>3.0400000000000357E-2</c:v>
                </c:pt>
                <c:pt idx="609">
                  <c:v>3.0450000000000359E-2</c:v>
                </c:pt>
                <c:pt idx="610">
                  <c:v>3.050000000000036E-2</c:v>
                </c:pt>
                <c:pt idx="611">
                  <c:v>3.0550000000000362E-2</c:v>
                </c:pt>
                <c:pt idx="612">
                  <c:v>3.0600000000000363E-2</c:v>
                </c:pt>
                <c:pt idx="613">
                  <c:v>3.0650000000000364E-2</c:v>
                </c:pt>
                <c:pt idx="614">
                  <c:v>3.0700000000000366E-2</c:v>
                </c:pt>
                <c:pt idx="615">
                  <c:v>3.0750000000000367E-2</c:v>
                </c:pt>
                <c:pt idx="616">
                  <c:v>3.0800000000000369E-2</c:v>
                </c:pt>
                <c:pt idx="617">
                  <c:v>3.085000000000037E-2</c:v>
                </c:pt>
                <c:pt idx="618">
                  <c:v>3.0900000000000372E-2</c:v>
                </c:pt>
                <c:pt idx="619">
                  <c:v>3.0950000000000373E-2</c:v>
                </c:pt>
                <c:pt idx="620">
                  <c:v>3.1000000000000374E-2</c:v>
                </c:pt>
                <c:pt idx="621">
                  <c:v>3.1050000000000376E-2</c:v>
                </c:pt>
                <c:pt idx="622">
                  <c:v>3.1100000000000377E-2</c:v>
                </c:pt>
                <c:pt idx="623">
                  <c:v>3.1150000000000379E-2</c:v>
                </c:pt>
                <c:pt idx="624">
                  <c:v>3.120000000000038E-2</c:v>
                </c:pt>
                <c:pt idx="625">
                  <c:v>3.1250000000000382E-2</c:v>
                </c:pt>
                <c:pt idx="626">
                  <c:v>3.1300000000000383E-2</c:v>
                </c:pt>
                <c:pt idx="627">
                  <c:v>3.1350000000000385E-2</c:v>
                </c:pt>
                <c:pt idx="628">
                  <c:v>3.1400000000000386E-2</c:v>
                </c:pt>
                <c:pt idx="629">
                  <c:v>3.1450000000000387E-2</c:v>
                </c:pt>
                <c:pt idx="630">
                  <c:v>3.1500000000000389E-2</c:v>
                </c:pt>
                <c:pt idx="631">
                  <c:v>3.155000000000039E-2</c:v>
                </c:pt>
                <c:pt idx="632">
                  <c:v>3.1600000000000392E-2</c:v>
                </c:pt>
                <c:pt idx="633">
                  <c:v>3.1650000000000393E-2</c:v>
                </c:pt>
                <c:pt idx="634">
                  <c:v>3.1700000000000395E-2</c:v>
                </c:pt>
                <c:pt idx="635">
                  <c:v>3.1750000000000396E-2</c:v>
                </c:pt>
                <c:pt idx="636">
                  <c:v>3.1800000000000397E-2</c:v>
                </c:pt>
                <c:pt idx="637">
                  <c:v>3.1850000000000399E-2</c:v>
                </c:pt>
                <c:pt idx="638">
                  <c:v>3.19000000000004E-2</c:v>
                </c:pt>
                <c:pt idx="639">
                  <c:v>3.1950000000000402E-2</c:v>
                </c:pt>
                <c:pt idx="640">
                  <c:v>3.2000000000000403E-2</c:v>
                </c:pt>
                <c:pt idx="641">
                  <c:v>3.2050000000000405E-2</c:v>
                </c:pt>
                <c:pt idx="642">
                  <c:v>3.2100000000000406E-2</c:v>
                </c:pt>
                <c:pt idx="643">
                  <c:v>3.2150000000000407E-2</c:v>
                </c:pt>
                <c:pt idx="644">
                  <c:v>3.2200000000000409E-2</c:v>
                </c:pt>
                <c:pt idx="645">
                  <c:v>3.225000000000041E-2</c:v>
                </c:pt>
                <c:pt idx="646">
                  <c:v>3.2300000000000412E-2</c:v>
                </c:pt>
                <c:pt idx="647">
                  <c:v>3.2350000000000413E-2</c:v>
                </c:pt>
                <c:pt idx="648">
                  <c:v>3.2400000000000415E-2</c:v>
                </c:pt>
                <c:pt idx="649">
                  <c:v>3.2450000000000416E-2</c:v>
                </c:pt>
                <c:pt idx="650">
                  <c:v>3.2500000000000417E-2</c:v>
                </c:pt>
                <c:pt idx="651">
                  <c:v>3.2550000000000419E-2</c:v>
                </c:pt>
                <c:pt idx="652">
                  <c:v>3.260000000000042E-2</c:v>
                </c:pt>
                <c:pt idx="653">
                  <c:v>3.2650000000000422E-2</c:v>
                </c:pt>
                <c:pt idx="654">
                  <c:v>3.2700000000000423E-2</c:v>
                </c:pt>
                <c:pt idx="655">
                  <c:v>3.2750000000000425E-2</c:v>
                </c:pt>
                <c:pt idx="656">
                  <c:v>3.2800000000000426E-2</c:v>
                </c:pt>
                <c:pt idx="657">
                  <c:v>3.2850000000000427E-2</c:v>
                </c:pt>
                <c:pt idx="658">
                  <c:v>3.2900000000000429E-2</c:v>
                </c:pt>
                <c:pt idx="659">
                  <c:v>3.295000000000043E-2</c:v>
                </c:pt>
                <c:pt idx="660">
                  <c:v>3.3000000000000432E-2</c:v>
                </c:pt>
                <c:pt idx="661">
                  <c:v>3.3050000000000433E-2</c:v>
                </c:pt>
                <c:pt idx="662">
                  <c:v>3.3100000000000435E-2</c:v>
                </c:pt>
                <c:pt idx="663">
                  <c:v>3.3150000000000436E-2</c:v>
                </c:pt>
                <c:pt idx="664">
                  <c:v>3.3200000000000437E-2</c:v>
                </c:pt>
                <c:pt idx="665">
                  <c:v>3.3250000000000439E-2</c:v>
                </c:pt>
                <c:pt idx="666">
                  <c:v>3.330000000000044E-2</c:v>
                </c:pt>
                <c:pt idx="667">
                  <c:v>3.3350000000000442E-2</c:v>
                </c:pt>
                <c:pt idx="668">
                  <c:v>3.3400000000000443E-2</c:v>
                </c:pt>
                <c:pt idx="669">
                  <c:v>3.3450000000000445E-2</c:v>
                </c:pt>
                <c:pt idx="670">
                  <c:v>3.3500000000000446E-2</c:v>
                </c:pt>
                <c:pt idx="671">
                  <c:v>3.3550000000000448E-2</c:v>
                </c:pt>
                <c:pt idx="672">
                  <c:v>3.3600000000000449E-2</c:v>
                </c:pt>
                <c:pt idx="673">
                  <c:v>3.365000000000045E-2</c:v>
                </c:pt>
                <c:pt idx="674">
                  <c:v>3.3700000000000452E-2</c:v>
                </c:pt>
                <c:pt idx="675">
                  <c:v>3.3750000000000453E-2</c:v>
                </c:pt>
                <c:pt idx="676">
                  <c:v>3.3800000000000455E-2</c:v>
                </c:pt>
                <c:pt idx="677">
                  <c:v>3.3850000000000456E-2</c:v>
                </c:pt>
                <c:pt idx="678">
                  <c:v>3.3900000000000458E-2</c:v>
                </c:pt>
                <c:pt idx="679">
                  <c:v>3.3950000000000459E-2</c:v>
                </c:pt>
                <c:pt idx="680">
                  <c:v>3.400000000000046E-2</c:v>
                </c:pt>
                <c:pt idx="681">
                  <c:v>3.4050000000000462E-2</c:v>
                </c:pt>
                <c:pt idx="682">
                  <c:v>3.4100000000000463E-2</c:v>
                </c:pt>
                <c:pt idx="683">
                  <c:v>3.4150000000000465E-2</c:v>
                </c:pt>
                <c:pt idx="684">
                  <c:v>3.4200000000000466E-2</c:v>
                </c:pt>
                <c:pt idx="685">
                  <c:v>3.4250000000000468E-2</c:v>
                </c:pt>
                <c:pt idx="686">
                  <c:v>3.4300000000000469E-2</c:v>
                </c:pt>
                <c:pt idx="687">
                  <c:v>3.435000000000047E-2</c:v>
                </c:pt>
                <c:pt idx="688">
                  <c:v>3.4400000000000472E-2</c:v>
                </c:pt>
                <c:pt idx="689">
                  <c:v>3.4450000000000473E-2</c:v>
                </c:pt>
                <c:pt idx="690">
                  <c:v>3.4500000000000475E-2</c:v>
                </c:pt>
                <c:pt idx="691">
                  <c:v>3.4550000000000476E-2</c:v>
                </c:pt>
                <c:pt idx="692">
                  <c:v>3.4600000000000478E-2</c:v>
                </c:pt>
                <c:pt idx="693">
                  <c:v>3.4650000000000479E-2</c:v>
                </c:pt>
                <c:pt idx="694">
                  <c:v>3.470000000000048E-2</c:v>
                </c:pt>
                <c:pt idx="695">
                  <c:v>3.4750000000000482E-2</c:v>
                </c:pt>
                <c:pt idx="696">
                  <c:v>3.4800000000000483E-2</c:v>
                </c:pt>
                <c:pt idx="697">
                  <c:v>3.4850000000000485E-2</c:v>
                </c:pt>
                <c:pt idx="698">
                  <c:v>3.4900000000000486E-2</c:v>
                </c:pt>
                <c:pt idx="699">
                  <c:v>3.4950000000000488E-2</c:v>
                </c:pt>
                <c:pt idx="700">
                  <c:v>3.5000000000000489E-2</c:v>
                </c:pt>
                <c:pt idx="701">
                  <c:v>3.505000000000049E-2</c:v>
                </c:pt>
                <c:pt idx="702">
                  <c:v>3.5100000000000492E-2</c:v>
                </c:pt>
                <c:pt idx="703">
                  <c:v>3.5150000000000493E-2</c:v>
                </c:pt>
                <c:pt idx="704">
                  <c:v>3.5200000000000495E-2</c:v>
                </c:pt>
                <c:pt idx="705">
                  <c:v>3.5250000000000496E-2</c:v>
                </c:pt>
                <c:pt idx="706">
                  <c:v>3.5300000000000498E-2</c:v>
                </c:pt>
                <c:pt idx="707">
                  <c:v>3.5350000000000499E-2</c:v>
                </c:pt>
                <c:pt idx="708">
                  <c:v>3.5400000000000501E-2</c:v>
                </c:pt>
                <c:pt idx="709">
                  <c:v>3.5450000000000502E-2</c:v>
                </c:pt>
                <c:pt idx="710">
                  <c:v>3.5500000000000503E-2</c:v>
                </c:pt>
                <c:pt idx="711">
                  <c:v>3.5550000000000505E-2</c:v>
                </c:pt>
                <c:pt idx="712">
                  <c:v>3.5600000000000506E-2</c:v>
                </c:pt>
                <c:pt idx="713">
                  <c:v>3.5650000000000508E-2</c:v>
                </c:pt>
                <c:pt idx="714">
                  <c:v>3.5700000000000509E-2</c:v>
                </c:pt>
                <c:pt idx="715">
                  <c:v>3.5750000000000511E-2</c:v>
                </c:pt>
                <c:pt idx="716">
                  <c:v>3.5800000000000512E-2</c:v>
                </c:pt>
                <c:pt idx="717">
                  <c:v>3.5850000000000513E-2</c:v>
                </c:pt>
                <c:pt idx="718">
                  <c:v>3.5900000000000515E-2</c:v>
                </c:pt>
                <c:pt idx="719">
                  <c:v>3.5950000000000516E-2</c:v>
                </c:pt>
                <c:pt idx="720">
                  <c:v>3.6000000000000518E-2</c:v>
                </c:pt>
                <c:pt idx="721">
                  <c:v>3.6050000000000519E-2</c:v>
                </c:pt>
                <c:pt idx="722">
                  <c:v>3.6100000000000521E-2</c:v>
                </c:pt>
                <c:pt idx="723">
                  <c:v>3.6150000000000522E-2</c:v>
                </c:pt>
                <c:pt idx="724">
                  <c:v>3.6200000000000523E-2</c:v>
                </c:pt>
                <c:pt idx="725">
                  <c:v>3.6250000000000525E-2</c:v>
                </c:pt>
                <c:pt idx="726">
                  <c:v>3.6300000000000526E-2</c:v>
                </c:pt>
                <c:pt idx="727">
                  <c:v>3.6350000000000528E-2</c:v>
                </c:pt>
                <c:pt idx="728">
                  <c:v>3.6400000000000529E-2</c:v>
                </c:pt>
                <c:pt idx="729">
                  <c:v>3.6450000000000531E-2</c:v>
                </c:pt>
                <c:pt idx="730">
                  <c:v>3.6500000000000532E-2</c:v>
                </c:pt>
                <c:pt idx="731">
                  <c:v>3.6550000000000533E-2</c:v>
                </c:pt>
                <c:pt idx="732">
                  <c:v>3.6600000000000535E-2</c:v>
                </c:pt>
                <c:pt idx="733">
                  <c:v>3.6650000000000536E-2</c:v>
                </c:pt>
                <c:pt idx="734">
                  <c:v>3.6700000000000538E-2</c:v>
                </c:pt>
                <c:pt idx="735">
                  <c:v>3.6750000000000539E-2</c:v>
                </c:pt>
                <c:pt idx="736">
                  <c:v>3.6800000000000541E-2</c:v>
                </c:pt>
                <c:pt idx="737">
                  <c:v>3.6850000000000542E-2</c:v>
                </c:pt>
                <c:pt idx="738">
                  <c:v>3.6900000000000543E-2</c:v>
                </c:pt>
                <c:pt idx="739">
                  <c:v>3.6950000000000545E-2</c:v>
                </c:pt>
                <c:pt idx="740">
                  <c:v>3.7000000000000546E-2</c:v>
                </c:pt>
                <c:pt idx="741">
                  <c:v>3.7050000000000548E-2</c:v>
                </c:pt>
                <c:pt idx="742">
                  <c:v>3.7100000000000549E-2</c:v>
                </c:pt>
                <c:pt idx="743">
                  <c:v>3.7150000000000551E-2</c:v>
                </c:pt>
                <c:pt idx="744">
                  <c:v>3.7200000000000552E-2</c:v>
                </c:pt>
                <c:pt idx="745">
                  <c:v>3.7250000000000554E-2</c:v>
                </c:pt>
                <c:pt idx="746">
                  <c:v>3.7300000000000555E-2</c:v>
                </c:pt>
                <c:pt idx="747">
                  <c:v>3.7350000000000556E-2</c:v>
                </c:pt>
                <c:pt idx="748">
                  <c:v>3.7400000000000558E-2</c:v>
                </c:pt>
                <c:pt idx="749">
                  <c:v>3.7450000000000559E-2</c:v>
                </c:pt>
                <c:pt idx="750">
                  <c:v>3.7500000000000561E-2</c:v>
                </c:pt>
                <c:pt idx="751">
                  <c:v>3.7550000000000562E-2</c:v>
                </c:pt>
                <c:pt idx="752">
                  <c:v>3.7600000000000564E-2</c:v>
                </c:pt>
                <c:pt idx="753">
                  <c:v>3.7650000000000565E-2</c:v>
                </c:pt>
                <c:pt idx="754">
                  <c:v>3.7700000000000566E-2</c:v>
                </c:pt>
                <c:pt idx="755">
                  <c:v>3.7750000000000568E-2</c:v>
                </c:pt>
                <c:pt idx="756">
                  <c:v>3.7800000000000569E-2</c:v>
                </c:pt>
                <c:pt idx="757">
                  <c:v>3.7850000000000571E-2</c:v>
                </c:pt>
                <c:pt idx="758">
                  <c:v>3.7900000000000572E-2</c:v>
                </c:pt>
                <c:pt idx="759">
                  <c:v>3.7950000000000574E-2</c:v>
                </c:pt>
                <c:pt idx="760">
                  <c:v>3.8000000000000575E-2</c:v>
                </c:pt>
                <c:pt idx="761">
                  <c:v>3.8050000000000576E-2</c:v>
                </c:pt>
                <c:pt idx="762">
                  <c:v>3.8100000000000578E-2</c:v>
                </c:pt>
                <c:pt idx="763">
                  <c:v>3.8150000000000579E-2</c:v>
                </c:pt>
                <c:pt idx="764">
                  <c:v>3.8200000000000581E-2</c:v>
                </c:pt>
                <c:pt idx="765">
                  <c:v>3.8250000000000582E-2</c:v>
                </c:pt>
                <c:pt idx="766">
                  <c:v>3.8300000000000584E-2</c:v>
                </c:pt>
                <c:pt idx="767">
                  <c:v>3.8350000000000585E-2</c:v>
                </c:pt>
                <c:pt idx="768">
                  <c:v>3.8400000000000586E-2</c:v>
                </c:pt>
                <c:pt idx="769">
                  <c:v>3.8450000000000588E-2</c:v>
                </c:pt>
                <c:pt idx="770">
                  <c:v>3.8500000000000589E-2</c:v>
                </c:pt>
                <c:pt idx="771">
                  <c:v>3.8550000000000591E-2</c:v>
                </c:pt>
                <c:pt idx="772">
                  <c:v>3.8600000000000592E-2</c:v>
                </c:pt>
                <c:pt idx="773">
                  <c:v>3.8650000000000594E-2</c:v>
                </c:pt>
                <c:pt idx="774">
                  <c:v>3.8700000000000595E-2</c:v>
                </c:pt>
                <c:pt idx="775">
                  <c:v>3.8750000000000596E-2</c:v>
                </c:pt>
                <c:pt idx="776">
                  <c:v>3.8800000000000598E-2</c:v>
                </c:pt>
                <c:pt idx="777">
                  <c:v>3.8850000000000599E-2</c:v>
                </c:pt>
                <c:pt idx="778">
                  <c:v>3.8900000000000601E-2</c:v>
                </c:pt>
                <c:pt idx="779">
                  <c:v>3.8950000000000602E-2</c:v>
                </c:pt>
                <c:pt idx="780">
                  <c:v>3.9000000000000604E-2</c:v>
                </c:pt>
                <c:pt idx="781">
                  <c:v>3.9050000000000605E-2</c:v>
                </c:pt>
                <c:pt idx="782">
                  <c:v>3.9100000000000606E-2</c:v>
                </c:pt>
                <c:pt idx="783">
                  <c:v>3.9150000000000608E-2</c:v>
                </c:pt>
                <c:pt idx="784">
                  <c:v>3.9200000000000609E-2</c:v>
                </c:pt>
                <c:pt idx="785">
                  <c:v>3.9250000000000611E-2</c:v>
                </c:pt>
                <c:pt idx="786">
                  <c:v>3.9300000000000612E-2</c:v>
                </c:pt>
                <c:pt idx="787">
                  <c:v>3.9350000000000614E-2</c:v>
                </c:pt>
                <c:pt idx="788">
                  <c:v>3.9400000000000615E-2</c:v>
                </c:pt>
                <c:pt idx="789">
                  <c:v>3.9450000000000617E-2</c:v>
                </c:pt>
                <c:pt idx="790">
                  <c:v>3.9500000000000618E-2</c:v>
                </c:pt>
                <c:pt idx="791">
                  <c:v>3.9550000000000619E-2</c:v>
                </c:pt>
                <c:pt idx="792">
                  <c:v>3.9600000000000621E-2</c:v>
                </c:pt>
                <c:pt idx="793">
                  <c:v>3.9650000000000622E-2</c:v>
                </c:pt>
                <c:pt idx="794">
                  <c:v>3.9700000000000624E-2</c:v>
                </c:pt>
                <c:pt idx="795">
                  <c:v>3.9750000000000625E-2</c:v>
                </c:pt>
                <c:pt idx="796">
                  <c:v>3.9800000000000627E-2</c:v>
                </c:pt>
                <c:pt idx="797">
                  <c:v>3.9850000000000628E-2</c:v>
                </c:pt>
                <c:pt idx="798">
                  <c:v>3.9900000000000629E-2</c:v>
                </c:pt>
                <c:pt idx="799">
                  <c:v>3.9950000000000631E-2</c:v>
                </c:pt>
                <c:pt idx="800">
                  <c:v>4.0000000000000632E-2</c:v>
                </c:pt>
                <c:pt idx="801">
                  <c:v>4.0050000000000634E-2</c:v>
                </c:pt>
                <c:pt idx="802">
                  <c:v>4.0100000000000635E-2</c:v>
                </c:pt>
                <c:pt idx="803">
                  <c:v>4.0150000000000637E-2</c:v>
                </c:pt>
                <c:pt idx="804">
                  <c:v>4.0200000000000638E-2</c:v>
                </c:pt>
                <c:pt idx="805">
                  <c:v>4.0250000000000639E-2</c:v>
                </c:pt>
                <c:pt idx="806">
                  <c:v>4.0300000000000641E-2</c:v>
                </c:pt>
                <c:pt idx="807">
                  <c:v>4.0350000000000642E-2</c:v>
                </c:pt>
                <c:pt idx="808">
                  <c:v>4.0400000000000644E-2</c:v>
                </c:pt>
                <c:pt idx="809">
                  <c:v>4.0450000000000645E-2</c:v>
                </c:pt>
                <c:pt idx="810">
                  <c:v>4.0500000000000647E-2</c:v>
                </c:pt>
                <c:pt idx="811">
                  <c:v>4.0550000000000648E-2</c:v>
                </c:pt>
                <c:pt idx="812">
                  <c:v>4.0600000000000649E-2</c:v>
                </c:pt>
                <c:pt idx="813">
                  <c:v>4.0650000000000651E-2</c:v>
                </c:pt>
                <c:pt idx="814">
                  <c:v>4.0700000000000652E-2</c:v>
                </c:pt>
                <c:pt idx="815">
                  <c:v>4.0750000000000654E-2</c:v>
                </c:pt>
                <c:pt idx="816">
                  <c:v>4.0800000000000655E-2</c:v>
                </c:pt>
                <c:pt idx="817">
                  <c:v>4.0850000000000657E-2</c:v>
                </c:pt>
                <c:pt idx="818">
                  <c:v>4.0900000000000658E-2</c:v>
                </c:pt>
                <c:pt idx="819">
                  <c:v>4.0950000000000659E-2</c:v>
                </c:pt>
                <c:pt idx="820">
                  <c:v>4.1000000000000661E-2</c:v>
                </c:pt>
                <c:pt idx="821">
                  <c:v>4.1050000000000662E-2</c:v>
                </c:pt>
                <c:pt idx="822">
                  <c:v>4.1100000000000664E-2</c:v>
                </c:pt>
                <c:pt idx="823">
                  <c:v>4.1150000000000665E-2</c:v>
                </c:pt>
                <c:pt idx="824">
                  <c:v>4.1200000000000667E-2</c:v>
                </c:pt>
                <c:pt idx="825">
                  <c:v>4.1250000000000668E-2</c:v>
                </c:pt>
                <c:pt idx="826">
                  <c:v>4.130000000000067E-2</c:v>
                </c:pt>
                <c:pt idx="827">
                  <c:v>4.1350000000000671E-2</c:v>
                </c:pt>
                <c:pt idx="828">
                  <c:v>4.1400000000000672E-2</c:v>
                </c:pt>
                <c:pt idx="829">
                  <c:v>4.1450000000000674E-2</c:v>
                </c:pt>
                <c:pt idx="830">
                  <c:v>4.1500000000000675E-2</c:v>
                </c:pt>
                <c:pt idx="831">
                  <c:v>4.1550000000000677E-2</c:v>
                </c:pt>
                <c:pt idx="832">
                  <c:v>4.1600000000000678E-2</c:v>
                </c:pt>
                <c:pt idx="833">
                  <c:v>4.165000000000068E-2</c:v>
                </c:pt>
                <c:pt idx="834">
                  <c:v>4.1700000000000681E-2</c:v>
                </c:pt>
                <c:pt idx="835">
                  <c:v>4.1750000000000682E-2</c:v>
                </c:pt>
                <c:pt idx="836">
                  <c:v>4.1800000000000684E-2</c:v>
                </c:pt>
                <c:pt idx="837">
                  <c:v>4.1850000000000685E-2</c:v>
                </c:pt>
                <c:pt idx="838">
                  <c:v>4.1900000000000687E-2</c:v>
                </c:pt>
                <c:pt idx="839">
                  <c:v>4.1950000000000688E-2</c:v>
                </c:pt>
                <c:pt idx="840">
                  <c:v>4.200000000000069E-2</c:v>
                </c:pt>
                <c:pt idx="841">
                  <c:v>4.2050000000000691E-2</c:v>
                </c:pt>
                <c:pt idx="842">
                  <c:v>4.2100000000000692E-2</c:v>
                </c:pt>
                <c:pt idx="843">
                  <c:v>4.2150000000000694E-2</c:v>
                </c:pt>
                <c:pt idx="844">
                  <c:v>4.2200000000000695E-2</c:v>
                </c:pt>
                <c:pt idx="845">
                  <c:v>4.2250000000000697E-2</c:v>
                </c:pt>
                <c:pt idx="846">
                  <c:v>4.2300000000000698E-2</c:v>
                </c:pt>
                <c:pt idx="847">
                  <c:v>4.23500000000007E-2</c:v>
                </c:pt>
                <c:pt idx="848">
                  <c:v>4.2400000000000701E-2</c:v>
                </c:pt>
                <c:pt idx="849">
                  <c:v>4.2450000000000702E-2</c:v>
                </c:pt>
                <c:pt idx="850">
                  <c:v>4.2500000000000704E-2</c:v>
                </c:pt>
                <c:pt idx="851">
                  <c:v>4.2550000000000705E-2</c:v>
                </c:pt>
                <c:pt idx="852">
                  <c:v>4.2600000000000707E-2</c:v>
                </c:pt>
                <c:pt idx="853">
                  <c:v>4.2650000000000708E-2</c:v>
                </c:pt>
                <c:pt idx="854">
                  <c:v>4.270000000000071E-2</c:v>
                </c:pt>
                <c:pt idx="855">
                  <c:v>4.2750000000000711E-2</c:v>
                </c:pt>
                <c:pt idx="856">
                  <c:v>4.2800000000000712E-2</c:v>
                </c:pt>
                <c:pt idx="857">
                  <c:v>4.2850000000000714E-2</c:v>
                </c:pt>
                <c:pt idx="858">
                  <c:v>4.2900000000000715E-2</c:v>
                </c:pt>
                <c:pt idx="859">
                  <c:v>4.2950000000000717E-2</c:v>
                </c:pt>
                <c:pt idx="860">
                  <c:v>4.3000000000000718E-2</c:v>
                </c:pt>
                <c:pt idx="861">
                  <c:v>4.305000000000072E-2</c:v>
                </c:pt>
                <c:pt idx="862">
                  <c:v>4.3100000000000721E-2</c:v>
                </c:pt>
                <c:pt idx="863">
                  <c:v>4.3150000000000722E-2</c:v>
                </c:pt>
                <c:pt idx="864">
                  <c:v>4.3200000000000724E-2</c:v>
                </c:pt>
                <c:pt idx="865">
                  <c:v>4.3250000000000725E-2</c:v>
                </c:pt>
                <c:pt idx="866">
                  <c:v>4.3300000000000727E-2</c:v>
                </c:pt>
                <c:pt idx="867">
                  <c:v>4.3350000000000728E-2</c:v>
                </c:pt>
                <c:pt idx="868">
                  <c:v>4.340000000000073E-2</c:v>
                </c:pt>
                <c:pt idx="869">
                  <c:v>4.3450000000000731E-2</c:v>
                </c:pt>
                <c:pt idx="870">
                  <c:v>4.3500000000000733E-2</c:v>
                </c:pt>
                <c:pt idx="871">
                  <c:v>4.3550000000000734E-2</c:v>
                </c:pt>
                <c:pt idx="872">
                  <c:v>4.3600000000000735E-2</c:v>
                </c:pt>
                <c:pt idx="873">
                  <c:v>4.3650000000000737E-2</c:v>
                </c:pt>
                <c:pt idx="874">
                  <c:v>4.3700000000000738E-2</c:v>
                </c:pt>
                <c:pt idx="875">
                  <c:v>4.375000000000074E-2</c:v>
                </c:pt>
                <c:pt idx="876">
                  <c:v>4.3800000000000741E-2</c:v>
                </c:pt>
                <c:pt idx="877">
                  <c:v>4.3850000000000743E-2</c:v>
                </c:pt>
                <c:pt idx="878">
                  <c:v>4.3900000000000744E-2</c:v>
                </c:pt>
                <c:pt idx="879">
                  <c:v>4.3950000000000745E-2</c:v>
                </c:pt>
                <c:pt idx="880">
                  <c:v>4.4000000000000747E-2</c:v>
                </c:pt>
                <c:pt idx="881">
                  <c:v>4.4050000000000748E-2</c:v>
                </c:pt>
                <c:pt idx="882">
                  <c:v>4.410000000000075E-2</c:v>
                </c:pt>
                <c:pt idx="883">
                  <c:v>4.4150000000000751E-2</c:v>
                </c:pt>
                <c:pt idx="884">
                  <c:v>4.4200000000000753E-2</c:v>
                </c:pt>
                <c:pt idx="885">
                  <c:v>4.4250000000000754E-2</c:v>
                </c:pt>
                <c:pt idx="886">
                  <c:v>4.4300000000000755E-2</c:v>
                </c:pt>
                <c:pt idx="887">
                  <c:v>4.4350000000000757E-2</c:v>
                </c:pt>
                <c:pt idx="888">
                  <c:v>4.4400000000000758E-2</c:v>
                </c:pt>
                <c:pt idx="889">
                  <c:v>4.445000000000076E-2</c:v>
                </c:pt>
                <c:pt idx="890">
                  <c:v>4.4500000000000761E-2</c:v>
                </c:pt>
                <c:pt idx="891">
                  <c:v>4.4550000000000763E-2</c:v>
                </c:pt>
                <c:pt idx="892">
                  <c:v>4.4600000000000764E-2</c:v>
                </c:pt>
                <c:pt idx="893">
                  <c:v>4.4650000000000765E-2</c:v>
                </c:pt>
                <c:pt idx="894">
                  <c:v>4.4700000000000767E-2</c:v>
                </c:pt>
                <c:pt idx="895">
                  <c:v>4.4750000000000768E-2</c:v>
                </c:pt>
                <c:pt idx="896">
                  <c:v>4.480000000000077E-2</c:v>
                </c:pt>
                <c:pt idx="897">
                  <c:v>4.4850000000000771E-2</c:v>
                </c:pt>
                <c:pt idx="898">
                  <c:v>4.4900000000000773E-2</c:v>
                </c:pt>
                <c:pt idx="899">
                  <c:v>4.4950000000000774E-2</c:v>
                </c:pt>
                <c:pt idx="900">
                  <c:v>4.5000000000000775E-2</c:v>
                </c:pt>
                <c:pt idx="901">
                  <c:v>4.5050000000000777E-2</c:v>
                </c:pt>
                <c:pt idx="902">
                  <c:v>4.5100000000000778E-2</c:v>
                </c:pt>
                <c:pt idx="903">
                  <c:v>4.515000000000078E-2</c:v>
                </c:pt>
                <c:pt idx="904">
                  <c:v>4.5200000000000781E-2</c:v>
                </c:pt>
                <c:pt idx="905">
                  <c:v>4.5250000000000783E-2</c:v>
                </c:pt>
                <c:pt idx="906">
                  <c:v>4.5300000000000784E-2</c:v>
                </c:pt>
                <c:pt idx="907">
                  <c:v>4.5350000000000786E-2</c:v>
                </c:pt>
                <c:pt idx="908">
                  <c:v>4.5400000000000787E-2</c:v>
                </c:pt>
                <c:pt idx="909">
                  <c:v>4.5450000000000788E-2</c:v>
                </c:pt>
                <c:pt idx="910">
                  <c:v>4.550000000000079E-2</c:v>
                </c:pt>
                <c:pt idx="911">
                  <c:v>4.5550000000000791E-2</c:v>
                </c:pt>
                <c:pt idx="912">
                  <c:v>4.5600000000000793E-2</c:v>
                </c:pt>
                <c:pt idx="913">
                  <c:v>4.5650000000000794E-2</c:v>
                </c:pt>
                <c:pt idx="914">
                  <c:v>4.5700000000000796E-2</c:v>
                </c:pt>
                <c:pt idx="915">
                  <c:v>4.5750000000000797E-2</c:v>
                </c:pt>
                <c:pt idx="916">
                  <c:v>4.5800000000000798E-2</c:v>
                </c:pt>
                <c:pt idx="917">
                  <c:v>4.58500000000008E-2</c:v>
                </c:pt>
                <c:pt idx="918">
                  <c:v>4.5900000000000801E-2</c:v>
                </c:pt>
                <c:pt idx="919">
                  <c:v>4.5950000000000803E-2</c:v>
                </c:pt>
                <c:pt idx="920">
                  <c:v>4.6000000000000804E-2</c:v>
                </c:pt>
                <c:pt idx="921">
                  <c:v>4.6050000000000806E-2</c:v>
                </c:pt>
                <c:pt idx="922">
                  <c:v>4.6100000000000807E-2</c:v>
                </c:pt>
                <c:pt idx="923">
                  <c:v>4.6150000000000808E-2</c:v>
                </c:pt>
                <c:pt idx="924">
                  <c:v>4.620000000000081E-2</c:v>
                </c:pt>
                <c:pt idx="925">
                  <c:v>4.6250000000000811E-2</c:v>
                </c:pt>
                <c:pt idx="926">
                  <c:v>4.6300000000000813E-2</c:v>
                </c:pt>
                <c:pt idx="927">
                  <c:v>4.6350000000000814E-2</c:v>
                </c:pt>
                <c:pt idx="928">
                  <c:v>4.6400000000000816E-2</c:v>
                </c:pt>
                <c:pt idx="929">
                  <c:v>4.6450000000000817E-2</c:v>
                </c:pt>
                <c:pt idx="930">
                  <c:v>4.6500000000000818E-2</c:v>
                </c:pt>
                <c:pt idx="931">
                  <c:v>4.655000000000082E-2</c:v>
                </c:pt>
                <c:pt idx="932">
                  <c:v>4.6600000000000821E-2</c:v>
                </c:pt>
                <c:pt idx="933">
                  <c:v>4.6650000000000823E-2</c:v>
                </c:pt>
                <c:pt idx="934">
                  <c:v>4.6700000000000824E-2</c:v>
                </c:pt>
                <c:pt idx="935">
                  <c:v>4.6750000000000826E-2</c:v>
                </c:pt>
                <c:pt idx="936">
                  <c:v>4.6800000000000827E-2</c:v>
                </c:pt>
                <c:pt idx="937">
                  <c:v>4.6850000000000828E-2</c:v>
                </c:pt>
                <c:pt idx="938">
                  <c:v>4.690000000000083E-2</c:v>
                </c:pt>
                <c:pt idx="939">
                  <c:v>4.6950000000000831E-2</c:v>
                </c:pt>
                <c:pt idx="940">
                  <c:v>4.7000000000000833E-2</c:v>
                </c:pt>
                <c:pt idx="941">
                  <c:v>4.7050000000000834E-2</c:v>
                </c:pt>
                <c:pt idx="942">
                  <c:v>4.7100000000000836E-2</c:v>
                </c:pt>
                <c:pt idx="943">
                  <c:v>4.7150000000000837E-2</c:v>
                </c:pt>
                <c:pt idx="944">
                  <c:v>4.7200000000000839E-2</c:v>
                </c:pt>
                <c:pt idx="945">
                  <c:v>4.725000000000084E-2</c:v>
                </c:pt>
                <c:pt idx="946">
                  <c:v>4.7300000000000841E-2</c:v>
                </c:pt>
                <c:pt idx="947">
                  <c:v>4.7350000000000843E-2</c:v>
                </c:pt>
                <c:pt idx="948">
                  <c:v>4.7400000000000844E-2</c:v>
                </c:pt>
                <c:pt idx="949">
                  <c:v>4.7450000000000846E-2</c:v>
                </c:pt>
                <c:pt idx="950">
                  <c:v>4.7500000000000847E-2</c:v>
                </c:pt>
                <c:pt idx="951">
                  <c:v>4.7550000000000849E-2</c:v>
                </c:pt>
                <c:pt idx="952">
                  <c:v>4.760000000000085E-2</c:v>
                </c:pt>
                <c:pt idx="953">
                  <c:v>4.7650000000000851E-2</c:v>
                </c:pt>
                <c:pt idx="954">
                  <c:v>4.7700000000000853E-2</c:v>
                </c:pt>
                <c:pt idx="955">
                  <c:v>4.7750000000000854E-2</c:v>
                </c:pt>
                <c:pt idx="956">
                  <c:v>4.7800000000000856E-2</c:v>
                </c:pt>
                <c:pt idx="957">
                  <c:v>4.7850000000000857E-2</c:v>
                </c:pt>
                <c:pt idx="958">
                  <c:v>4.7900000000000859E-2</c:v>
                </c:pt>
                <c:pt idx="959">
                  <c:v>4.795000000000086E-2</c:v>
                </c:pt>
                <c:pt idx="960">
                  <c:v>4.8000000000000861E-2</c:v>
                </c:pt>
                <c:pt idx="961">
                  <c:v>4.8050000000000863E-2</c:v>
                </c:pt>
                <c:pt idx="962">
                  <c:v>4.8100000000000864E-2</c:v>
                </c:pt>
                <c:pt idx="963">
                  <c:v>4.8150000000000866E-2</c:v>
                </c:pt>
                <c:pt idx="964">
                  <c:v>4.8200000000000867E-2</c:v>
                </c:pt>
                <c:pt idx="965">
                  <c:v>4.8250000000000869E-2</c:v>
                </c:pt>
                <c:pt idx="966">
                  <c:v>4.830000000000087E-2</c:v>
                </c:pt>
                <c:pt idx="967">
                  <c:v>4.8350000000000871E-2</c:v>
                </c:pt>
                <c:pt idx="968">
                  <c:v>4.8400000000000873E-2</c:v>
                </c:pt>
                <c:pt idx="969">
                  <c:v>4.8450000000000874E-2</c:v>
                </c:pt>
                <c:pt idx="970">
                  <c:v>4.8500000000000876E-2</c:v>
                </c:pt>
                <c:pt idx="971">
                  <c:v>4.8550000000000877E-2</c:v>
                </c:pt>
                <c:pt idx="972">
                  <c:v>4.8600000000000879E-2</c:v>
                </c:pt>
                <c:pt idx="973">
                  <c:v>4.865000000000088E-2</c:v>
                </c:pt>
                <c:pt idx="974">
                  <c:v>4.8700000000000881E-2</c:v>
                </c:pt>
                <c:pt idx="975">
                  <c:v>4.8750000000000883E-2</c:v>
                </c:pt>
                <c:pt idx="976">
                  <c:v>4.8800000000000884E-2</c:v>
                </c:pt>
                <c:pt idx="977">
                  <c:v>4.8850000000000886E-2</c:v>
                </c:pt>
                <c:pt idx="978">
                  <c:v>4.8900000000000887E-2</c:v>
                </c:pt>
                <c:pt idx="979">
                  <c:v>4.8950000000000889E-2</c:v>
                </c:pt>
                <c:pt idx="980">
                  <c:v>4.900000000000089E-2</c:v>
                </c:pt>
                <c:pt idx="981">
                  <c:v>4.9050000000000891E-2</c:v>
                </c:pt>
                <c:pt idx="982">
                  <c:v>4.9100000000000893E-2</c:v>
                </c:pt>
                <c:pt idx="983">
                  <c:v>4.9150000000000894E-2</c:v>
                </c:pt>
                <c:pt idx="984">
                  <c:v>4.9200000000000896E-2</c:v>
                </c:pt>
                <c:pt idx="985">
                  <c:v>4.9250000000000897E-2</c:v>
                </c:pt>
                <c:pt idx="986">
                  <c:v>4.9300000000000899E-2</c:v>
                </c:pt>
                <c:pt idx="987">
                  <c:v>4.93500000000009E-2</c:v>
                </c:pt>
                <c:pt idx="988">
                  <c:v>4.9400000000000902E-2</c:v>
                </c:pt>
                <c:pt idx="989">
                  <c:v>4.9450000000000903E-2</c:v>
                </c:pt>
                <c:pt idx="990">
                  <c:v>4.9500000000000904E-2</c:v>
                </c:pt>
                <c:pt idx="991">
                  <c:v>4.9550000000000906E-2</c:v>
                </c:pt>
                <c:pt idx="992">
                  <c:v>4.9600000000000907E-2</c:v>
                </c:pt>
                <c:pt idx="993">
                  <c:v>4.9650000000000909E-2</c:v>
                </c:pt>
                <c:pt idx="994">
                  <c:v>4.970000000000091E-2</c:v>
                </c:pt>
                <c:pt idx="995">
                  <c:v>4.9750000000000912E-2</c:v>
                </c:pt>
                <c:pt idx="996">
                  <c:v>4.9800000000000913E-2</c:v>
                </c:pt>
                <c:pt idx="997">
                  <c:v>4.9850000000000914E-2</c:v>
                </c:pt>
                <c:pt idx="998">
                  <c:v>4.9900000000000916E-2</c:v>
                </c:pt>
                <c:pt idx="999">
                  <c:v>4.9950000000000917E-2</c:v>
                </c:pt>
                <c:pt idx="1000">
                  <c:v>5.0000000000000919E-2</c:v>
                </c:pt>
                <c:pt idx="1001">
                  <c:v>5.005000000000092E-2</c:v>
                </c:pt>
                <c:pt idx="1002">
                  <c:v>5.0100000000000922E-2</c:v>
                </c:pt>
                <c:pt idx="1003">
                  <c:v>5.0150000000000923E-2</c:v>
                </c:pt>
                <c:pt idx="1004">
                  <c:v>5.0200000000000924E-2</c:v>
                </c:pt>
                <c:pt idx="1005">
                  <c:v>5.0250000000000926E-2</c:v>
                </c:pt>
                <c:pt idx="1006">
                  <c:v>5.0300000000000927E-2</c:v>
                </c:pt>
                <c:pt idx="1007">
                  <c:v>5.0350000000000929E-2</c:v>
                </c:pt>
                <c:pt idx="1008">
                  <c:v>5.040000000000093E-2</c:v>
                </c:pt>
                <c:pt idx="1009">
                  <c:v>5.0450000000000932E-2</c:v>
                </c:pt>
                <c:pt idx="1010">
                  <c:v>5.0500000000000933E-2</c:v>
                </c:pt>
                <c:pt idx="1011">
                  <c:v>5.0550000000000934E-2</c:v>
                </c:pt>
                <c:pt idx="1012">
                  <c:v>5.0600000000000936E-2</c:v>
                </c:pt>
                <c:pt idx="1013">
                  <c:v>5.0650000000000937E-2</c:v>
                </c:pt>
                <c:pt idx="1014">
                  <c:v>5.0700000000000939E-2</c:v>
                </c:pt>
                <c:pt idx="1015">
                  <c:v>5.075000000000094E-2</c:v>
                </c:pt>
                <c:pt idx="1016">
                  <c:v>5.0800000000000942E-2</c:v>
                </c:pt>
                <c:pt idx="1017">
                  <c:v>5.0850000000000943E-2</c:v>
                </c:pt>
                <c:pt idx="1018">
                  <c:v>5.0900000000000944E-2</c:v>
                </c:pt>
                <c:pt idx="1019">
                  <c:v>5.0950000000000946E-2</c:v>
                </c:pt>
                <c:pt idx="1020">
                  <c:v>5.1000000000000947E-2</c:v>
                </c:pt>
                <c:pt idx="1021">
                  <c:v>5.1050000000000949E-2</c:v>
                </c:pt>
                <c:pt idx="1022">
                  <c:v>5.110000000000095E-2</c:v>
                </c:pt>
                <c:pt idx="1023">
                  <c:v>5.1150000000000952E-2</c:v>
                </c:pt>
                <c:pt idx="1024">
                  <c:v>5.1200000000000953E-2</c:v>
                </c:pt>
                <c:pt idx="1025">
                  <c:v>5.1250000000000955E-2</c:v>
                </c:pt>
                <c:pt idx="1026">
                  <c:v>5.1300000000000956E-2</c:v>
                </c:pt>
                <c:pt idx="1027">
                  <c:v>5.1350000000000957E-2</c:v>
                </c:pt>
                <c:pt idx="1028">
                  <c:v>5.1400000000000959E-2</c:v>
                </c:pt>
                <c:pt idx="1029">
                  <c:v>5.145000000000096E-2</c:v>
                </c:pt>
                <c:pt idx="1030">
                  <c:v>5.1500000000000962E-2</c:v>
                </c:pt>
                <c:pt idx="1031">
                  <c:v>5.1550000000000963E-2</c:v>
                </c:pt>
                <c:pt idx="1032">
                  <c:v>5.1600000000000965E-2</c:v>
                </c:pt>
                <c:pt idx="1033">
                  <c:v>5.1650000000000966E-2</c:v>
                </c:pt>
                <c:pt idx="1034">
                  <c:v>5.1700000000000967E-2</c:v>
                </c:pt>
                <c:pt idx="1035">
                  <c:v>5.1750000000000969E-2</c:v>
                </c:pt>
                <c:pt idx="1036">
                  <c:v>5.180000000000097E-2</c:v>
                </c:pt>
                <c:pt idx="1037">
                  <c:v>5.1850000000000972E-2</c:v>
                </c:pt>
                <c:pt idx="1038">
                  <c:v>5.1900000000000973E-2</c:v>
                </c:pt>
                <c:pt idx="1039">
                  <c:v>5.1950000000000975E-2</c:v>
                </c:pt>
                <c:pt idx="1040">
                  <c:v>5.2000000000000976E-2</c:v>
                </c:pt>
                <c:pt idx="1041">
                  <c:v>5.2050000000000977E-2</c:v>
                </c:pt>
                <c:pt idx="1042">
                  <c:v>5.2100000000000979E-2</c:v>
                </c:pt>
                <c:pt idx="1043">
                  <c:v>5.215000000000098E-2</c:v>
                </c:pt>
                <c:pt idx="1044">
                  <c:v>5.2200000000000982E-2</c:v>
                </c:pt>
                <c:pt idx="1045">
                  <c:v>5.2250000000000983E-2</c:v>
                </c:pt>
                <c:pt idx="1046">
                  <c:v>5.2300000000000985E-2</c:v>
                </c:pt>
                <c:pt idx="1047">
                  <c:v>5.2350000000000986E-2</c:v>
                </c:pt>
                <c:pt idx="1048">
                  <c:v>5.2400000000000987E-2</c:v>
                </c:pt>
                <c:pt idx="1049">
                  <c:v>5.2450000000000989E-2</c:v>
                </c:pt>
                <c:pt idx="1050">
                  <c:v>5.250000000000099E-2</c:v>
                </c:pt>
                <c:pt idx="1051">
                  <c:v>5.2550000000000992E-2</c:v>
                </c:pt>
                <c:pt idx="1052">
                  <c:v>5.2600000000000993E-2</c:v>
                </c:pt>
                <c:pt idx="1053">
                  <c:v>5.2650000000000995E-2</c:v>
                </c:pt>
                <c:pt idx="1054">
                  <c:v>5.2700000000000996E-2</c:v>
                </c:pt>
                <c:pt idx="1055">
                  <c:v>5.2750000000000997E-2</c:v>
                </c:pt>
                <c:pt idx="1056">
                  <c:v>5.2800000000000999E-2</c:v>
                </c:pt>
                <c:pt idx="1057">
                  <c:v>5.2850000000001E-2</c:v>
                </c:pt>
                <c:pt idx="1058">
                  <c:v>5.2900000000001002E-2</c:v>
                </c:pt>
                <c:pt idx="1059">
                  <c:v>5.2950000000001003E-2</c:v>
                </c:pt>
                <c:pt idx="1060">
                  <c:v>5.3000000000001005E-2</c:v>
                </c:pt>
                <c:pt idx="1061">
                  <c:v>5.3050000000001006E-2</c:v>
                </c:pt>
                <c:pt idx="1062">
                  <c:v>5.3100000000001008E-2</c:v>
                </c:pt>
                <c:pt idx="1063">
                  <c:v>5.3150000000001009E-2</c:v>
                </c:pt>
                <c:pt idx="1064">
                  <c:v>5.320000000000101E-2</c:v>
                </c:pt>
                <c:pt idx="1065">
                  <c:v>5.3250000000001012E-2</c:v>
                </c:pt>
                <c:pt idx="1066">
                  <c:v>5.3300000000001013E-2</c:v>
                </c:pt>
                <c:pt idx="1067">
                  <c:v>5.3350000000001015E-2</c:v>
                </c:pt>
                <c:pt idx="1068">
                  <c:v>5.3400000000001016E-2</c:v>
                </c:pt>
                <c:pt idx="1069">
                  <c:v>5.3450000000001018E-2</c:v>
                </c:pt>
                <c:pt idx="1070">
                  <c:v>5.3500000000001019E-2</c:v>
                </c:pt>
                <c:pt idx="1071">
                  <c:v>5.355000000000102E-2</c:v>
                </c:pt>
                <c:pt idx="1072">
                  <c:v>5.3600000000001022E-2</c:v>
                </c:pt>
                <c:pt idx="1073">
                  <c:v>5.3650000000001023E-2</c:v>
                </c:pt>
                <c:pt idx="1074">
                  <c:v>5.3700000000001025E-2</c:v>
                </c:pt>
                <c:pt idx="1075">
                  <c:v>5.3750000000001026E-2</c:v>
                </c:pt>
                <c:pt idx="1076">
                  <c:v>5.3800000000001028E-2</c:v>
                </c:pt>
                <c:pt idx="1077">
                  <c:v>5.3850000000001029E-2</c:v>
                </c:pt>
                <c:pt idx="1078">
                  <c:v>5.390000000000103E-2</c:v>
                </c:pt>
                <c:pt idx="1079">
                  <c:v>5.3950000000001032E-2</c:v>
                </c:pt>
                <c:pt idx="1080">
                  <c:v>5.4000000000001033E-2</c:v>
                </c:pt>
                <c:pt idx="1081">
                  <c:v>5.4050000000001035E-2</c:v>
                </c:pt>
                <c:pt idx="1082">
                  <c:v>5.4100000000001036E-2</c:v>
                </c:pt>
                <c:pt idx="1083">
                  <c:v>5.4150000000001038E-2</c:v>
                </c:pt>
                <c:pt idx="1084">
                  <c:v>5.4200000000001039E-2</c:v>
                </c:pt>
                <c:pt idx="1085">
                  <c:v>5.425000000000104E-2</c:v>
                </c:pt>
                <c:pt idx="1086">
                  <c:v>5.4300000000001042E-2</c:v>
                </c:pt>
                <c:pt idx="1087">
                  <c:v>5.4350000000001043E-2</c:v>
                </c:pt>
                <c:pt idx="1088">
                  <c:v>5.4400000000001045E-2</c:v>
                </c:pt>
                <c:pt idx="1089">
                  <c:v>5.4450000000001046E-2</c:v>
                </c:pt>
                <c:pt idx="1090">
                  <c:v>5.4500000000001048E-2</c:v>
                </c:pt>
                <c:pt idx="1091">
                  <c:v>5.4550000000001049E-2</c:v>
                </c:pt>
                <c:pt idx="1092">
                  <c:v>5.460000000000105E-2</c:v>
                </c:pt>
                <c:pt idx="1093">
                  <c:v>5.4650000000001052E-2</c:v>
                </c:pt>
                <c:pt idx="1094">
                  <c:v>5.4700000000001053E-2</c:v>
                </c:pt>
                <c:pt idx="1095">
                  <c:v>5.4750000000001055E-2</c:v>
                </c:pt>
                <c:pt idx="1096">
                  <c:v>5.4800000000001056E-2</c:v>
                </c:pt>
                <c:pt idx="1097">
                  <c:v>5.4850000000001058E-2</c:v>
                </c:pt>
                <c:pt idx="1098">
                  <c:v>5.4900000000001059E-2</c:v>
                </c:pt>
                <c:pt idx="1099">
                  <c:v>5.495000000000106E-2</c:v>
                </c:pt>
                <c:pt idx="1100">
                  <c:v>5.5000000000001062E-2</c:v>
                </c:pt>
                <c:pt idx="1101">
                  <c:v>5.5050000000001063E-2</c:v>
                </c:pt>
                <c:pt idx="1102">
                  <c:v>5.5100000000001065E-2</c:v>
                </c:pt>
                <c:pt idx="1103">
                  <c:v>5.5150000000001066E-2</c:v>
                </c:pt>
                <c:pt idx="1104">
                  <c:v>5.5200000000001068E-2</c:v>
                </c:pt>
                <c:pt idx="1105">
                  <c:v>5.5250000000001069E-2</c:v>
                </c:pt>
                <c:pt idx="1106">
                  <c:v>5.5300000000001071E-2</c:v>
                </c:pt>
                <c:pt idx="1107">
                  <c:v>5.5350000000001072E-2</c:v>
                </c:pt>
                <c:pt idx="1108">
                  <c:v>5.5400000000001073E-2</c:v>
                </c:pt>
                <c:pt idx="1109">
                  <c:v>5.5450000000001075E-2</c:v>
                </c:pt>
                <c:pt idx="1110">
                  <c:v>5.5500000000001076E-2</c:v>
                </c:pt>
                <c:pt idx="1111">
                  <c:v>5.5550000000001078E-2</c:v>
                </c:pt>
                <c:pt idx="1112">
                  <c:v>5.5600000000001079E-2</c:v>
                </c:pt>
                <c:pt idx="1113">
                  <c:v>5.5650000000001081E-2</c:v>
                </c:pt>
                <c:pt idx="1114">
                  <c:v>5.5700000000001082E-2</c:v>
                </c:pt>
                <c:pt idx="1115">
                  <c:v>5.5750000000001083E-2</c:v>
                </c:pt>
                <c:pt idx="1116">
                  <c:v>5.5800000000001085E-2</c:v>
                </c:pt>
                <c:pt idx="1117">
                  <c:v>5.5850000000001086E-2</c:v>
                </c:pt>
                <c:pt idx="1118">
                  <c:v>5.5900000000001088E-2</c:v>
                </c:pt>
                <c:pt idx="1119">
                  <c:v>5.5950000000001089E-2</c:v>
                </c:pt>
                <c:pt idx="1120">
                  <c:v>5.6000000000001091E-2</c:v>
                </c:pt>
                <c:pt idx="1121">
                  <c:v>5.6050000000001092E-2</c:v>
                </c:pt>
                <c:pt idx="1122">
                  <c:v>5.6100000000001093E-2</c:v>
                </c:pt>
                <c:pt idx="1123">
                  <c:v>5.6150000000001095E-2</c:v>
                </c:pt>
                <c:pt idx="1124">
                  <c:v>5.6200000000001096E-2</c:v>
                </c:pt>
                <c:pt idx="1125">
                  <c:v>5.6250000000001098E-2</c:v>
                </c:pt>
                <c:pt idx="1126">
                  <c:v>5.6300000000001099E-2</c:v>
                </c:pt>
                <c:pt idx="1127">
                  <c:v>5.6350000000001101E-2</c:v>
                </c:pt>
                <c:pt idx="1128">
                  <c:v>5.6400000000001102E-2</c:v>
                </c:pt>
                <c:pt idx="1129">
                  <c:v>5.6450000000001103E-2</c:v>
                </c:pt>
                <c:pt idx="1130">
                  <c:v>5.6500000000001105E-2</c:v>
                </c:pt>
                <c:pt idx="1131">
                  <c:v>5.6550000000001106E-2</c:v>
                </c:pt>
                <c:pt idx="1132">
                  <c:v>5.6600000000001108E-2</c:v>
                </c:pt>
                <c:pt idx="1133">
                  <c:v>5.6650000000001109E-2</c:v>
                </c:pt>
                <c:pt idx="1134">
                  <c:v>5.6700000000001111E-2</c:v>
                </c:pt>
                <c:pt idx="1135">
                  <c:v>5.6750000000001112E-2</c:v>
                </c:pt>
                <c:pt idx="1136">
                  <c:v>5.6800000000001113E-2</c:v>
                </c:pt>
                <c:pt idx="1137">
                  <c:v>5.6850000000001115E-2</c:v>
                </c:pt>
                <c:pt idx="1138">
                  <c:v>5.6900000000001116E-2</c:v>
                </c:pt>
                <c:pt idx="1139">
                  <c:v>5.6950000000001118E-2</c:v>
                </c:pt>
                <c:pt idx="1140">
                  <c:v>5.7000000000001119E-2</c:v>
                </c:pt>
                <c:pt idx="1141">
                  <c:v>5.7050000000001121E-2</c:v>
                </c:pt>
                <c:pt idx="1142">
                  <c:v>5.7100000000001122E-2</c:v>
                </c:pt>
                <c:pt idx="1143">
                  <c:v>5.7150000000001124E-2</c:v>
                </c:pt>
                <c:pt idx="1144">
                  <c:v>5.7200000000001125E-2</c:v>
                </c:pt>
                <c:pt idx="1145">
                  <c:v>5.7250000000001126E-2</c:v>
                </c:pt>
                <c:pt idx="1146">
                  <c:v>5.7300000000001128E-2</c:v>
                </c:pt>
                <c:pt idx="1147">
                  <c:v>5.7350000000001129E-2</c:v>
                </c:pt>
                <c:pt idx="1148">
                  <c:v>5.7400000000001131E-2</c:v>
                </c:pt>
                <c:pt idx="1149">
                  <c:v>5.7450000000001132E-2</c:v>
                </c:pt>
                <c:pt idx="1150">
                  <c:v>5.7500000000001134E-2</c:v>
                </c:pt>
                <c:pt idx="1151">
                  <c:v>5.7550000000001135E-2</c:v>
                </c:pt>
                <c:pt idx="1152">
                  <c:v>5.7600000000001136E-2</c:v>
                </c:pt>
                <c:pt idx="1153">
                  <c:v>5.7650000000001138E-2</c:v>
                </c:pt>
                <c:pt idx="1154">
                  <c:v>5.7700000000001139E-2</c:v>
                </c:pt>
                <c:pt idx="1155">
                  <c:v>5.7750000000001141E-2</c:v>
                </c:pt>
                <c:pt idx="1156">
                  <c:v>5.7800000000001142E-2</c:v>
                </c:pt>
                <c:pt idx="1157">
                  <c:v>5.7850000000001144E-2</c:v>
                </c:pt>
                <c:pt idx="1158">
                  <c:v>5.7900000000001145E-2</c:v>
                </c:pt>
                <c:pt idx="1159">
                  <c:v>5.7950000000001146E-2</c:v>
                </c:pt>
                <c:pt idx="1160">
                  <c:v>5.8000000000001148E-2</c:v>
                </c:pt>
                <c:pt idx="1161">
                  <c:v>5.8050000000001149E-2</c:v>
                </c:pt>
                <c:pt idx="1162">
                  <c:v>5.8100000000001151E-2</c:v>
                </c:pt>
                <c:pt idx="1163">
                  <c:v>5.8150000000001152E-2</c:v>
                </c:pt>
                <c:pt idx="1164">
                  <c:v>5.8200000000001154E-2</c:v>
                </c:pt>
                <c:pt idx="1165">
                  <c:v>5.8250000000001155E-2</c:v>
                </c:pt>
                <c:pt idx="1166">
                  <c:v>5.8300000000001156E-2</c:v>
                </c:pt>
                <c:pt idx="1167">
                  <c:v>5.8350000000001158E-2</c:v>
                </c:pt>
                <c:pt idx="1168">
                  <c:v>5.8400000000001159E-2</c:v>
                </c:pt>
                <c:pt idx="1169">
                  <c:v>5.8450000000001161E-2</c:v>
                </c:pt>
                <c:pt idx="1170">
                  <c:v>5.8500000000001162E-2</c:v>
                </c:pt>
                <c:pt idx="1171">
                  <c:v>5.8550000000001164E-2</c:v>
                </c:pt>
                <c:pt idx="1172">
                  <c:v>5.8600000000001165E-2</c:v>
                </c:pt>
                <c:pt idx="1173">
                  <c:v>5.8650000000001166E-2</c:v>
                </c:pt>
                <c:pt idx="1174">
                  <c:v>5.8700000000001168E-2</c:v>
                </c:pt>
                <c:pt idx="1175">
                  <c:v>5.8750000000001169E-2</c:v>
                </c:pt>
                <c:pt idx="1176">
                  <c:v>5.8800000000001171E-2</c:v>
                </c:pt>
                <c:pt idx="1177">
                  <c:v>5.8850000000001172E-2</c:v>
                </c:pt>
                <c:pt idx="1178">
                  <c:v>5.8900000000001174E-2</c:v>
                </c:pt>
                <c:pt idx="1179">
                  <c:v>5.8950000000001175E-2</c:v>
                </c:pt>
                <c:pt idx="1180">
                  <c:v>5.9000000000001177E-2</c:v>
                </c:pt>
                <c:pt idx="1181">
                  <c:v>5.9050000000001178E-2</c:v>
                </c:pt>
                <c:pt idx="1182">
                  <c:v>5.9100000000001179E-2</c:v>
                </c:pt>
                <c:pt idx="1183">
                  <c:v>5.9150000000001181E-2</c:v>
                </c:pt>
                <c:pt idx="1184">
                  <c:v>5.9200000000001182E-2</c:v>
                </c:pt>
                <c:pt idx="1185">
                  <c:v>5.9250000000001184E-2</c:v>
                </c:pt>
                <c:pt idx="1186">
                  <c:v>5.9300000000001185E-2</c:v>
                </c:pt>
                <c:pt idx="1187">
                  <c:v>5.9350000000001187E-2</c:v>
                </c:pt>
                <c:pt idx="1188">
                  <c:v>5.9400000000001188E-2</c:v>
                </c:pt>
                <c:pt idx="1189">
                  <c:v>5.9450000000001189E-2</c:v>
                </c:pt>
                <c:pt idx="1190">
                  <c:v>5.9500000000001191E-2</c:v>
                </c:pt>
                <c:pt idx="1191">
                  <c:v>5.9550000000001192E-2</c:v>
                </c:pt>
                <c:pt idx="1192">
                  <c:v>5.9600000000001194E-2</c:v>
                </c:pt>
                <c:pt idx="1193">
                  <c:v>5.9650000000001195E-2</c:v>
                </c:pt>
                <c:pt idx="1194">
                  <c:v>5.9700000000001197E-2</c:v>
                </c:pt>
                <c:pt idx="1195">
                  <c:v>5.9750000000001198E-2</c:v>
                </c:pt>
                <c:pt idx="1196">
                  <c:v>5.9800000000001199E-2</c:v>
                </c:pt>
                <c:pt idx="1197">
                  <c:v>5.9850000000001201E-2</c:v>
                </c:pt>
                <c:pt idx="1198">
                  <c:v>5.9900000000001202E-2</c:v>
                </c:pt>
                <c:pt idx="1199">
                  <c:v>5.9950000000001204E-2</c:v>
                </c:pt>
                <c:pt idx="1200">
                  <c:v>6.0000000000001205E-2</c:v>
                </c:pt>
                <c:pt idx="1201">
                  <c:v>6.0050000000001207E-2</c:v>
                </c:pt>
                <c:pt idx="1202">
                  <c:v>6.0100000000001208E-2</c:v>
                </c:pt>
                <c:pt idx="1203">
                  <c:v>6.0150000000001209E-2</c:v>
                </c:pt>
                <c:pt idx="1204">
                  <c:v>6.0200000000001211E-2</c:v>
                </c:pt>
                <c:pt idx="1205">
                  <c:v>6.0250000000001212E-2</c:v>
                </c:pt>
                <c:pt idx="1206">
                  <c:v>6.0300000000001214E-2</c:v>
                </c:pt>
                <c:pt idx="1207">
                  <c:v>6.0350000000001215E-2</c:v>
                </c:pt>
                <c:pt idx="1208">
                  <c:v>6.0400000000001217E-2</c:v>
                </c:pt>
                <c:pt idx="1209">
                  <c:v>6.0450000000001218E-2</c:v>
                </c:pt>
                <c:pt idx="1210">
                  <c:v>6.0500000000001219E-2</c:v>
                </c:pt>
                <c:pt idx="1211">
                  <c:v>6.0550000000001221E-2</c:v>
                </c:pt>
                <c:pt idx="1212">
                  <c:v>6.0600000000001222E-2</c:v>
                </c:pt>
                <c:pt idx="1213">
                  <c:v>6.0650000000001224E-2</c:v>
                </c:pt>
                <c:pt idx="1214">
                  <c:v>6.0700000000001225E-2</c:v>
                </c:pt>
                <c:pt idx="1215">
                  <c:v>6.0750000000001227E-2</c:v>
                </c:pt>
                <c:pt idx="1216">
                  <c:v>6.0800000000001228E-2</c:v>
                </c:pt>
                <c:pt idx="1217">
                  <c:v>6.0850000000001229E-2</c:v>
                </c:pt>
                <c:pt idx="1218">
                  <c:v>6.0900000000001231E-2</c:v>
                </c:pt>
                <c:pt idx="1219">
                  <c:v>6.0950000000001232E-2</c:v>
                </c:pt>
                <c:pt idx="1220">
                  <c:v>6.1000000000001234E-2</c:v>
                </c:pt>
                <c:pt idx="1221">
                  <c:v>6.1050000000001235E-2</c:v>
                </c:pt>
                <c:pt idx="1222">
                  <c:v>6.1100000000001237E-2</c:v>
                </c:pt>
                <c:pt idx="1223">
                  <c:v>6.1150000000001238E-2</c:v>
                </c:pt>
                <c:pt idx="1224">
                  <c:v>6.120000000000124E-2</c:v>
                </c:pt>
                <c:pt idx="1225">
                  <c:v>6.1250000000001241E-2</c:v>
                </c:pt>
                <c:pt idx="1226">
                  <c:v>6.1300000000001242E-2</c:v>
                </c:pt>
                <c:pt idx="1227">
                  <c:v>6.1350000000001244E-2</c:v>
                </c:pt>
                <c:pt idx="1228">
                  <c:v>6.1400000000001245E-2</c:v>
                </c:pt>
                <c:pt idx="1229">
                  <c:v>6.1450000000001247E-2</c:v>
                </c:pt>
                <c:pt idx="1230">
                  <c:v>6.1500000000001248E-2</c:v>
                </c:pt>
                <c:pt idx="1231">
                  <c:v>6.155000000000125E-2</c:v>
                </c:pt>
                <c:pt idx="1232">
                  <c:v>6.1600000000001251E-2</c:v>
                </c:pt>
                <c:pt idx="1233">
                  <c:v>6.1650000000001252E-2</c:v>
                </c:pt>
                <c:pt idx="1234">
                  <c:v>6.1700000000001254E-2</c:v>
                </c:pt>
                <c:pt idx="1235">
                  <c:v>6.1750000000001255E-2</c:v>
                </c:pt>
                <c:pt idx="1236">
                  <c:v>6.1800000000001257E-2</c:v>
                </c:pt>
                <c:pt idx="1237">
                  <c:v>6.1850000000001258E-2</c:v>
                </c:pt>
                <c:pt idx="1238">
                  <c:v>6.190000000000126E-2</c:v>
                </c:pt>
                <c:pt idx="1239">
                  <c:v>6.1950000000001261E-2</c:v>
                </c:pt>
                <c:pt idx="1240">
                  <c:v>6.2000000000001262E-2</c:v>
                </c:pt>
                <c:pt idx="1241">
                  <c:v>6.2050000000001264E-2</c:v>
                </c:pt>
                <c:pt idx="1242">
                  <c:v>6.2100000000001265E-2</c:v>
                </c:pt>
                <c:pt idx="1243">
                  <c:v>6.2150000000001267E-2</c:v>
                </c:pt>
                <c:pt idx="1244">
                  <c:v>6.2200000000001268E-2</c:v>
                </c:pt>
                <c:pt idx="1245">
                  <c:v>6.225000000000127E-2</c:v>
                </c:pt>
                <c:pt idx="1246">
                  <c:v>6.2300000000001271E-2</c:v>
                </c:pt>
                <c:pt idx="1247">
                  <c:v>6.2350000000001272E-2</c:v>
                </c:pt>
                <c:pt idx="1248">
                  <c:v>6.2400000000001274E-2</c:v>
                </c:pt>
                <c:pt idx="1249">
                  <c:v>6.2450000000001275E-2</c:v>
                </c:pt>
                <c:pt idx="1250">
                  <c:v>6.2500000000001277E-2</c:v>
                </c:pt>
                <c:pt idx="1251">
                  <c:v>6.2550000000001271E-2</c:v>
                </c:pt>
                <c:pt idx="1252">
                  <c:v>6.2600000000001266E-2</c:v>
                </c:pt>
                <c:pt idx="1253">
                  <c:v>6.265000000000126E-2</c:v>
                </c:pt>
                <c:pt idx="1254">
                  <c:v>6.2700000000001255E-2</c:v>
                </c:pt>
                <c:pt idx="1255">
                  <c:v>6.2750000000001249E-2</c:v>
                </c:pt>
                <c:pt idx="1256">
                  <c:v>6.2800000000001244E-2</c:v>
                </c:pt>
                <c:pt idx="1257">
                  <c:v>6.2850000000001238E-2</c:v>
                </c:pt>
                <c:pt idx="1258">
                  <c:v>6.2900000000001233E-2</c:v>
                </c:pt>
                <c:pt idx="1259">
                  <c:v>6.2950000000001227E-2</c:v>
                </c:pt>
                <c:pt idx="1260">
                  <c:v>6.3000000000001222E-2</c:v>
                </c:pt>
                <c:pt idx="1261">
                  <c:v>6.3050000000001216E-2</c:v>
                </c:pt>
                <c:pt idx="1262">
                  <c:v>6.3100000000001211E-2</c:v>
                </c:pt>
                <c:pt idx="1263">
                  <c:v>6.3150000000001205E-2</c:v>
                </c:pt>
                <c:pt idx="1264">
                  <c:v>6.32000000000012E-2</c:v>
                </c:pt>
                <c:pt idx="1265">
                  <c:v>6.3250000000001194E-2</c:v>
                </c:pt>
                <c:pt idx="1266">
                  <c:v>6.3300000000001189E-2</c:v>
                </c:pt>
                <c:pt idx="1267">
                  <c:v>6.3350000000001183E-2</c:v>
                </c:pt>
                <c:pt idx="1268">
                  <c:v>6.3400000000001178E-2</c:v>
                </c:pt>
                <c:pt idx="1269">
                  <c:v>6.3450000000001172E-2</c:v>
                </c:pt>
                <c:pt idx="1270">
                  <c:v>6.3500000000001167E-2</c:v>
                </c:pt>
                <c:pt idx="1271">
                  <c:v>6.3550000000001161E-2</c:v>
                </c:pt>
                <c:pt idx="1272">
                  <c:v>6.3600000000001156E-2</c:v>
                </c:pt>
                <c:pt idx="1273">
                  <c:v>6.365000000000115E-2</c:v>
                </c:pt>
                <c:pt idx="1274">
                  <c:v>6.3700000000001145E-2</c:v>
                </c:pt>
                <c:pt idx="1275">
                  <c:v>6.3750000000001139E-2</c:v>
                </c:pt>
                <c:pt idx="1276">
                  <c:v>6.3800000000001134E-2</c:v>
                </c:pt>
                <c:pt idx="1277">
                  <c:v>6.3850000000001128E-2</c:v>
                </c:pt>
                <c:pt idx="1278">
                  <c:v>6.3900000000001123E-2</c:v>
                </c:pt>
                <c:pt idx="1279">
                  <c:v>6.3950000000001117E-2</c:v>
                </c:pt>
                <c:pt idx="1280">
                  <c:v>6.4000000000001112E-2</c:v>
                </c:pt>
                <c:pt idx="1281">
                  <c:v>6.4050000000001106E-2</c:v>
                </c:pt>
                <c:pt idx="1282">
                  <c:v>6.4100000000001101E-2</c:v>
                </c:pt>
                <c:pt idx="1283">
                  <c:v>6.4150000000001095E-2</c:v>
                </c:pt>
                <c:pt idx="1284">
                  <c:v>6.420000000000109E-2</c:v>
                </c:pt>
                <c:pt idx="1285">
                  <c:v>6.4250000000001084E-2</c:v>
                </c:pt>
                <c:pt idx="1286">
                  <c:v>6.4300000000001079E-2</c:v>
                </c:pt>
                <c:pt idx="1287">
                  <c:v>6.4350000000001073E-2</c:v>
                </c:pt>
                <c:pt idx="1288">
                  <c:v>6.4400000000001068E-2</c:v>
                </c:pt>
                <c:pt idx="1289">
                  <c:v>6.4450000000001062E-2</c:v>
                </c:pt>
                <c:pt idx="1290">
                  <c:v>6.4500000000001056E-2</c:v>
                </c:pt>
                <c:pt idx="1291">
                  <c:v>6.4550000000001051E-2</c:v>
                </c:pt>
                <c:pt idx="1292">
                  <c:v>6.4600000000001045E-2</c:v>
                </c:pt>
                <c:pt idx="1293">
                  <c:v>6.465000000000104E-2</c:v>
                </c:pt>
                <c:pt idx="1294">
                  <c:v>6.4700000000001034E-2</c:v>
                </c:pt>
                <c:pt idx="1295">
                  <c:v>6.4750000000001029E-2</c:v>
                </c:pt>
                <c:pt idx="1296">
                  <c:v>6.4800000000001023E-2</c:v>
                </c:pt>
                <c:pt idx="1297">
                  <c:v>6.4850000000001018E-2</c:v>
                </c:pt>
                <c:pt idx="1298">
                  <c:v>6.4900000000001012E-2</c:v>
                </c:pt>
                <c:pt idx="1299">
                  <c:v>6.4950000000001007E-2</c:v>
                </c:pt>
                <c:pt idx="1300">
                  <c:v>6.5000000000001001E-2</c:v>
                </c:pt>
                <c:pt idx="1301">
                  <c:v>6.5050000000000996E-2</c:v>
                </c:pt>
                <c:pt idx="1302">
                  <c:v>6.510000000000099E-2</c:v>
                </c:pt>
                <c:pt idx="1303">
                  <c:v>6.5150000000000985E-2</c:v>
                </c:pt>
                <c:pt idx="1304">
                  <c:v>6.5200000000000979E-2</c:v>
                </c:pt>
                <c:pt idx="1305">
                  <c:v>6.5250000000000974E-2</c:v>
                </c:pt>
                <c:pt idx="1306">
                  <c:v>6.5300000000000968E-2</c:v>
                </c:pt>
                <c:pt idx="1307">
                  <c:v>6.5350000000000963E-2</c:v>
                </c:pt>
                <c:pt idx="1308">
                  <c:v>6.5400000000000957E-2</c:v>
                </c:pt>
                <c:pt idx="1309">
                  <c:v>6.5450000000000952E-2</c:v>
                </c:pt>
                <c:pt idx="1310">
                  <c:v>6.5500000000000946E-2</c:v>
                </c:pt>
                <c:pt idx="1311">
                  <c:v>6.5550000000000941E-2</c:v>
                </c:pt>
                <c:pt idx="1312">
                  <c:v>6.5600000000000935E-2</c:v>
                </c:pt>
                <c:pt idx="1313">
                  <c:v>6.565000000000093E-2</c:v>
                </c:pt>
                <c:pt idx="1314">
                  <c:v>6.5700000000000924E-2</c:v>
                </c:pt>
                <c:pt idx="1315">
                  <c:v>6.5750000000000919E-2</c:v>
                </c:pt>
                <c:pt idx="1316">
                  <c:v>6.5800000000000913E-2</c:v>
                </c:pt>
                <c:pt idx="1317">
                  <c:v>6.5850000000000908E-2</c:v>
                </c:pt>
                <c:pt idx="1318">
                  <c:v>6.5900000000000902E-2</c:v>
                </c:pt>
                <c:pt idx="1319">
                  <c:v>6.5950000000000897E-2</c:v>
                </c:pt>
                <c:pt idx="1320">
                  <c:v>6.6000000000000891E-2</c:v>
                </c:pt>
                <c:pt idx="1321">
                  <c:v>6.6050000000000886E-2</c:v>
                </c:pt>
                <c:pt idx="1322">
                  <c:v>6.610000000000088E-2</c:v>
                </c:pt>
                <c:pt idx="1323">
                  <c:v>6.6150000000000875E-2</c:v>
                </c:pt>
                <c:pt idx="1324">
                  <c:v>6.6200000000000869E-2</c:v>
                </c:pt>
                <c:pt idx="1325">
                  <c:v>6.6250000000000864E-2</c:v>
                </c:pt>
                <c:pt idx="1326">
                  <c:v>6.6300000000000858E-2</c:v>
                </c:pt>
                <c:pt idx="1327">
                  <c:v>6.6350000000000853E-2</c:v>
                </c:pt>
                <c:pt idx="1328">
                  <c:v>6.6400000000000847E-2</c:v>
                </c:pt>
                <c:pt idx="1329">
                  <c:v>6.6450000000000842E-2</c:v>
                </c:pt>
                <c:pt idx="1330">
                  <c:v>6.6500000000000836E-2</c:v>
                </c:pt>
                <c:pt idx="1331">
                  <c:v>6.6550000000000831E-2</c:v>
                </c:pt>
                <c:pt idx="1332">
                  <c:v>6.6600000000000825E-2</c:v>
                </c:pt>
                <c:pt idx="1333">
                  <c:v>6.665000000000082E-2</c:v>
                </c:pt>
                <c:pt idx="1334">
                  <c:v>6.6700000000000814E-2</c:v>
                </c:pt>
                <c:pt idx="1335">
                  <c:v>6.6750000000000809E-2</c:v>
                </c:pt>
                <c:pt idx="1336">
                  <c:v>6.6800000000000803E-2</c:v>
                </c:pt>
                <c:pt idx="1337">
                  <c:v>6.6850000000000798E-2</c:v>
                </c:pt>
                <c:pt idx="1338">
                  <c:v>6.6900000000000792E-2</c:v>
                </c:pt>
                <c:pt idx="1339">
                  <c:v>6.6950000000000787E-2</c:v>
                </c:pt>
                <c:pt idx="1340">
                  <c:v>6.7000000000000781E-2</c:v>
                </c:pt>
                <c:pt idx="1341">
                  <c:v>6.7050000000000776E-2</c:v>
                </c:pt>
                <c:pt idx="1342">
                  <c:v>6.710000000000077E-2</c:v>
                </c:pt>
                <c:pt idx="1343">
                  <c:v>6.7150000000000765E-2</c:v>
                </c:pt>
                <c:pt idx="1344">
                  <c:v>6.7200000000000759E-2</c:v>
                </c:pt>
                <c:pt idx="1345">
                  <c:v>6.7250000000000754E-2</c:v>
                </c:pt>
                <c:pt idx="1346">
                  <c:v>6.7300000000000748E-2</c:v>
                </c:pt>
                <c:pt idx="1347">
                  <c:v>6.7350000000000743E-2</c:v>
                </c:pt>
                <c:pt idx="1348">
                  <c:v>6.7400000000000737E-2</c:v>
                </c:pt>
                <c:pt idx="1349">
                  <c:v>6.7450000000000732E-2</c:v>
                </c:pt>
                <c:pt idx="1350">
                  <c:v>6.7500000000000726E-2</c:v>
                </c:pt>
                <c:pt idx="1351">
                  <c:v>6.7550000000000721E-2</c:v>
                </c:pt>
                <c:pt idx="1352">
                  <c:v>6.7600000000000715E-2</c:v>
                </c:pt>
                <c:pt idx="1353">
                  <c:v>6.765000000000071E-2</c:v>
                </c:pt>
                <c:pt idx="1354">
                  <c:v>6.7700000000000704E-2</c:v>
                </c:pt>
                <c:pt idx="1355">
                  <c:v>6.7750000000000699E-2</c:v>
                </c:pt>
                <c:pt idx="1356">
                  <c:v>6.7800000000000693E-2</c:v>
                </c:pt>
                <c:pt idx="1357">
                  <c:v>6.7850000000000688E-2</c:v>
                </c:pt>
                <c:pt idx="1358">
                  <c:v>6.7900000000000682E-2</c:v>
                </c:pt>
                <c:pt idx="1359">
                  <c:v>6.7950000000000677E-2</c:v>
                </c:pt>
                <c:pt idx="1360">
                  <c:v>6.8000000000000671E-2</c:v>
                </c:pt>
                <c:pt idx="1361">
                  <c:v>6.8050000000000666E-2</c:v>
                </c:pt>
                <c:pt idx="1362">
                  <c:v>6.810000000000066E-2</c:v>
                </c:pt>
                <c:pt idx="1363">
                  <c:v>6.8150000000000654E-2</c:v>
                </c:pt>
                <c:pt idx="1364">
                  <c:v>6.8200000000000649E-2</c:v>
                </c:pt>
                <c:pt idx="1365">
                  <c:v>6.8250000000000643E-2</c:v>
                </c:pt>
                <c:pt idx="1366">
                  <c:v>6.8300000000000638E-2</c:v>
                </c:pt>
                <c:pt idx="1367">
                  <c:v>6.8350000000000632E-2</c:v>
                </c:pt>
                <c:pt idx="1368">
                  <c:v>6.8400000000000627E-2</c:v>
                </c:pt>
                <c:pt idx="1369">
                  <c:v>6.8450000000000621E-2</c:v>
                </c:pt>
                <c:pt idx="1370">
                  <c:v>6.8500000000000616E-2</c:v>
                </c:pt>
                <c:pt idx="1371">
                  <c:v>6.855000000000061E-2</c:v>
                </c:pt>
                <c:pt idx="1372">
                  <c:v>6.8600000000000605E-2</c:v>
                </c:pt>
                <c:pt idx="1373">
                  <c:v>6.8650000000000599E-2</c:v>
                </c:pt>
                <c:pt idx="1374">
                  <c:v>6.8700000000000594E-2</c:v>
                </c:pt>
                <c:pt idx="1375">
                  <c:v>6.8750000000000588E-2</c:v>
                </c:pt>
                <c:pt idx="1376">
                  <c:v>6.8800000000000583E-2</c:v>
                </c:pt>
                <c:pt idx="1377">
                  <c:v>6.8850000000000577E-2</c:v>
                </c:pt>
                <c:pt idx="1378">
                  <c:v>6.8900000000000572E-2</c:v>
                </c:pt>
                <c:pt idx="1379">
                  <c:v>6.8950000000000566E-2</c:v>
                </c:pt>
                <c:pt idx="1380">
                  <c:v>6.9000000000000561E-2</c:v>
                </c:pt>
                <c:pt idx="1381">
                  <c:v>6.9050000000000555E-2</c:v>
                </c:pt>
                <c:pt idx="1382">
                  <c:v>6.910000000000055E-2</c:v>
                </c:pt>
                <c:pt idx="1383">
                  <c:v>6.9150000000000544E-2</c:v>
                </c:pt>
                <c:pt idx="1384">
                  <c:v>6.9200000000000539E-2</c:v>
                </c:pt>
                <c:pt idx="1385">
                  <c:v>6.9250000000000533E-2</c:v>
                </c:pt>
                <c:pt idx="1386">
                  <c:v>6.9300000000000528E-2</c:v>
                </c:pt>
                <c:pt idx="1387">
                  <c:v>6.9350000000000522E-2</c:v>
                </c:pt>
                <c:pt idx="1388">
                  <c:v>6.9400000000000517E-2</c:v>
                </c:pt>
                <c:pt idx="1389">
                  <c:v>6.9450000000000511E-2</c:v>
                </c:pt>
                <c:pt idx="1390">
                  <c:v>6.9500000000000506E-2</c:v>
                </c:pt>
                <c:pt idx="1391">
                  <c:v>6.95500000000005E-2</c:v>
                </c:pt>
                <c:pt idx="1392">
                  <c:v>6.9600000000000495E-2</c:v>
                </c:pt>
                <c:pt idx="1393">
                  <c:v>6.9650000000000489E-2</c:v>
                </c:pt>
                <c:pt idx="1394">
                  <c:v>6.9700000000000484E-2</c:v>
                </c:pt>
                <c:pt idx="1395">
                  <c:v>6.9750000000000478E-2</c:v>
                </c:pt>
                <c:pt idx="1396">
                  <c:v>6.9800000000000473E-2</c:v>
                </c:pt>
                <c:pt idx="1397">
                  <c:v>6.9850000000000467E-2</c:v>
                </c:pt>
                <c:pt idx="1398">
                  <c:v>6.9900000000000462E-2</c:v>
                </c:pt>
                <c:pt idx="1399">
                  <c:v>6.9950000000000456E-2</c:v>
                </c:pt>
                <c:pt idx="1400">
                  <c:v>7.0000000000000451E-2</c:v>
                </c:pt>
                <c:pt idx="1401">
                  <c:v>7.0050000000000445E-2</c:v>
                </c:pt>
                <c:pt idx="1402">
                  <c:v>7.010000000000044E-2</c:v>
                </c:pt>
                <c:pt idx="1403">
                  <c:v>7.0150000000000434E-2</c:v>
                </c:pt>
                <c:pt idx="1404">
                  <c:v>7.0200000000000429E-2</c:v>
                </c:pt>
                <c:pt idx="1405">
                  <c:v>7.0250000000000423E-2</c:v>
                </c:pt>
                <c:pt idx="1406">
                  <c:v>7.0300000000000418E-2</c:v>
                </c:pt>
                <c:pt idx="1407">
                  <c:v>7.0350000000000412E-2</c:v>
                </c:pt>
                <c:pt idx="1408">
                  <c:v>7.0400000000000407E-2</c:v>
                </c:pt>
                <c:pt idx="1409">
                  <c:v>7.0450000000000401E-2</c:v>
                </c:pt>
                <c:pt idx="1410">
                  <c:v>7.0500000000000396E-2</c:v>
                </c:pt>
                <c:pt idx="1411">
                  <c:v>7.055000000000039E-2</c:v>
                </c:pt>
                <c:pt idx="1412">
                  <c:v>7.0600000000000385E-2</c:v>
                </c:pt>
                <c:pt idx="1413">
                  <c:v>7.0650000000000379E-2</c:v>
                </c:pt>
                <c:pt idx="1414">
                  <c:v>7.0700000000000374E-2</c:v>
                </c:pt>
                <c:pt idx="1415">
                  <c:v>7.0750000000000368E-2</c:v>
                </c:pt>
                <c:pt idx="1416">
                  <c:v>7.0800000000000363E-2</c:v>
                </c:pt>
                <c:pt idx="1417">
                  <c:v>7.0850000000000357E-2</c:v>
                </c:pt>
                <c:pt idx="1418">
                  <c:v>7.0900000000000352E-2</c:v>
                </c:pt>
                <c:pt idx="1419">
                  <c:v>7.0950000000000346E-2</c:v>
                </c:pt>
                <c:pt idx="1420">
                  <c:v>7.1000000000000341E-2</c:v>
                </c:pt>
                <c:pt idx="1421">
                  <c:v>7.1050000000000335E-2</c:v>
                </c:pt>
                <c:pt idx="1422">
                  <c:v>7.110000000000033E-2</c:v>
                </c:pt>
                <c:pt idx="1423">
                  <c:v>7.1150000000000324E-2</c:v>
                </c:pt>
                <c:pt idx="1424">
                  <c:v>7.1200000000000319E-2</c:v>
                </c:pt>
                <c:pt idx="1425">
                  <c:v>7.1250000000000313E-2</c:v>
                </c:pt>
                <c:pt idx="1426">
                  <c:v>7.1300000000000308E-2</c:v>
                </c:pt>
                <c:pt idx="1427">
                  <c:v>7.1350000000000302E-2</c:v>
                </c:pt>
                <c:pt idx="1428">
                  <c:v>7.1400000000000297E-2</c:v>
                </c:pt>
                <c:pt idx="1429">
                  <c:v>7.1450000000000291E-2</c:v>
                </c:pt>
                <c:pt idx="1430">
                  <c:v>7.1500000000000286E-2</c:v>
                </c:pt>
                <c:pt idx="1431">
                  <c:v>7.155000000000028E-2</c:v>
                </c:pt>
                <c:pt idx="1432">
                  <c:v>7.1600000000000275E-2</c:v>
                </c:pt>
                <c:pt idx="1433">
                  <c:v>7.1650000000000269E-2</c:v>
                </c:pt>
                <c:pt idx="1434">
                  <c:v>7.1700000000000264E-2</c:v>
                </c:pt>
                <c:pt idx="1435">
                  <c:v>7.1750000000000258E-2</c:v>
                </c:pt>
                <c:pt idx="1436">
                  <c:v>7.1800000000000253E-2</c:v>
                </c:pt>
                <c:pt idx="1437">
                  <c:v>7.1850000000000247E-2</c:v>
                </c:pt>
                <c:pt idx="1438">
                  <c:v>7.1900000000000241E-2</c:v>
                </c:pt>
                <c:pt idx="1439">
                  <c:v>7.1950000000000236E-2</c:v>
                </c:pt>
                <c:pt idx="1440">
                  <c:v>7.200000000000023E-2</c:v>
                </c:pt>
                <c:pt idx="1441">
                  <c:v>7.2050000000000225E-2</c:v>
                </c:pt>
                <c:pt idx="1442">
                  <c:v>7.2100000000000219E-2</c:v>
                </c:pt>
                <c:pt idx="1443">
                  <c:v>7.2150000000000214E-2</c:v>
                </c:pt>
                <c:pt idx="1444">
                  <c:v>7.2200000000000208E-2</c:v>
                </c:pt>
                <c:pt idx="1445">
                  <c:v>7.2250000000000203E-2</c:v>
                </c:pt>
                <c:pt idx="1446">
                  <c:v>7.2300000000000197E-2</c:v>
                </c:pt>
                <c:pt idx="1447">
                  <c:v>7.2350000000000192E-2</c:v>
                </c:pt>
                <c:pt idx="1448">
                  <c:v>7.2400000000000186E-2</c:v>
                </c:pt>
                <c:pt idx="1449">
                  <c:v>7.2450000000000181E-2</c:v>
                </c:pt>
                <c:pt idx="1450">
                  <c:v>7.2500000000000175E-2</c:v>
                </c:pt>
                <c:pt idx="1451">
                  <c:v>7.255000000000017E-2</c:v>
                </c:pt>
                <c:pt idx="1452">
                  <c:v>7.2600000000000164E-2</c:v>
                </c:pt>
                <c:pt idx="1453">
                  <c:v>7.2650000000000159E-2</c:v>
                </c:pt>
                <c:pt idx="1454">
                  <c:v>7.2700000000000153E-2</c:v>
                </c:pt>
                <c:pt idx="1455">
                  <c:v>7.2750000000000148E-2</c:v>
                </c:pt>
                <c:pt idx="1456">
                  <c:v>7.2800000000000142E-2</c:v>
                </c:pt>
                <c:pt idx="1457">
                  <c:v>7.2850000000000137E-2</c:v>
                </c:pt>
                <c:pt idx="1458">
                  <c:v>7.2900000000000131E-2</c:v>
                </c:pt>
                <c:pt idx="1459">
                  <c:v>7.2950000000000126E-2</c:v>
                </c:pt>
                <c:pt idx="1460">
                  <c:v>7.300000000000012E-2</c:v>
                </c:pt>
                <c:pt idx="1461">
                  <c:v>7.3050000000000115E-2</c:v>
                </c:pt>
                <c:pt idx="1462">
                  <c:v>7.3100000000000109E-2</c:v>
                </c:pt>
                <c:pt idx="1463">
                  <c:v>7.3150000000000104E-2</c:v>
                </c:pt>
                <c:pt idx="1464">
                  <c:v>7.3200000000000098E-2</c:v>
                </c:pt>
                <c:pt idx="1465">
                  <c:v>7.3250000000000093E-2</c:v>
                </c:pt>
                <c:pt idx="1466">
                  <c:v>7.3300000000000087E-2</c:v>
                </c:pt>
                <c:pt idx="1467">
                  <c:v>7.3350000000000082E-2</c:v>
                </c:pt>
                <c:pt idx="1468">
                  <c:v>7.3400000000000076E-2</c:v>
                </c:pt>
                <c:pt idx="1469">
                  <c:v>7.3450000000000071E-2</c:v>
                </c:pt>
                <c:pt idx="1470">
                  <c:v>7.3500000000000065E-2</c:v>
                </c:pt>
                <c:pt idx="1471">
                  <c:v>7.355000000000006E-2</c:v>
                </c:pt>
                <c:pt idx="1472">
                  <c:v>7.3600000000000054E-2</c:v>
                </c:pt>
                <c:pt idx="1473">
                  <c:v>7.3650000000000049E-2</c:v>
                </c:pt>
                <c:pt idx="1474">
                  <c:v>7.3700000000000043E-2</c:v>
                </c:pt>
                <c:pt idx="1475">
                  <c:v>7.3750000000000038E-2</c:v>
                </c:pt>
                <c:pt idx="1476">
                  <c:v>7.3800000000000032E-2</c:v>
                </c:pt>
                <c:pt idx="1477">
                  <c:v>7.3850000000000027E-2</c:v>
                </c:pt>
                <c:pt idx="1478">
                  <c:v>7.3900000000000021E-2</c:v>
                </c:pt>
                <c:pt idx="1479">
                  <c:v>7.3950000000000016E-2</c:v>
                </c:pt>
                <c:pt idx="1480">
                  <c:v>7.400000000000001E-2</c:v>
                </c:pt>
                <c:pt idx="1481">
                  <c:v>7.4050000000000005E-2</c:v>
                </c:pt>
                <c:pt idx="1482">
                  <c:v>7.4099999999999999E-2</c:v>
                </c:pt>
                <c:pt idx="1483">
                  <c:v>7.4149999999999994E-2</c:v>
                </c:pt>
                <c:pt idx="1484">
                  <c:v>7.4199999999999988E-2</c:v>
                </c:pt>
                <c:pt idx="1485">
                  <c:v>7.4249999999999983E-2</c:v>
                </c:pt>
                <c:pt idx="1486">
                  <c:v>7.4299999999999977E-2</c:v>
                </c:pt>
                <c:pt idx="1487">
                  <c:v>7.4349999999999972E-2</c:v>
                </c:pt>
                <c:pt idx="1488">
                  <c:v>7.4399999999999966E-2</c:v>
                </c:pt>
                <c:pt idx="1489">
                  <c:v>7.4449999999999961E-2</c:v>
                </c:pt>
                <c:pt idx="1490">
                  <c:v>7.4499999999999955E-2</c:v>
                </c:pt>
                <c:pt idx="1491">
                  <c:v>7.454999999999995E-2</c:v>
                </c:pt>
                <c:pt idx="1492">
                  <c:v>7.4599999999999944E-2</c:v>
                </c:pt>
                <c:pt idx="1493">
                  <c:v>7.4649999999999939E-2</c:v>
                </c:pt>
                <c:pt idx="1494">
                  <c:v>7.4699999999999933E-2</c:v>
                </c:pt>
                <c:pt idx="1495">
                  <c:v>7.4749999999999928E-2</c:v>
                </c:pt>
                <c:pt idx="1496">
                  <c:v>7.4799999999999922E-2</c:v>
                </c:pt>
                <c:pt idx="1497">
                  <c:v>7.4849999999999917E-2</c:v>
                </c:pt>
                <c:pt idx="1498">
                  <c:v>7.4899999999999911E-2</c:v>
                </c:pt>
                <c:pt idx="1499">
                  <c:v>7.4949999999999906E-2</c:v>
                </c:pt>
                <c:pt idx="1500">
                  <c:v>7.49999999999999E-2</c:v>
                </c:pt>
                <c:pt idx="1501">
                  <c:v>7.5049999999999895E-2</c:v>
                </c:pt>
                <c:pt idx="1502">
                  <c:v>7.5099999999999889E-2</c:v>
                </c:pt>
                <c:pt idx="1503">
                  <c:v>7.5149999999999884E-2</c:v>
                </c:pt>
                <c:pt idx="1504">
                  <c:v>7.5199999999999878E-2</c:v>
                </c:pt>
                <c:pt idx="1505">
                  <c:v>7.5249999999999873E-2</c:v>
                </c:pt>
                <c:pt idx="1506">
                  <c:v>7.5299999999999867E-2</c:v>
                </c:pt>
                <c:pt idx="1507">
                  <c:v>7.5349999999999862E-2</c:v>
                </c:pt>
                <c:pt idx="1508">
                  <c:v>7.5399999999999856E-2</c:v>
                </c:pt>
                <c:pt idx="1509">
                  <c:v>7.5449999999999851E-2</c:v>
                </c:pt>
                <c:pt idx="1510">
                  <c:v>7.5499999999999845E-2</c:v>
                </c:pt>
                <c:pt idx="1511">
                  <c:v>7.554999999999984E-2</c:v>
                </c:pt>
                <c:pt idx="1512">
                  <c:v>7.5599999999999834E-2</c:v>
                </c:pt>
                <c:pt idx="1513">
                  <c:v>7.5649999999999828E-2</c:v>
                </c:pt>
                <c:pt idx="1514">
                  <c:v>7.5699999999999823E-2</c:v>
                </c:pt>
                <c:pt idx="1515">
                  <c:v>7.5749999999999817E-2</c:v>
                </c:pt>
                <c:pt idx="1516">
                  <c:v>7.5799999999999812E-2</c:v>
                </c:pt>
                <c:pt idx="1517">
                  <c:v>7.5849999999999806E-2</c:v>
                </c:pt>
                <c:pt idx="1518">
                  <c:v>7.5899999999999801E-2</c:v>
                </c:pt>
                <c:pt idx="1519">
                  <c:v>7.5949999999999795E-2</c:v>
                </c:pt>
                <c:pt idx="1520">
                  <c:v>7.599999999999979E-2</c:v>
                </c:pt>
                <c:pt idx="1521">
                  <c:v>7.6049999999999784E-2</c:v>
                </c:pt>
                <c:pt idx="1522">
                  <c:v>7.6099999999999779E-2</c:v>
                </c:pt>
                <c:pt idx="1523">
                  <c:v>7.6149999999999773E-2</c:v>
                </c:pt>
                <c:pt idx="1524">
                  <c:v>7.6199999999999768E-2</c:v>
                </c:pt>
                <c:pt idx="1525">
                  <c:v>7.6249999999999762E-2</c:v>
                </c:pt>
                <c:pt idx="1526">
                  <c:v>7.6299999999999757E-2</c:v>
                </c:pt>
                <c:pt idx="1527">
                  <c:v>7.6349999999999751E-2</c:v>
                </c:pt>
                <c:pt idx="1528">
                  <c:v>7.6399999999999746E-2</c:v>
                </c:pt>
                <c:pt idx="1529">
                  <c:v>7.644999999999974E-2</c:v>
                </c:pt>
                <c:pt idx="1530">
                  <c:v>7.6499999999999735E-2</c:v>
                </c:pt>
                <c:pt idx="1531">
                  <c:v>7.6549999999999729E-2</c:v>
                </c:pt>
                <c:pt idx="1532">
                  <c:v>7.6599999999999724E-2</c:v>
                </c:pt>
                <c:pt idx="1533">
                  <c:v>7.6649999999999718E-2</c:v>
                </c:pt>
                <c:pt idx="1534">
                  <c:v>7.6699999999999713E-2</c:v>
                </c:pt>
                <c:pt idx="1535">
                  <c:v>7.6749999999999707E-2</c:v>
                </c:pt>
                <c:pt idx="1536">
                  <c:v>7.6799999999999702E-2</c:v>
                </c:pt>
                <c:pt idx="1537">
                  <c:v>7.6849999999999696E-2</c:v>
                </c:pt>
                <c:pt idx="1538">
                  <c:v>7.6899999999999691E-2</c:v>
                </c:pt>
                <c:pt idx="1539">
                  <c:v>7.6949999999999685E-2</c:v>
                </c:pt>
                <c:pt idx="1540">
                  <c:v>7.699999999999968E-2</c:v>
                </c:pt>
                <c:pt idx="1541">
                  <c:v>7.7049999999999674E-2</c:v>
                </c:pt>
                <c:pt idx="1542">
                  <c:v>7.7099999999999669E-2</c:v>
                </c:pt>
                <c:pt idx="1543">
                  <c:v>7.7149999999999663E-2</c:v>
                </c:pt>
                <c:pt idx="1544">
                  <c:v>7.7199999999999658E-2</c:v>
                </c:pt>
                <c:pt idx="1545">
                  <c:v>7.7249999999999652E-2</c:v>
                </c:pt>
                <c:pt idx="1546">
                  <c:v>7.7299999999999647E-2</c:v>
                </c:pt>
                <c:pt idx="1547">
                  <c:v>7.7349999999999641E-2</c:v>
                </c:pt>
                <c:pt idx="1548">
                  <c:v>7.7399999999999636E-2</c:v>
                </c:pt>
                <c:pt idx="1549">
                  <c:v>7.744999999999963E-2</c:v>
                </c:pt>
                <c:pt idx="1550">
                  <c:v>7.7499999999999625E-2</c:v>
                </c:pt>
                <c:pt idx="1551">
                  <c:v>7.7549999999999619E-2</c:v>
                </c:pt>
                <c:pt idx="1552">
                  <c:v>7.7599999999999614E-2</c:v>
                </c:pt>
                <c:pt idx="1553">
                  <c:v>7.7649999999999608E-2</c:v>
                </c:pt>
                <c:pt idx="1554">
                  <c:v>7.7699999999999603E-2</c:v>
                </c:pt>
                <c:pt idx="1555">
                  <c:v>7.7749999999999597E-2</c:v>
                </c:pt>
                <c:pt idx="1556">
                  <c:v>7.7799999999999592E-2</c:v>
                </c:pt>
                <c:pt idx="1557">
                  <c:v>7.7849999999999586E-2</c:v>
                </c:pt>
                <c:pt idx="1558">
                  <c:v>7.7899999999999581E-2</c:v>
                </c:pt>
                <c:pt idx="1559">
                  <c:v>7.7949999999999575E-2</c:v>
                </c:pt>
                <c:pt idx="1560">
                  <c:v>7.799999999999957E-2</c:v>
                </c:pt>
                <c:pt idx="1561">
                  <c:v>7.8049999999999564E-2</c:v>
                </c:pt>
                <c:pt idx="1562">
                  <c:v>7.8099999999999559E-2</c:v>
                </c:pt>
                <c:pt idx="1563">
                  <c:v>7.8149999999999553E-2</c:v>
                </c:pt>
                <c:pt idx="1564">
                  <c:v>7.8199999999999548E-2</c:v>
                </c:pt>
                <c:pt idx="1565">
                  <c:v>7.8249999999999542E-2</c:v>
                </c:pt>
                <c:pt idx="1566">
                  <c:v>7.8299999999999537E-2</c:v>
                </c:pt>
                <c:pt idx="1567">
                  <c:v>7.8349999999999531E-2</c:v>
                </c:pt>
                <c:pt idx="1568">
                  <c:v>7.8399999999999526E-2</c:v>
                </c:pt>
                <c:pt idx="1569">
                  <c:v>7.844999999999952E-2</c:v>
                </c:pt>
                <c:pt idx="1570">
                  <c:v>7.8499999999999515E-2</c:v>
                </c:pt>
                <c:pt idx="1571">
                  <c:v>7.8549999999999509E-2</c:v>
                </c:pt>
                <c:pt idx="1572">
                  <c:v>7.8599999999999504E-2</c:v>
                </c:pt>
                <c:pt idx="1573">
                  <c:v>7.8649999999999498E-2</c:v>
                </c:pt>
                <c:pt idx="1574">
                  <c:v>7.8699999999999493E-2</c:v>
                </c:pt>
                <c:pt idx="1575">
                  <c:v>7.8749999999999487E-2</c:v>
                </c:pt>
                <c:pt idx="1576">
                  <c:v>7.8799999999999482E-2</c:v>
                </c:pt>
                <c:pt idx="1577">
                  <c:v>7.8849999999999476E-2</c:v>
                </c:pt>
                <c:pt idx="1578">
                  <c:v>7.8899999999999471E-2</c:v>
                </c:pt>
                <c:pt idx="1579">
                  <c:v>7.8949999999999465E-2</c:v>
                </c:pt>
                <c:pt idx="1580">
                  <c:v>7.899999999999946E-2</c:v>
                </c:pt>
                <c:pt idx="1581">
                  <c:v>7.9049999999999454E-2</c:v>
                </c:pt>
                <c:pt idx="1582">
                  <c:v>7.9099999999999449E-2</c:v>
                </c:pt>
                <c:pt idx="1583">
                  <c:v>7.9149999999999443E-2</c:v>
                </c:pt>
                <c:pt idx="1584">
                  <c:v>7.9199999999999438E-2</c:v>
                </c:pt>
                <c:pt idx="1585">
                  <c:v>7.9249999999999432E-2</c:v>
                </c:pt>
                <c:pt idx="1586">
                  <c:v>7.9299999999999427E-2</c:v>
                </c:pt>
                <c:pt idx="1587">
                  <c:v>7.9349999999999421E-2</c:v>
                </c:pt>
                <c:pt idx="1588">
                  <c:v>7.9399999999999415E-2</c:v>
                </c:pt>
                <c:pt idx="1589">
                  <c:v>7.944999999999941E-2</c:v>
                </c:pt>
                <c:pt idx="1590">
                  <c:v>7.9499999999999404E-2</c:v>
                </c:pt>
                <c:pt idx="1591">
                  <c:v>7.9549999999999399E-2</c:v>
                </c:pt>
                <c:pt idx="1592">
                  <c:v>7.9599999999999393E-2</c:v>
                </c:pt>
                <c:pt idx="1593">
                  <c:v>7.9649999999999388E-2</c:v>
                </c:pt>
                <c:pt idx="1594">
                  <c:v>7.9699999999999382E-2</c:v>
                </c:pt>
                <c:pt idx="1595">
                  <c:v>7.9749999999999377E-2</c:v>
                </c:pt>
                <c:pt idx="1596">
                  <c:v>7.9799999999999371E-2</c:v>
                </c:pt>
                <c:pt idx="1597">
                  <c:v>7.9849999999999366E-2</c:v>
                </c:pt>
                <c:pt idx="1598">
                  <c:v>7.989999999999936E-2</c:v>
                </c:pt>
                <c:pt idx="1599">
                  <c:v>7.9949999999999355E-2</c:v>
                </c:pt>
                <c:pt idx="1600">
                  <c:v>7.9999999999999349E-2</c:v>
                </c:pt>
                <c:pt idx="1601">
                  <c:v>8.0049999999999344E-2</c:v>
                </c:pt>
                <c:pt idx="1602">
                  <c:v>8.0099999999999338E-2</c:v>
                </c:pt>
                <c:pt idx="1603">
                  <c:v>8.0149999999999333E-2</c:v>
                </c:pt>
                <c:pt idx="1604">
                  <c:v>8.0199999999999327E-2</c:v>
                </c:pt>
                <c:pt idx="1605">
                  <c:v>8.0249999999999322E-2</c:v>
                </c:pt>
                <c:pt idx="1606">
                  <c:v>8.0299999999999316E-2</c:v>
                </c:pt>
                <c:pt idx="1607">
                  <c:v>8.0349999999999311E-2</c:v>
                </c:pt>
                <c:pt idx="1608">
                  <c:v>8.0399999999999305E-2</c:v>
                </c:pt>
                <c:pt idx="1609">
                  <c:v>8.04499999999993E-2</c:v>
                </c:pt>
                <c:pt idx="1610">
                  <c:v>8.0499999999999294E-2</c:v>
                </c:pt>
                <c:pt idx="1611">
                  <c:v>8.0549999999999289E-2</c:v>
                </c:pt>
                <c:pt idx="1612">
                  <c:v>8.0599999999999283E-2</c:v>
                </c:pt>
                <c:pt idx="1613">
                  <c:v>8.0649999999999278E-2</c:v>
                </c:pt>
                <c:pt idx="1614">
                  <c:v>8.0699999999999272E-2</c:v>
                </c:pt>
                <c:pt idx="1615">
                  <c:v>8.0749999999999267E-2</c:v>
                </c:pt>
                <c:pt idx="1616">
                  <c:v>8.0799999999999261E-2</c:v>
                </c:pt>
                <c:pt idx="1617">
                  <c:v>8.0849999999999256E-2</c:v>
                </c:pt>
                <c:pt idx="1618">
                  <c:v>8.089999999999925E-2</c:v>
                </c:pt>
                <c:pt idx="1619">
                  <c:v>8.0949999999999245E-2</c:v>
                </c:pt>
                <c:pt idx="1620">
                  <c:v>8.0999999999999239E-2</c:v>
                </c:pt>
                <c:pt idx="1621">
                  <c:v>8.1049999999999234E-2</c:v>
                </c:pt>
                <c:pt idx="1622">
                  <c:v>8.1099999999999228E-2</c:v>
                </c:pt>
                <c:pt idx="1623">
                  <c:v>8.1149999999999223E-2</c:v>
                </c:pt>
                <c:pt idx="1624">
                  <c:v>8.1199999999999217E-2</c:v>
                </c:pt>
                <c:pt idx="1625">
                  <c:v>8.1249999999999212E-2</c:v>
                </c:pt>
                <c:pt idx="1626">
                  <c:v>8.1299999999999206E-2</c:v>
                </c:pt>
                <c:pt idx="1627">
                  <c:v>8.1349999999999201E-2</c:v>
                </c:pt>
                <c:pt idx="1628">
                  <c:v>8.1399999999999195E-2</c:v>
                </c:pt>
                <c:pt idx="1629">
                  <c:v>8.144999999999919E-2</c:v>
                </c:pt>
                <c:pt idx="1630">
                  <c:v>8.1499999999999184E-2</c:v>
                </c:pt>
                <c:pt idx="1631">
                  <c:v>8.1549999999999179E-2</c:v>
                </c:pt>
                <c:pt idx="1632">
                  <c:v>8.1599999999999173E-2</c:v>
                </c:pt>
                <c:pt idx="1633">
                  <c:v>8.1649999999999168E-2</c:v>
                </c:pt>
                <c:pt idx="1634">
                  <c:v>8.1699999999999162E-2</c:v>
                </c:pt>
                <c:pt idx="1635">
                  <c:v>8.1749999999999157E-2</c:v>
                </c:pt>
                <c:pt idx="1636">
                  <c:v>8.1799999999999151E-2</c:v>
                </c:pt>
                <c:pt idx="1637">
                  <c:v>8.1849999999999146E-2</c:v>
                </c:pt>
                <c:pt idx="1638">
                  <c:v>8.189999999999914E-2</c:v>
                </c:pt>
                <c:pt idx="1639">
                  <c:v>8.1949999999999135E-2</c:v>
                </c:pt>
                <c:pt idx="1640">
                  <c:v>8.1999999999999129E-2</c:v>
                </c:pt>
                <c:pt idx="1641">
                  <c:v>8.2049999999999124E-2</c:v>
                </c:pt>
                <c:pt idx="1642">
                  <c:v>8.2099999999999118E-2</c:v>
                </c:pt>
                <c:pt idx="1643">
                  <c:v>8.2149999999999113E-2</c:v>
                </c:pt>
                <c:pt idx="1644">
                  <c:v>8.2199999999999107E-2</c:v>
                </c:pt>
                <c:pt idx="1645">
                  <c:v>8.2249999999999102E-2</c:v>
                </c:pt>
                <c:pt idx="1646">
                  <c:v>8.2299999999999096E-2</c:v>
                </c:pt>
                <c:pt idx="1647">
                  <c:v>8.2349999999999091E-2</c:v>
                </c:pt>
                <c:pt idx="1648">
                  <c:v>8.2399999999999085E-2</c:v>
                </c:pt>
                <c:pt idx="1649">
                  <c:v>8.244999999999908E-2</c:v>
                </c:pt>
                <c:pt idx="1650">
                  <c:v>8.2499999999999074E-2</c:v>
                </c:pt>
                <c:pt idx="1651">
                  <c:v>8.2549999999999069E-2</c:v>
                </c:pt>
                <c:pt idx="1652">
                  <c:v>8.2599999999999063E-2</c:v>
                </c:pt>
                <c:pt idx="1653">
                  <c:v>8.2649999999999058E-2</c:v>
                </c:pt>
                <c:pt idx="1654">
                  <c:v>8.2699999999999052E-2</c:v>
                </c:pt>
                <c:pt idx="1655">
                  <c:v>8.2749999999999047E-2</c:v>
                </c:pt>
                <c:pt idx="1656">
                  <c:v>8.2799999999999041E-2</c:v>
                </c:pt>
                <c:pt idx="1657">
                  <c:v>8.2849999999999036E-2</c:v>
                </c:pt>
                <c:pt idx="1658">
                  <c:v>8.289999999999903E-2</c:v>
                </c:pt>
                <c:pt idx="1659">
                  <c:v>8.2949999999999025E-2</c:v>
                </c:pt>
                <c:pt idx="1660">
                  <c:v>8.2999999999999019E-2</c:v>
                </c:pt>
                <c:pt idx="1661">
                  <c:v>8.3049999999999014E-2</c:v>
                </c:pt>
                <c:pt idx="1662">
                  <c:v>8.3099999999999008E-2</c:v>
                </c:pt>
                <c:pt idx="1663">
                  <c:v>8.3149999999999002E-2</c:v>
                </c:pt>
                <c:pt idx="1664">
                  <c:v>8.3199999999998997E-2</c:v>
                </c:pt>
                <c:pt idx="1665">
                  <c:v>8.3249999999998991E-2</c:v>
                </c:pt>
                <c:pt idx="1666">
                  <c:v>8.3299999999998986E-2</c:v>
                </c:pt>
                <c:pt idx="1667">
                  <c:v>8.334999999999898E-2</c:v>
                </c:pt>
                <c:pt idx="1668">
                  <c:v>8.3399999999998975E-2</c:v>
                </c:pt>
                <c:pt idx="1669">
                  <c:v>8.3449999999998969E-2</c:v>
                </c:pt>
                <c:pt idx="1670">
                  <c:v>8.3499999999998964E-2</c:v>
                </c:pt>
                <c:pt idx="1671">
                  <c:v>8.3549999999998958E-2</c:v>
                </c:pt>
                <c:pt idx="1672">
                  <c:v>8.3599999999998953E-2</c:v>
                </c:pt>
                <c:pt idx="1673">
                  <c:v>8.3649999999998947E-2</c:v>
                </c:pt>
                <c:pt idx="1674">
                  <c:v>8.3699999999998942E-2</c:v>
                </c:pt>
                <c:pt idx="1675">
                  <c:v>8.3749999999998936E-2</c:v>
                </c:pt>
                <c:pt idx="1676">
                  <c:v>8.3799999999998931E-2</c:v>
                </c:pt>
                <c:pt idx="1677">
                  <c:v>8.3849999999998925E-2</c:v>
                </c:pt>
                <c:pt idx="1678">
                  <c:v>8.389999999999892E-2</c:v>
                </c:pt>
                <c:pt idx="1679">
                  <c:v>8.3949999999998914E-2</c:v>
                </c:pt>
                <c:pt idx="1680">
                  <c:v>8.3999999999998909E-2</c:v>
                </c:pt>
                <c:pt idx="1681">
                  <c:v>8.4049999999998903E-2</c:v>
                </c:pt>
                <c:pt idx="1682">
                  <c:v>8.4099999999998898E-2</c:v>
                </c:pt>
                <c:pt idx="1683">
                  <c:v>8.4149999999998892E-2</c:v>
                </c:pt>
                <c:pt idx="1684">
                  <c:v>8.4199999999998887E-2</c:v>
                </c:pt>
                <c:pt idx="1685">
                  <c:v>8.4249999999998881E-2</c:v>
                </c:pt>
                <c:pt idx="1686">
                  <c:v>8.4299999999998876E-2</c:v>
                </c:pt>
                <c:pt idx="1687">
                  <c:v>8.434999999999887E-2</c:v>
                </c:pt>
                <c:pt idx="1688">
                  <c:v>8.4399999999998865E-2</c:v>
                </c:pt>
                <c:pt idx="1689">
                  <c:v>8.4449999999998859E-2</c:v>
                </c:pt>
                <c:pt idx="1690">
                  <c:v>8.4499999999998854E-2</c:v>
                </c:pt>
                <c:pt idx="1691">
                  <c:v>8.4549999999998848E-2</c:v>
                </c:pt>
                <c:pt idx="1692">
                  <c:v>8.4599999999998843E-2</c:v>
                </c:pt>
                <c:pt idx="1693">
                  <c:v>8.4649999999998837E-2</c:v>
                </c:pt>
                <c:pt idx="1694">
                  <c:v>8.4699999999998832E-2</c:v>
                </c:pt>
                <c:pt idx="1695">
                  <c:v>8.4749999999998826E-2</c:v>
                </c:pt>
                <c:pt idx="1696">
                  <c:v>8.4799999999998821E-2</c:v>
                </c:pt>
                <c:pt idx="1697">
                  <c:v>8.4849999999998815E-2</c:v>
                </c:pt>
                <c:pt idx="1698">
                  <c:v>8.489999999999881E-2</c:v>
                </c:pt>
                <c:pt idx="1699">
                  <c:v>8.4949999999998804E-2</c:v>
                </c:pt>
                <c:pt idx="1700">
                  <c:v>8.4999999999998799E-2</c:v>
                </c:pt>
                <c:pt idx="1701">
                  <c:v>8.5049999999998793E-2</c:v>
                </c:pt>
                <c:pt idx="1702">
                  <c:v>8.5099999999998788E-2</c:v>
                </c:pt>
                <c:pt idx="1703">
                  <c:v>8.5149999999998782E-2</c:v>
                </c:pt>
                <c:pt idx="1704">
                  <c:v>8.5199999999998777E-2</c:v>
                </c:pt>
                <c:pt idx="1705">
                  <c:v>8.5249999999998771E-2</c:v>
                </c:pt>
                <c:pt idx="1706">
                  <c:v>8.5299999999998766E-2</c:v>
                </c:pt>
                <c:pt idx="1707">
                  <c:v>8.534999999999876E-2</c:v>
                </c:pt>
                <c:pt idx="1708">
                  <c:v>8.5399999999998755E-2</c:v>
                </c:pt>
                <c:pt idx="1709">
                  <c:v>8.5449999999998749E-2</c:v>
                </c:pt>
                <c:pt idx="1710">
                  <c:v>8.5499999999998744E-2</c:v>
                </c:pt>
                <c:pt idx="1711">
                  <c:v>8.5549999999998738E-2</c:v>
                </c:pt>
                <c:pt idx="1712">
                  <c:v>8.5599999999998733E-2</c:v>
                </c:pt>
                <c:pt idx="1713">
                  <c:v>8.5649999999998727E-2</c:v>
                </c:pt>
                <c:pt idx="1714">
                  <c:v>8.5699999999998722E-2</c:v>
                </c:pt>
                <c:pt idx="1715">
                  <c:v>8.5749999999998716E-2</c:v>
                </c:pt>
                <c:pt idx="1716">
                  <c:v>8.5799999999998711E-2</c:v>
                </c:pt>
                <c:pt idx="1717">
                  <c:v>8.5849999999998705E-2</c:v>
                </c:pt>
                <c:pt idx="1718">
                  <c:v>8.58999999999987E-2</c:v>
                </c:pt>
                <c:pt idx="1719">
                  <c:v>8.5949999999998694E-2</c:v>
                </c:pt>
                <c:pt idx="1720">
                  <c:v>8.5999999999998689E-2</c:v>
                </c:pt>
                <c:pt idx="1721">
                  <c:v>8.6049999999998683E-2</c:v>
                </c:pt>
                <c:pt idx="1722">
                  <c:v>8.6099999999998678E-2</c:v>
                </c:pt>
                <c:pt idx="1723">
                  <c:v>8.6149999999998672E-2</c:v>
                </c:pt>
                <c:pt idx="1724">
                  <c:v>8.6199999999998667E-2</c:v>
                </c:pt>
                <c:pt idx="1725">
                  <c:v>8.6249999999998661E-2</c:v>
                </c:pt>
                <c:pt idx="1726">
                  <c:v>8.6299999999998656E-2</c:v>
                </c:pt>
                <c:pt idx="1727">
                  <c:v>8.634999999999865E-2</c:v>
                </c:pt>
                <c:pt idx="1728">
                  <c:v>8.6399999999998645E-2</c:v>
                </c:pt>
                <c:pt idx="1729">
                  <c:v>8.6449999999998639E-2</c:v>
                </c:pt>
                <c:pt idx="1730">
                  <c:v>8.6499999999998634E-2</c:v>
                </c:pt>
                <c:pt idx="1731">
                  <c:v>8.6549999999998628E-2</c:v>
                </c:pt>
                <c:pt idx="1732">
                  <c:v>8.6599999999998623E-2</c:v>
                </c:pt>
                <c:pt idx="1733">
                  <c:v>8.6649999999998617E-2</c:v>
                </c:pt>
                <c:pt idx="1734">
                  <c:v>8.6699999999998612E-2</c:v>
                </c:pt>
                <c:pt idx="1735">
                  <c:v>8.6749999999998606E-2</c:v>
                </c:pt>
                <c:pt idx="1736">
                  <c:v>8.67999999999986E-2</c:v>
                </c:pt>
                <c:pt idx="1737">
                  <c:v>8.6849999999998595E-2</c:v>
                </c:pt>
                <c:pt idx="1738">
                  <c:v>8.6899999999998589E-2</c:v>
                </c:pt>
                <c:pt idx="1739">
                  <c:v>8.6949999999998584E-2</c:v>
                </c:pt>
                <c:pt idx="1740">
                  <c:v>8.6999999999998578E-2</c:v>
                </c:pt>
                <c:pt idx="1741">
                  <c:v>8.7049999999998573E-2</c:v>
                </c:pt>
                <c:pt idx="1742">
                  <c:v>8.7099999999998567E-2</c:v>
                </c:pt>
                <c:pt idx="1743">
                  <c:v>8.7149999999998562E-2</c:v>
                </c:pt>
                <c:pt idx="1744">
                  <c:v>8.7199999999998556E-2</c:v>
                </c:pt>
                <c:pt idx="1745">
                  <c:v>8.7249999999998551E-2</c:v>
                </c:pt>
                <c:pt idx="1746">
                  <c:v>8.7299999999998545E-2</c:v>
                </c:pt>
                <c:pt idx="1747">
                  <c:v>8.734999999999854E-2</c:v>
                </c:pt>
                <c:pt idx="1748">
                  <c:v>8.7399999999998534E-2</c:v>
                </c:pt>
                <c:pt idx="1749">
                  <c:v>8.7449999999998529E-2</c:v>
                </c:pt>
                <c:pt idx="1750">
                  <c:v>8.7499999999998523E-2</c:v>
                </c:pt>
                <c:pt idx="1751">
                  <c:v>8.7549999999998518E-2</c:v>
                </c:pt>
                <c:pt idx="1752">
                  <c:v>8.7599999999998512E-2</c:v>
                </c:pt>
                <c:pt idx="1753">
                  <c:v>8.7649999999998507E-2</c:v>
                </c:pt>
                <c:pt idx="1754">
                  <c:v>8.7699999999998501E-2</c:v>
                </c:pt>
                <c:pt idx="1755">
                  <c:v>8.7749999999998496E-2</c:v>
                </c:pt>
                <c:pt idx="1756">
                  <c:v>8.779999999999849E-2</c:v>
                </c:pt>
                <c:pt idx="1757">
                  <c:v>8.7849999999998485E-2</c:v>
                </c:pt>
                <c:pt idx="1758">
                  <c:v>8.7899999999998479E-2</c:v>
                </c:pt>
                <c:pt idx="1759">
                  <c:v>8.7949999999998474E-2</c:v>
                </c:pt>
                <c:pt idx="1760">
                  <c:v>8.7999999999998468E-2</c:v>
                </c:pt>
                <c:pt idx="1761">
                  <c:v>8.8049999999998463E-2</c:v>
                </c:pt>
                <c:pt idx="1762">
                  <c:v>8.8099999999998457E-2</c:v>
                </c:pt>
                <c:pt idx="1763">
                  <c:v>8.8149999999998452E-2</c:v>
                </c:pt>
                <c:pt idx="1764">
                  <c:v>8.8199999999998446E-2</c:v>
                </c:pt>
                <c:pt idx="1765">
                  <c:v>8.8249999999998441E-2</c:v>
                </c:pt>
                <c:pt idx="1766">
                  <c:v>8.8299999999998435E-2</c:v>
                </c:pt>
                <c:pt idx="1767">
                  <c:v>8.834999999999843E-2</c:v>
                </c:pt>
                <c:pt idx="1768">
                  <c:v>8.8399999999998424E-2</c:v>
                </c:pt>
                <c:pt idx="1769">
                  <c:v>8.8449999999998419E-2</c:v>
                </c:pt>
                <c:pt idx="1770">
                  <c:v>8.8499999999998413E-2</c:v>
                </c:pt>
                <c:pt idx="1771">
                  <c:v>8.8549999999998408E-2</c:v>
                </c:pt>
                <c:pt idx="1772">
                  <c:v>8.8599999999998402E-2</c:v>
                </c:pt>
                <c:pt idx="1773">
                  <c:v>8.8649999999998397E-2</c:v>
                </c:pt>
                <c:pt idx="1774">
                  <c:v>8.8699999999998391E-2</c:v>
                </c:pt>
                <c:pt idx="1775">
                  <c:v>8.8749999999998386E-2</c:v>
                </c:pt>
                <c:pt idx="1776">
                  <c:v>8.879999999999838E-2</c:v>
                </c:pt>
                <c:pt idx="1777">
                  <c:v>8.8849999999998375E-2</c:v>
                </c:pt>
                <c:pt idx="1778">
                  <c:v>8.8899999999998369E-2</c:v>
                </c:pt>
                <c:pt idx="1779">
                  <c:v>8.8949999999998364E-2</c:v>
                </c:pt>
                <c:pt idx="1780">
                  <c:v>8.8999999999998358E-2</c:v>
                </c:pt>
                <c:pt idx="1781">
                  <c:v>8.9049999999998353E-2</c:v>
                </c:pt>
                <c:pt idx="1782">
                  <c:v>8.9099999999998347E-2</c:v>
                </c:pt>
                <c:pt idx="1783">
                  <c:v>8.9149999999998342E-2</c:v>
                </c:pt>
                <c:pt idx="1784">
                  <c:v>8.9199999999998336E-2</c:v>
                </c:pt>
                <c:pt idx="1785">
                  <c:v>8.9249999999998331E-2</c:v>
                </c:pt>
                <c:pt idx="1786">
                  <c:v>8.9299999999998325E-2</c:v>
                </c:pt>
                <c:pt idx="1787">
                  <c:v>8.934999999999832E-2</c:v>
                </c:pt>
                <c:pt idx="1788">
                  <c:v>8.9399999999998314E-2</c:v>
                </c:pt>
                <c:pt idx="1789">
                  <c:v>8.9449999999998309E-2</c:v>
                </c:pt>
                <c:pt idx="1790">
                  <c:v>8.9499999999998303E-2</c:v>
                </c:pt>
                <c:pt idx="1791">
                  <c:v>8.9549999999998298E-2</c:v>
                </c:pt>
                <c:pt idx="1792">
                  <c:v>8.9599999999998292E-2</c:v>
                </c:pt>
                <c:pt idx="1793">
                  <c:v>8.9649999999998287E-2</c:v>
                </c:pt>
                <c:pt idx="1794">
                  <c:v>8.9699999999998281E-2</c:v>
                </c:pt>
                <c:pt idx="1795">
                  <c:v>8.9749999999998276E-2</c:v>
                </c:pt>
                <c:pt idx="1796">
                  <c:v>8.979999999999827E-2</c:v>
                </c:pt>
                <c:pt idx="1797">
                  <c:v>8.9849999999998265E-2</c:v>
                </c:pt>
                <c:pt idx="1798">
                  <c:v>8.9899999999998259E-2</c:v>
                </c:pt>
                <c:pt idx="1799">
                  <c:v>8.9949999999998254E-2</c:v>
                </c:pt>
                <c:pt idx="1800">
                  <c:v>8.9999999999998248E-2</c:v>
                </c:pt>
                <c:pt idx="1801">
                  <c:v>9.0049999999998243E-2</c:v>
                </c:pt>
                <c:pt idx="1802">
                  <c:v>9.0099999999998237E-2</c:v>
                </c:pt>
                <c:pt idx="1803">
                  <c:v>9.0149999999998232E-2</c:v>
                </c:pt>
                <c:pt idx="1804">
                  <c:v>9.0199999999998226E-2</c:v>
                </c:pt>
                <c:pt idx="1805">
                  <c:v>9.0249999999998221E-2</c:v>
                </c:pt>
                <c:pt idx="1806">
                  <c:v>9.0299999999998215E-2</c:v>
                </c:pt>
                <c:pt idx="1807">
                  <c:v>9.034999999999821E-2</c:v>
                </c:pt>
                <c:pt idx="1808">
                  <c:v>9.0399999999998204E-2</c:v>
                </c:pt>
                <c:pt idx="1809">
                  <c:v>9.0449999999998199E-2</c:v>
                </c:pt>
                <c:pt idx="1810">
                  <c:v>9.0499999999998193E-2</c:v>
                </c:pt>
                <c:pt idx="1811">
                  <c:v>9.0549999999998187E-2</c:v>
                </c:pt>
                <c:pt idx="1812">
                  <c:v>9.0599999999998182E-2</c:v>
                </c:pt>
                <c:pt idx="1813">
                  <c:v>9.0649999999998176E-2</c:v>
                </c:pt>
                <c:pt idx="1814">
                  <c:v>9.0699999999998171E-2</c:v>
                </c:pt>
                <c:pt idx="1815">
                  <c:v>9.0749999999998165E-2</c:v>
                </c:pt>
                <c:pt idx="1816">
                  <c:v>9.079999999999816E-2</c:v>
                </c:pt>
                <c:pt idx="1817">
                  <c:v>9.0849999999998154E-2</c:v>
                </c:pt>
                <c:pt idx="1818">
                  <c:v>9.0899999999998149E-2</c:v>
                </c:pt>
                <c:pt idx="1819">
                  <c:v>9.0949999999998143E-2</c:v>
                </c:pt>
                <c:pt idx="1820">
                  <c:v>9.0999999999998138E-2</c:v>
                </c:pt>
                <c:pt idx="1821">
                  <c:v>9.1049999999998132E-2</c:v>
                </c:pt>
                <c:pt idx="1822">
                  <c:v>9.1099999999998127E-2</c:v>
                </c:pt>
                <c:pt idx="1823">
                  <c:v>9.1149999999998121E-2</c:v>
                </c:pt>
                <c:pt idx="1824">
                  <c:v>9.1199999999998116E-2</c:v>
                </c:pt>
                <c:pt idx="1825">
                  <c:v>9.124999999999811E-2</c:v>
                </c:pt>
                <c:pt idx="1826">
                  <c:v>9.1299999999998105E-2</c:v>
                </c:pt>
                <c:pt idx="1827">
                  <c:v>9.1349999999998099E-2</c:v>
                </c:pt>
                <c:pt idx="1828">
                  <c:v>9.1399999999998094E-2</c:v>
                </c:pt>
                <c:pt idx="1829">
                  <c:v>9.1449999999998088E-2</c:v>
                </c:pt>
                <c:pt idx="1830">
                  <c:v>9.1499999999998083E-2</c:v>
                </c:pt>
                <c:pt idx="1831">
                  <c:v>9.1549999999998077E-2</c:v>
                </c:pt>
                <c:pt idx="1832">
                  <c:v>9.1599999999998072E-2</c:v>
                </c:pt>
                <c:pt idx="1833">
                  <c:v>9.1649999999998066E-2</c:v>
                </c:pt>
                <c:pt idx="1834">
                  <c:v>9.1699999999998061E-2</c:v>
                </c:pt>
                <c:pt idx="1835">
                  <c:v>9.1749999999998055E-2</c:v>
                </c:pt>
                <c:pt idx="1836">
                  <c:v>9.179999999999805E-2</c:v>
                </c:pt>
                <c:pt idx="1837">
                  <c:v>9.1849999999998044E-2</c:v>
                </c:pt>
                <c:pt idx="1838">
                  <c:v>9.1899999999998039E-2</c:v>
                </c:pt>
                <c:pt idx="1839">
                  <c:v>9.1949999999998033E-2</c:v>
                </c:pt>
                <c:pt idx="1840">
                  <c:v>9.1999999999998028E-2</c:v>
                </c:pt>
                <c:pt idx="1841">
                  <c:v>9.2049999999998022E-2</c:v>
                </c:pt>
                <c:pt idx="1842">
                  <c:v>9.2099999999998017E-2</c:v>
                </c:pt>
                <c:pt idx="1843">
                  <c:v>9.2149999999998011E-2</c:v>
                </c:pt>
                <c:pt idx="1844">
                  <c:v>9.2199999999998006E-2</c:v>
                </c:pt>
                <c:pt idx="1845">
                  <c:v>9.2249999999998E-2</c:v>
                </c:pt>
                <c:pt idx="1846">
                  <c:v>9.2299999999997995E-2</c:v>
                </c:pt>
                <c:pt idx="1847">
                  <c:v>9.2349999999997989E-2</c:v>
                </c:pt>
                <c:pt idx="1848">
                  <c:v>9.2399999999997984E-2</c:v>
                </c:pt>
                <c:pt idx="1849">
                  <c:v>9.2449999999997978E-2</c:v>
                </c:pt>
                <c:pt idx="1850">
                  <c:v>9.2499999999997973E-2</c:v>
                </c:pt>
                <c:pt idx="1851">
                  <c:v>9.2549999999997967E-2</c:v>
                </c:pt>
                <c:pt idx="1852">
                  <c:v>9.2599999999997962E-2</c:v>
                </c:pt>
                <c:pt idx="1853">
                  <c:v>9.2649999999997956E-2</c:v>
                </c:pt>
                <c:pt idx="1854">
                  <c:v>9.2699999999997951E-2</c:v>
                </c:pt>
                <c:pt idx="1855">
                  <c:v>9.2749999999997945E-2</c:v>
                </c:pt>
                <c:pt idx="1856">
                  <c:v>9.279999999999794E-2</c:v>
                </c:pt>
                <c:pt idx="1857">
                  <c:v>9.2849999999997934E-2</c:v>
                </c:pt>
                <c:pt idx="1858">
                  <c:v>9.2899999999997929E-2</c:v>
                </c:pt>
                <c:pt idx="1859">
                  <c:v>9.2949999999997923E-2</c:v>
                </c:pt>
                <c:pt idx="1860">
                  <c:v>9.2999999999997918E-2</c:v>
                </c:pt>
                <c:pt idx="1861">
                  <c:v>9.3049999999997912E-2</c:v>
                </c:pt>
                <c:pt idx="1862">
                  <c:v>9.3099999999997907E-2</c:v>
                </c:pt>
                <c:pt idx="1863">
                  <c:v>9.3149999999997901E-2</c:v>
                </c:pt>
                <c:pt idx="1864">
                  <c:v>9.3199999999997896E-2</c:v>
                </c:pt>
                <c:pt idx="1865">
                  <c:v>9.324999999999789E-2</c:v>
                </c:pt>
                <c:pt idx="1866">
                  <c:v>9.3299999999997885E-2</c:v>
                </c:pt>
                <c:pt idx="1867">
                  <c:v>9.3349999999997879E-2</c:v>
                </c:pt>
                <c:pt idx="1868">
                  <c:v>9.3399999999997874E-2</c:v>
                </c:pt>
                <c:pt idx="1869">
                  <c:v>9.3449999999997868E-2</c:v>
                </c:pt>
                <c:pt idx="1870">
                  <c:v>9.3499999999997863E-2</c:v>
                </c:pt>
                <c:pt idx="1871">
                  <c:v>9.3549999999997857E-2</c:v>
                </c:pt>
                <c:pt idx="1872">
                  <c:v>9.3599999999997852E-2</c:v>
                </c:pt>
                <c:pt idx="1873">
                  <c:v>9.3649999999997846E-2</c:v>
                </c:pt>
                <c:pt idx="1874">
                  <c:v>9.3699999999997841E-2</c:v>
                </c:pt>
                <c:pt idx="1875">
                  <c:v>9.3749999999997835E-2</c:v>
                </c:pt>
                <c:pt idx="1876">
                  <c:v>9.379999999999783E-2</c:v>
                </c:pt>
                <c:pt idx="1877">
                  <c:v>9.3849999999997824E-2</c:v>
                </c:pt>
                <c:pt idx="1878">
                  <c:v>9.3899999999997819E-2</c:v>
                </c:pt>
                <c:pt idx="1879">
                  <c:v>9.3949999999997813E-2</c:v>
                </c:pt>
                <c:pt idx="1880">
                  <c:v>9.3999999999997808E-2</c:v>
                </c:pt>
                <c:pt idx="1881">
                  <c:v>9.4049999999997802E-2</c:v>
                </c:pt>
                <c:pt idx="1882">
                  <c:v>9.4099999999997797E-2</c:v>
                </c:pt>
                <c:pt idx="1883">
                  <c:v>9.4149999999997791E-2</c:v>
                </c:pt>
                <c:pt idx="1884">
                  <c:v>9.4199999999997786E-2</c:v>
                </c:pt>
                <c:pt idx="1885">
                  <c:v>9.424999999999778E-2</c:v>
                </c:pt>
                <c:pt idx="1886">
                  <c:v>9.4299999999997774E-2</c:v>
                </c:pt>
                <c:pt idx="1887">
                  <c:v>9.4349999999997769E-2</c:v>
                </c:pt>
                <c:pt idx="1888">
                  <c:v>9.4399999999997763E-2</c:v>
                </c:pt>
                <c:pt idx="1889">
                  <c:v>9.4449999999997758E-2</c:v>
                </c:pt>
                <c:pt idx="1890">
                  <c:v>9.4499999999997752E-2</c:v>
                </c:pt>
                <c:pt idx="1891">
                  <c:v>9.4549999999997747E-2</c:v>
                </c:pt>
                <c:pt idx="1892">
                  <c:v>9.4599999999997741E-2</c:v>
                </c:pt>
                <c:pt idx="1893">
                  <c:v>9.4649999999997736E-2</c:v>
                </c:pt>
                <c:pt idx="1894">
                  <c:v>9.469999999999773E-2</c:v>
                </c:pt>
                <c:pt idx="1895">
                  <c:v>9.4749999999997725E-2</c:v>
                </c:pt>
                <c:pt idx="1896">
                  <c:v>9.4799999999997719E-2</c:v>
                </c:pt>
                <c:pt idx="1897">
                  <c:v>9.4849999999997714E-2</c:v>
                </c:pt>
                <c:pt idx="1898">
                  <c:v>9.4899999999997708E-2</c:v>
                </c:pt>
                <c:pt idx="1899">
                  <c:v>9.4949999999997703E-2</c:v>
                </c:pt>
                <c:pt idx="1900">
                  <c:v>9.4999999999997697E-2</c:v>
                </c:pt>
                <c:pt idx="1901">
                  <c:v>9.5049999999997692E-2</c:v>
                </c:pt>
                <c:pt idx="1902">
                  <c:v>9.5099999999997686E-2</c:v>
                </c:pt>
                <c:pt idx="1903">
                  <c:v>9.5149999999997681E-2</c:v>
                </c:pt>
                <c:pt idx="1904">
                  <c:v>9.5199999999997675E-2</c:v>
                </c:pt>
                <c:pt idx="1905">
                  <c:v>9.524999999999767E-2</c:v>
                </c:pt>
                <c:pt idx="1906">
                  <c:v>9.5299999999997664E-2</c:v>
                </c:pt>
                <c:pt idx="1907">
                  <c:v>9.5349999999997659E-2</c:v>
                </c:pt>
                <c:pt idx="1908">
                  <c:v>9.5399999999997653E-2</c:v>
                </c:pt>
                <c:pt idx="1909">
                  <c:v>9.5449999999997648E-2</c:v>
                </c:pt>
                <c:pt idx="1910">
                  <c:v>9.5499999999997642E-2</c:v>
                </c:pt>
                <c:pt idx="1911">
                  <c:v>9.5549999999997637E-2</c:v>
                </c:pt>
                <c:pt idx="1912">
                  <c:v>9.5599999999997631E-2</c:v>
                </c:pt>
                <c:pt idx="1913">
                  <c:v>9.5649999999997626E-2</c:v>
                </c:pt>
                <c:pt idx="1914">
                  <c:v>9.569999999999762E-2</c:v>
                </c:pt>
                <c:pt idx="1915">
                  <c:v>9.5749999999997615E-2</c:v>
                </c:pt>
                <c:pt idx="1916">
                  <c:v>9.5799999999997609E-2</c:v>
                </c:pt>
                <c:pt idx="1917">
                  <c:v>9.5849999999997604E-2</c:v>
                </c:pt>
                <c:pt idx="1918">
                  <c:v>9.5899999999997598E-2</c:v>
                </c:pt>
                <c:pt idx="1919">
                  <c:v>9.5949999999997593E-2</c:v>
                </c:pt>
                <c:pt idx="1920">
                  <c:v>9.5999999999997587E-2</c:v>
                </c:pt>
                <c:pt idx="1921">
                  <c:v>9.6049999999997582E-2</c:v>
                </c:pt>
                <c:pt idx="1922">
                  <c:v>9.6099999999997576E-2</c:v>
                </c:pt>
                <c:pt idx="1923">
                  <c:v>9.6149999999997571E-2</c:v>
                </c:pt>
                <c:pt idx="1924">
                  <c:v>9.6199999999997565E-2</c:v>
                </c:pt>
                <c:pt idx="1925">
                  <c:v>9.624999999999756E-2</c:v>
                </c:pt>
                <c:pt idx="1926">
                  <c:v>9.6299999999997554E-2</c:v>
                </c:pt>
                <c:pt idx="1927">
                  <c:v>9.6349999999997549E-2</c:v>
                </c:pt>
                <c:pt idx="1928">
                  <c:v>9.6399999999997543E-2</c:v>
                </c:pt>
                <c:pt idx="1929">
                  <c:v>9.6449999999997538E-2</c:v>
                </c:pt>
                <c:pt idx="1930">
                  <c:v>9.6499999999997532E-2</c:v>
                </c:pt>
                <c:pt idx="1931">
                  <c:v>9.6549999999997527E-2</c:v>
                </c:pt>
                <c:pt idx="1932">
                  <c:v>9.6599999999997521E-2</c:v>
                </c:pt>
                <c:pt idx="1933">
                  <c:v>9.6649999999997516E-2</c:v>
                </c:pt>
                <c:pt idx="1934">
                  <c:v>9.669999999999751E-2</c:v>
                </c:pt>
                <c:pt idx="1935">
                  <c:v>9.6749999999997505E-2</c:v>
                </c:pt>
                <c:pt idx="1936">
                  <c:v>9.6799999999997499E-2</c:v>
                </c:pt>
                <c:pt idx="1937">
                  <c:v>9.6849999999997494E-2</c:v>
                </c:pt>
                <c:pt idx="1938">
                  <c:v>9.6899999999997488E-2</c:v>
                </c:pt>
                <c:pt idx="1939">
                  <c:v>9.6949999999997483E-2</c:v>
                </c:pt>
                <c:pt idx="1940">
                  <c:v>9.6999999999997477E-2</c:v>
                </c:pt>
                <c:pt idx="1941">
                  <c:v>9.7049999999997472E-2</c:v>
                </c:pt>
                <c:pt idx="1942">
                  <c:v>9.7099999999997466E-2</c:v>
                </c:pt>
                <c:pt idx="1943">
                  <c:v>9.7149999999997461E-2</c:v>
                </c:pt>
                <c:pt idx="1944">
                  <c:v>9.7199999999997455E-2</c:v>
                </c:pt>
                <c:pt idx="1945">
                  <c:v>9.724999999999745E-2</c:v>
                </c:pt>
                <c:pt idx="1946">
                  <c:v>9.7299999999997444E-2</c:v>
                </c:pt>
                <c:pt idx="1947">
                  <c:v>9.7349999999997439E-2</c:v>
                </c:pt>
                <c:pt idx="1948">
                  <c:v>9.7399999999997433E-2</c:v>
                </c:pt>
                <c:pt idx="1949">
                  <c:v>9.7449999999997428E-2</c:v>
                </c:pt>
                <c:pt idx="1950">
                  <c:v>9.7499999999997422E-2</c:v>
                </c:pt>
                <c:pt idx="1951">
                  <c:v>9.7549999999997417E-2</c:v>
                </c:pt>
                <c:pt idx="1952">
                  <c:v>9.7599999999997411E-2</c:v>
                </c:pt>
                <c:pt idx="1953">
                  <c:v>9.7649999999997406E-2</c:v>
                </c:pt>
                <c:pt idx="1954">
                  <c:v>9.76999999999974E-2</c:v>
                </c:pt>
                <c:pt idx="1955">
                  <c:v>9.7749999999997395E-2</c:v>
                </c:pt>
                <c:pt idx="1956">
                  <c:v>9.7799999999997389E-2</c:v>
                </c:pt>
                <c:pt idx="1957">
                  <c:v>9.7849999999997384E-2</c:v>
                </c:pt>
                <c:pt idx="1958">
                  <c:v>9.7899999999997378E-2</c:v>
                </c:pt>
                <c:pt idx="1959">
                  <c:v>9.7949999999997373E-2</c:v>
                </c:pt>
                <c:pt idx="1960">
                  <c:v>9.7999999999997367E-2</c:v>
                </c:pt>
                <c:pt idx="1961">
                  <c:v>9.8049999999997361E-2</c:v>
                </c:pt>
                <c:pt idx="1962">
                  <c:v>9.8099999999997356E-2</c:v>
                </c:pt>
                <c:pt idx="1963">
                  <c:v>9.814999999999735E-2</c:v>
                </c:pt>
                <c:pt idx="1964">
                  <c:v>9.8199999999997345E-2</c:v>
                </c:pt>
                <c:pt idx="1965">
                  <c:v>9.8249999999997339E-2</c:v>
                </c:pt>
                <c:pt idx="1966">
                  <c:v>9.8299999999997334E-2</c:v>
                </c:pt>
                <c:pt idx="1967">
                  <c:v>9.8349999999997328E-2</c:v>
                </c:pt>
                <c:pt idx="1968">
                  <c:v>9.8399999999997323E-2</c:v>
                </c:pt>
                <c:pt idx="1969">
                  <c:v>9.8449999999997317E-2</c:v>
                </c:pt>
                <c:pt idx="1970">
                  <c:v>9.8499999999997312E-2</c:v>
                </c:pt>
                <c:pt idx="1971">
                  <c:v>9.8549999999997306E-2</c:v>
                </c:pt>
                <c:pt idx="1972">
                  <c:v>9.8599999999997301E-2</c:v>
                </c:pt>
                <c:pt idx="1973">
                  <c:v>9.8649999999997295E-2</c:v>
                </c:pt>
                <c:pt idx="1974">
                  <c:v>9.869999999999729E-2</c:v>
                </c:pt>
                <c:pt idx="1975">
                  <c:v>9.8749999999997284E-2</c:v>
                </c:pt>
                <c:pt idx="1976">
                  <c:v>9.8799999999997279E-2</c:v>
                </c:pt>
                <c:pt idx="1977">
                  <c:v>9.8849999999997273E-2</c:v>
                </c:pt>
                <c:pt idx="1978">
                  <c:v>9.8899999999997268E-2</c:v>
                </c:pt>
                <c:pt idx="1979">
                  <c:v>9.8949999999997262E-2</c:v>
                </c:pt>
                <c:pt idx="1980">
                  <c:v>9.8999999999997257E-2</c:v>
                </c:pt>
                <c:pt idx="1981">
                  <c:v>9.9049999999997251E-2</c:v>
                </c:pt>
                <c:pt idx="1982">
                  <c:v>9.9099999999997246E-2</c:v>
                </c:pt>
                <c:pt idx="1983">
                  <c:v>9.914999999999724E-2</c:v>
                </c:pt>
                <c:pt idx="1984">
                  <c:v>9.9199999999997235E-2</c:v>
                </c:pt>
                <c:pt idx="1985">
                  <c:v>9.9249999999997229E-2</c:v>
                </c:pt>
                <c:pt idx="1986">
                  <c:v>9.9299999999997224E-2</c:v>
                </c:pt>
                <c:pt idx="1987">
                  <c:v>9.9349999999997218E-2</c:v>
                </c:pt>
                <c:pt idx="1988">
                  <c:v>9.9399999999997213E-2</c:v>
                </c:pt>
                <c:pt idx="1989">
                  <c:v>9.9449999999997207E-2</c:v>
                </c:pt>
                <c:pt idx="1990">
                  <c:v>9.9499999999997202E-2</c:v>
                </c:pt>
                <c:pt idx="1991">
                  <c:v>9.9549999999997196E-2</c:v>
                </c:pt>
                <c:pt idx="1992">
                  <c:v>9.9599999999997191E-2</c:v>
                </c:pt>
                <c:pt idx="1993">
                  <c:v>9.9649999999997185E-2</c:v>
                </c:pt>
                <c:pt idx="1994">
                  <c:v>9.969999999999718E-2</c:v>
                </c:pt>
                <c:pt idx="1995">
                  <c:v>9.9749999999997174E-2</c:v>
                </c:pt>
                <c:pt idx="1996">
                  <c:v>9.9799999999997169E-2</c:v>
                </c:pt>
                <c:pt idx="1997">
                  <c:v>9.9849999999997163E-2</c:v>
                </c:pt>
                <c:pt idx="1998">
                  <c:v>9.9899999999997158E-2</c:v>
                </c:pt>
                <c:pt idx="1999">
                  <c:v>9.9949999999997152E-2</c:v>
                </c:pt>
                <c:pt idx="2000">
                  <c:v>9.9999999999997147E-2</c:v>
                </c:pt>
                <c:pt idx="2001">
                  <c:v>0.10004999999999714</c:v>
                </c:pt>
                <c:pt idx="2002">
                  <c:v>0.10009999999999714</c:v>
                </c:pt>
                <c:pt idx="2003">
                  <c:v>0.10014999999999713</c:v>
                </c:pt>
                <c:pt idx="2004">
                  <c:v>0.10019999999999712</c:v>
                </c:pt>
                <c:pt idx="2005">
                  <c:v>0.10024999999999712</c:v>
                </c:pt>
                <c:pt idx="2006">
                  <c:v>0.10029999999999711</c:v>
                </c:pt>
                <c:pt idx="2007">
                  <c:v>0.10034999999999711</c:v>
                </c:pt>
                <c:pt idx="2008">
                  <c:v>0.1003999999999971</c:v>
                </c:pt>
                <c:pt idx="2009">
                  <c:v>0.1004499999999971</c:v>
                </c:pt>
                <c:pt idx="2010">
                  <c:v>0.10049999999999709</c:v>
                </c:pt>
                <c:pt idx="2011">
                  <c:v>0.10054999999999709</c:v>
                </c:pt>
                <c:pt idx="2012">
                  <c:v>0.10059999999999708</c:v>
                </c:pt>
                <c:pt idx="2013">
                  <c:v>0.10064999999999708</c:v>
                </c:pt>
                <c:pt idx="2014">
                  <c:v>0.10069999999999707</c:v>
                </c:pt>
                <c:pt idx="2015">
                  <c:v>0.10074999999999706</c:v>
                </c:pt>
                <c:pt idx="2016">
                  <c:v>0.10079999999999706</c:v>
                </c:pt>
                <c:pt idx="2017">
                  <c:v>0.10084999999999705</c:v>
                </c:pt>
                <c:pt idx="2018">
                  <c:v>0.10089999999999705</c:v>
                </c:pt>
                <c:pt idx="2019">
                  <c:v>0.10094999999999704</c:v>
                </c:pt>
                <c:pt idx="2020">
                  <c:v>0.10099999999999704</c:v>
                </c:pt>
                <c:pt idx="2021">
                  <c:v>0.10104999999999703</c:v>
                </c:pt>
                <c:pt idx="2022">
                  <c:v>0.10109999999999703</c:v>
                </c:pt>
                <c:pt idx="2023">
                  <c:v>0.10114999999999702</c:v>
                </c:pt>
                <c:pt idx="2024">
                  <c:v>0.10119999999999701</c:v>
                </c:pt>
                <c:pt idx="2025">
                  <c:v>0.10124999999999701</c:v>
                </c:pt>
                <c:pt idx="2026">
                  <c:v>0.101299999999997</c:v>
                </c:pt>
                <c:pt idx="2027">
                  <c:v>0.101349999999997</c:v>
                </c:pt>
                <c:pt idx="2028">
                  <c:v>0.10139999999999699</c:v>
                </c:pt>
                <c:pt idx="2029">
                  <c:v>0.10144999999999699</c:v>
                </c:pt>
                <c:pt idx="2030">
                  <c:v>0.10149999999999698</c:v>
                </c:pt>
                <c:pt idx="2031">
                  <c:v>0.10154999999999698</c:v>
                </c:pt>
                <c:pt idx="2032">
                  <c:v>0.10159999999999697</c:v>
                </c:pt>
                <c:pt idx="2033">
                  <c:v>0.10164999999999697</c:v>
                </c:pt>
                <c:pt idx="2034">
                  <c:v>0.10169999999999696</c:v>
                </c:pt>
                <c:pt idx="2035">
                  <c:v>0.10174999999999695</c:v>
                </c:pt>
                <c:pt idx="2036">
                  <c:v>0.10179999999999695</c:v>
                </c:pt>
                <c:pt idx="2037">
                  <c:v>0.10184999999999694</c:v>
                </c:pt>
                <c:pt idx="2038">
                  <c:v>0.10189999999999694</c:v>
                </c:pt>
                <c:pt idx="2039">
                  <c:v>0.10194999999999693</c:v>
                </c:pt>
                <c:pt idx="2040">
                  <c:v>0.10199999999999693</c:v>
                </c:pt>
                <c:pt idx="2041">
                  <c:v>0.10204999999999692</c:v>
                </c:pt>
                <c:pt idx="2042">
                  <c:v>0.10209999999999692</c:v>
                </c:pt>
                <c:pt idx="2043">
                  <c:v>0.10214999999999691</c:v>
                </c:pt>
                <c:pt idx="2044">
                  <c:v>0.1021999999999969</c:v>
                </c:pt>
                <c:pt idx="2045">
                  <c:v>0.1022499999999969</c:v>
                </c:pt>
                <c:pt idx="2046">
                  <c:v>0.10229999999999689</c:v>
                </c:pt>
                <c:pt idx="2047">
                  <c:v>0.10234999999999689</c:v>
                </c:pt>
                <c:pt idx="2048">
                  <c:v>0.10239999999999688</c:v>
                </c:pt>
                <c:pt idx="2049">
                  <c:v>0.10244999999999688</c:v>
                </c:pt>
                <c:pt idx="2050">
                  <c:v>0.10249999999999687</c:v>
                </c:pt>
                <c:pt idx="2051">
                  <c:v>0.10254999999999687</c:v>
                </c:pt>
                <c:pt idx="2052">
                  <c:v>0.10259999999999686</c:v>
                </c:pt>
                <c:pt idx="2053">
                  <c:v>0.10264999999999685</c:v>
                </c:pt>
                <c:pt idx="2054">
                  <c:v>0.10269999999999685</c:v>
                </c:pt>
                <c:pt idx="2055">
                  <c:v>0.10274999999999684</c:v>
                </c:pt>
                <c:pt idx="2056">
                  <c:v>0.10279999999999684</c:v>
                </c:pt>
                <c:pt idx="2057">
                  <c:v>0.10284999999999683</c:v>
                </c:pt>
                <c:pt idx="2058">
                  <c:v>0.10289999999999683</c:v>
                </c:pt>
                <c:pt idx="2059">
                  <c:v>0.10294999999999682</c:v>
                </c:pt>
                <c:pt idx="2060">
                  <c:v>0.10299999999999682</c:v>
                </c:pt>
                <c:pt idx="2061">
                  <c:v>0.10304999999999681</c:v>
                </c:pt>
                <c:pt idx="2062">
                  <c:v>0.10309999999999681</c:v>
                </c:pt>
                <c:pt idx="2063">
                  <c:v>0.1031499999999968</c:v>
                </c:pt>
                <c:pt idx="2064">
                  <c:v>0.10319999999999679</c:v>
                </c:pt>
                <c:pt idx="2065">
                  <c:v>0.10324999999999679</c:v>
                </c:pt>
                <c:pt idx="2066">
                  <c:v>0.10329999999999678</c:v>
                </c:pt>
                <c:pt idx="2067">
                  <c:v>0.10334999999999678</c:v>
                </c:pt>
                <c:pt idx="2068">
                  <c:v>0.10339999999999677</c:v>
                </c:pt>
                <c:pt idx="2069">
                  <c:v>0.10344999999999677</c:v>
                </c:pt>
                <c:pt idx="2070">
                  <c:v>0.10349999999999676</c:v>
                </c:pt>
                <c:pt idx="2071">
                  <c:v>0.10354999999999676</c:v>
                </c:pt>
                <c:pt idx="2072">
                  <c:v>0.10359999999999675</c:v>
                </c:pt>
                <c:pt idx="2073">
                  <c:v>0.10364999999999674</c:v>
                </c:pt>
                <c:pt idx="2074">
                  <c:v>0.10369999999999674</c:v>
                </c:pt>
                <c:pt idx="2075">
                  <c:v>0.10374999999999673</c:v>
                </c:pt>
                <c:pt idx="2076">
                  <c:v>0.10379999999999673</c:v>
                </c:pt>
                <c:pt idx="2077">
                  <c:v>0.10384999999999672</c:v>
                </c:pt>
                <c:pt idx="2078">
                  <c:v>0.10389999999999672</c:v>
                </c:pt>
                <c:pt idx="2079">
                  <c:v>0.10394999999999671</c:v>
                </c:pt>
                <c:pt idx="2080">
                  <c:v>0.10399999999999671</c:v>
                </c:pt>
                <c:pt idx="2081">
                  <c:v>0.1040499999999967</c:v>
                </c:pt>
                <c:pt idx="2082">
                  <c:v>0.1040999999999967</c:v>
                </c:pt>
                <c:pt idx="2083">
                  <c:v>0.10414999999999669</c:v>
                </c:pt>
                <c:pt idx="2084">
                  <c:v>0.10419999999999668</c:v>
                </c:pt>
                <c:pt idx="2085">
                  <c:v>0.10424999999999668</c:v>
                </c:pt>
                <c:pt idx="2086">
                  <c:v>0.10429999999999667</c:v>
                </c:pt>
                <c:pt idx="2087">
                  <c:v>0.10434999999999667</c:v>
                </c:pt>
                <c:pt idx="2088">
                  <c:v>0.10439999999999666</c:v>
                </c:pt>
                <c:pt idx="2089">
                  <c:v>0.10444999999999666</c:v>
                </c:pt>
                <c:pt idx="2090">
                  <c:v>0.10449999999999665</c:v>
                </c:pt>
                <c:pt idx="2091">
                  <c:v>0.10454999999999665</c:v>
                </c:pt>
                <c:pt idx="2092">
                  <c:v>0.10459999999999664</c:v>
                </c:pt>
                <c:pt idx="2093">
                  <c:v>0.10464999999999663</c:v>
                </c:pt>
                <c:pt idx="2094">
                  <c:v>0.10469999999999663</c:v>
                </c:pt>
                <c:pt idx="2095">
                  <c:v>0.10474999999999662</c:v>
                </c:pt>
                <c:pt idx="2096">
                  <c:v>0.10479999999999662</c:v>
                </c:pt>
                <c:pt idx="2097">
                  <c:v>0.10484999999999661</c:v>
                </c:pt>
                <c:pt idx="2098">
                  <c:v>0.10489999999999661</c:v>
                </c:pt>
                <c:pt idx="2099">
                  <c:v>0.1049499999999966</c:v>
                </c:pt>
                <c:pt idx="2100">
                  <c:v>0.1049999999999966</c:v>
                </c:pt>
                <c:pt idx="2101">
                  <c:v>0.10504999999999659</c:v>
                </c:pt>
                <c:pt idx="2102">
                  <c:v>0.10509999999999659</c:v>
                </c:pt>
                <c:pt idx="2103">
                  <c:v>0.10514999999999658</c:v>
                </c:pt>
                <c:pt idx="2104">
                  <c:v>0.10519999999999657</c:v>
                </c:pt>
                <c:pt idx="2105">
                  <c:v>0.10524999999999657</c:v>
                </c:pt>
                <c:pt idx="2106">
                  <c:v>0.10529999999999656</c:v>
                </c:pt>
                <c:pt idx="2107">
                  <c:v>0.10534999999999656</c:v>
                </c:pt>
                <c:pt idx="2108">
                  <c:v>0.10539999999999655</c:v>
                </c:pt>
                <c:pt idx="2109">
                  <c:v>0.10544999999999655</c:v>
                </c:pt>
                <c:pt idx="2110">
                  <c:v>0.10549999999999654</c:v>
                </c:pt>
                <c:pt idx="2111">
                  <c:v>0.10554999999999654</c:v>
                </c:pt>
                <c:pt idx="2112">
                  <c:v>0.10559999999999653</c:v>
                </c:pt>
                <c:pt idx="2113">
                  <c:v>0.10564999999999652</c:v>
                </c:pt>
                <c:pt idx="2114">
                  <c:v>0.10569999999999652</c:v>
                </c:pt>
                <c:pt idx="2115">
                  <c:v>0.10574999999999651</c:v>
                </c:pt>
                <c:pt idx="2116">
                  <c:v>0.10579999999999651</c:v>
                </c:pt>
                <c:pt idx="2117">
                  <c:v>0.1058499999999965</c:v>
                </c:pt>
                <c:pt idx="2118">
                  <c:v>0.1058999999999965</c:v>
                </c:pt>
                <c:pt idx="2119">
                  <c:v>0.10594999999999649</c:v>
                </c:pt>
                <c:pt idx="2120">
                  <c:v>0.10599999999999649</c:v>
                </c:pt>
                <c:pt idx="2121">
                  <c:v>0.10604999999999648</c:v>
                </c:pt>
                <c:pt idx="2122">
                  <c:v>0.10609999999999647</c:v>
                </c:pt>
                <c:pt idx="2123">
                  <c:v>0.10614999999999647</c:v>
                </c:pt>
                <c:pt idx="2124">
                  <c:v>0.10619999999999646</c:v>
                </c:pt>
                <c:pt idx="2125">
                  <c:v>0.10624999999999646</c:v>
                </c:pt>
                <c:pt idx="2126">
                  <c:v>0.10629999999999645</c:v>
                </c:pt>
                <c:pt idx="2127">
                  <c:v>0.10634999999999645</c:v>
                </c:pt>
                <c:pt idx="2128">
                  <c:v>0.10639999999999644</c:v>
                </c:pt>
                <c:pt idx="2129">
                  <c:v>0.10644999999999644</c:v>
                </c:pt>
                <c:pt idx="2130">
                  <c:v>0.10649999999999643</c:v>
                </c:pt>
                <c:pt idx="2131">
                  <c:v>0.10654999999999643</c:v>
                </c:pt>
                <c:pt idx="2132">
                  <c:v>0.10659999999999642</c:v>
                </c:pt>
                <c:pt idx="2133">
                  <c:v>0.10664999999999641</c:v>
                </c:pt>
                <c:pt idx="2134">
                  <c:v>0.10669999999999641</c:v>
                </c:pt>
                <c:pt idx="2135">
                  <c:v>0.1067499999999964</c:v>
                </c:pt>
                <c:pt idx="2136">
                  <c:v>0.1067999999999964</c:v>
                </c:pt>
                <c:pt idx="2137">
                  <c:v>0.10684999999999639</c:v>
                </c:pt>
                <c:pt idx="2138">
                  <c:v>0.10689999999999639</c:v>
                </c:pt>
                <c:pt idx="2139">
                  <c:v>0.10694999999999638</c:v>
                </c:pt>
                <c:pt idx="2140">
                  <c:v>0.10699999999999638</c:v>
                </c:pt>
                <c:pt idx="2141">
                  <c:v>0.10704999999999637</c:v>
                </c:pt>
                <c:pt idx="2142">
                  <c:v>0.10709999999999636</c:v>
                </c:pt>
                <c:pt idx="2143">
                  <c:v>0.10714999999999636</c:v>
                </c:pt>
                <c:pt idx="2144">
                  <c:v>0.10719999999999635</c:v>
                </c:pt>
                <c:pt idx="2145">
                  <c:v>0.10724999999999635</c:v>
                </c:pt>
                <c:pt idx="2146">
                  <c:v>0.10729999999999634</c:v>
                </c:pt>
                <c:pt idx="2147">
                  <c:v>0.10734999999999634</c:v>
                </c:pt>
                <c:pt idx="2148">
                  <c:v>0.10739999999999633</c:v>
                </c:pt>
                <c:pt idx="2149">
                  <c:v>0.10744999999999633</c:v>
                </c:pt>
                <c:pt idx="2150">
                  <c:v>0.10749999999999632</c:v>
                </c:pt>
                <c:pt idx="2151">
                  <c:v>0.10754999999999632</c:v>
                </c:pt>
                <c:pt idx="2152">
                  <c:v>0.10759999999999631</c:v>
                </c:pt>
                <c:pt idx="2153">
                  <c:v>0.1076499999999963</c:v>
                </c:pt>
                <c:pt idx="2154">
                  <c:v>0.1076999999999963</c:v>
                </c:pt>
                <c:pt idx="2155">
                  <c:v>0.10774999999999629</c:v>
                </c:pt>
                <c:pt idx="2156">
                  <c:v>0.10779999999999629</c:v>
                </c:pt>
                <c:pt idx="2157">
                  <c:v>0.10784999999999628</c:v>
                </c:pt>
                <c:pt idx="2158">
                  <c:v>0.10789999999999628</c:v>
                </c:pt>
                <c:pt idx="2159">
                  <c:v>0.10794999999999627</c:v>
                </c:pt>
                <c:pt idx="2160">
                  <c:v>0.10799999999999627</c:v>
                </c:pt>
                <c:pt idx="2161">
                  <c:v>0.10804999999999626</c:v>
                </c:pt>
                <c:pt idx="2162">
                  <c:v>0.10809999999999625</c:v>
                </c:pt>
                <c:pt idx="2163">
                  <c:v>0.10814999999999625</c:v>
                </c:pt>
                <c:pt idx="2164">
                  <c:v>0.10819999999999624</c:v>
                </c:pt>
                <c:pt idx="2165">
                  <c:v>0.10824999999999624</c:v>
                </c:pt>
                <c:pt idx="2166">
                  <c:v>0.10829999999999623</c:v>
                </c:pt>
                <c:pt idx="2167">
                  <c:v>0.10834999999999623</c:v>
                </c:pt>
                <c:pt idx="2168">
                  <c:v>0.10839999999999622</c:v>
                </c:pt>
                <c:pt idx="2169">
                  <c:v>0.10844999999999622</c:v>
                </c:pt>
                <c:pt idx="2170">
                  <c:v>0.10849999999999621</c:v>
                </c:pt>
                <c:pt idx="2171">
                  <c:v>0.10854999999999621</c:v>
                </c:pt>
                <c:pt idx="2172">
                  <c:v>0.1085999999999962</c:v>
                </c:pt>
                <c:pt idx="2173">
                  <c:v>0.10864999999999619</c:v>
                </c:pt>
                <c:pt idx="2174">
                  <c:v>0.10869999999999619</c:v>
                </c:pt>
                <c:pt idx="2175">
                  <c:v>0.10874999999999618</c:v>
                </c:pt>
                <c:pt idx="2176">
                  <c:v>0.10879999999999618</c:v>
                </c:pt>
                <c:pt idx="2177">
                  <c:v>0.10884999999999617</c:v>
                </c:pt>
                <c:pt idx="2178">
                  <c:v>0.10889999999999617</c:v>
                </c:pt>
                <c:pt idx="2179">
                  <c:v>0.10894999999999616</c:v>
                </c:pt>
                <c:pt idx="2180">
                  <c:v>0.10899999999999616</c:v>
                </c:pt>
                <c:pt idx="2181">
                  <c:v>0.10904999999999615</c:v>
                </c:pt>
                <c:pt idx="2182">
                  <c:v>0.10909999999999614</c:v>
                </c:pt>
                <c:pt idx="2183">
                  <c:v>0.10914999999999614</c:v>
                </c:pt>
                <c:pt idx="2184">
                  <c:v>0.10919999999999613</c:v>
                </c:pt>
                <c:pt idx="2185">
                  <c:v>0.10924999999999613</c:v>
                </c:pt>
                <c:pt idx="2186">
                  <c:v>0.10929999999999612</c:v>
                </c:pt>
                <c:pt idx="2187">
                  <c:v>0.10934999999999612</c:v>
                </c:pt>
                <c:pt idx="2188">
                  <c:v>0.10939999999999611</c:v>
                </c:pt>
                <c:pt idx="2189">
                  <c:v>0.10944999999999611</c:v>
                </c:pt>
                <c:pt idx="2190">
                  <c:v>0.1094999999999961</c:v>
                </c:pt>
                <c:pt idx="2191">
                  <c:v>0.10954999999999609</c:v>
                </c:pt>
                <c:pt idx="2192">
                  <c:v>0.10959999999999609</c:v>
                </c:pt>
                <c:pt idx="2193">
                  <c:v>0.10964999999999608</c:v>
                </c:pt>
                <c:pt idx="2194">
                  <c:v>0.10969999999999608</c:v>
                </c:pt>
                <c:pt idx="2195">
                  <c:v>0.10974999999999607</c:v>
                </c:pt>
                <c:pt idx="2196">
                  <c:v>0.10979999999999607</c:v>
                </c:pt>
                <c:pt idx="2197">
                  <c:v>0.10984999999999606</c:v>
                </c:pt>
                <c:pt idx="2198">
                  <c:v>0.10989999999999606</c:v>
                </c:pt>
                <c:pt idx="2199">
                  <c:v>0.10994999999999605</c:v>
                </c:pt>
                <c:pt idx="2200">
                  <c:v>0.10999999999999605</c:v>
                </c:pt>
                <c:pt idx="2201">
                  <c:v>0.11004999999999604</c:v>
                </c:pt>
                <c:pt idx="2202">
                  <c:v>0.11009999999999603</c:v>
                </c:pt>
                <c:pt idx="2203">
                  <c:v>0.11014999999999603</c:v>
                </c:pt>
                <c:pt idx="2204">
                  <c:v>0.11019999999999602</c:v>
                </c:pt>
                <c:pt idx="2205">
                  <c:v>0.11024999999999602</c:v>
                </c:pt>
                <c:pt idx="2206">
                  <c:v>0.11029999999999601</c:v>
                </c:pt>
                <c:pt idx="2207">
                  <c:v>0.11034999999999601</c:v>
                </c:pt>
                <c:pt idx="2208">
                  <c:v>0.110399999999996</c:v>
                </c:pt>
                <c:pt idx="2209">
                  <c:v>0.110449999999996</c:v>
                </c:pt>
                <c:pt idx="2210">
                  <c:v>0.11049999999999599</c:v>
                </c:pt>
                <c:pt idx="2211">
                  <c:v>0.11054999999999598</c:v>
                </c:pt>
                <c:pt idx="2212">
                  <c:v>0.11059999999999598</c:v>
                </c:pt>
                <c:pt idx="2213">
                  <c:v>0.11064999999999597</c:v>
                </c:pt>
                <c:pt idx="2214">
                  <c:v>0.11069999999999597</c:v>
                </c:pt>
                <c:pt idx="2215">
                  <c:v>0.11074999999999596</c:v>
                </c:pt>
                <c:pt idx="2216">
                  <c:v>0.11079999999999596</c:v>
                </c:pt>
                <c:pt idx="2217">
                  <c:v>0.11084999999999595</c:v>
                </c:pt>
                <c:pt idx="2218">
                  <c:v>0.11089999999999595</c:v>
                </c:pt>
                <c:pt idx="2219">
                  <c:v>0.11094999999999594</c:v>
                </c:pt>
                <c:pt idx="2220">
                  <c:v>0.11099999999999594</c:v>
                </c:pt>
                <c:pt idx="2221">
                  <c:v>0.11104999999999593</c:v>
                </c:pt>
                <c:pt idx="2222">
                  <c:v>0.11109999999999592</c:v>
                </c:pt>
                <c:pt idx="2223">
                  <c:v>0.11114999999999592</c:v>
                </c:pt>
                <c:pt idx="2224">
                  <c:v>0.11119999999999591</c:v>
                </c:pt>
                <c:pt idx="2225">
                  <c:v>0.11124999999999591</c:v>
                </c:pt>
                <c:pt idx="2226">
                  <c:v>0.1112999999999959</c:v>
                </c:pt>
                <c:pt idx="2227">
                  <c:v>0.1113499999999959</c:v>
                </c:pt>
                <c:pt idx="2228">
                  <c:v>0.11139999999999589</c:v>
                </c:pt>
                <c:pt idx="2229">
                  <c:v>0.11144999999999589</c:v>
                </c:pt>
                <c:pt idx="2230">
                  <c:v>0.11149999999999588</c:v>
                </c:pt>
                <c:pt idx="2231">
                  <c:v>0.11154999999999587</c:v>
                </c:pt>
                <c:pt idx="2232">
                  <c:v>0.11159999999999587</c:v>
                </c:pt>
                <c:pt idx="2233">
                  <c:v>0.11164999999999586</c:v>
                </c:pt>
                <c:pt idx="2234">
                  <c:v>0.11169999999999586</c:v>
                </c:pt>
                <c:pt idx="2235">
                  <c:v>0.11174999999999585</c:v>
                </c:pt>
                <c:pt idx="2236">
                  <c:v>0.11179999999999585</c:v>
                </c:pt>
                <c:pt idx="2237">
                  <c:v>0.11184999999999584</c:v>
                </c:pt>
                <c:pt idx="2238">
                  <c:v>0.11189999999999584</c:v>
                </c:pt>
                <c:pt idx="2239">
                  <c:v>0.11194999999999583</c:v>
                </c:pt>
                <c:pt idx="2240">
                  <c:v>0.11199999999999583</c:v>
                </c:pt>
                <c:pt idx="2241">
                  <c:v>0.11204999999999582</c:v>
                </c:pt>
                <c:pt idx="2242">
                  <c:v>0.11209999999999581</c:v>
                </c:pt>
                <c:pt idx="2243">
                  <c:v>0.11214999999999581</c:v>
                </c:pt>
                <c:pt idx="2244">
                  <c:v>0.1121999999999958</c:v>
                </c:pt>
                <c:pt idx="2245">
                  <c:v>0.1122499999999958</c:v>
                </c:pt>
                <c:pt idx="2246">
                  <c:v>0.11229999999999579</c:v>
                </c:pt>
                <c:pt idx="2247">
                  <c:v>0.11234999999999579</c:v>
                </c:pt>
                <c:pt idx="2248">
                  <c:v>0.11239999999999578</c:v>
                </c:pt>
                <c:pt idx="2249">
                  <c:v>0.11244999999999578</c:v>
                </c:pt>
                <c:pt idx="2250">
                  <c:v>0.11249999999999577</c:v>
                </c:pt>
                <c:pt idx="2251">
                  <c:v>0.11254999999999576</c:v>
                </c:pt>
                <c:pt idx="2252">
                  <c:v>0.11259999999999576</c:v>
                </c:pt>
                <c:pt idx="2253">
                  <c:v>0.11264999999999575</c:v>
                </c:pt>
                <c:pt idx="2254">
                  <c:v>0.11269999999999575</c:v>
                </c:pt>
                <c:pt idx="2255">
                  <c:v>0.11274999999999574</c:v>
                </c:pt>
                <c:pt idx="2256">
                  <c:v>0.11279999999999574</c:v>
                </c:pt>
                <c:pt idx="2257">
                  <c:v>0.11284999999999573</c:v>
                </c:pt>
                <c:pt idx="2258">
                  <c:v>0.11289999999999573</c:v>
                </c:pt>
                <c:pt idx="2259">
                  <c:v>0.11294999999999572</c:v>
                </c:pt>
                <c:pt idx="2260">
                  <c:v>0.11299999999999571</c:v>
                </c:pt>
                <c:pt idx="2261">
                  <c:v>0.11304999999999571</c:v>
                </c:pt>
                <c:pt idx="2262">
                  <c:v>0.1130999999999957</c:v>
                </c:pt>
                <c:pt idx="2263">
                  <c:v>0.1131499999999957</c:v>
                </c:pt>
                <c:pt idx="2264">
                  <c:v>0.11319999999999569</c:v>
                </c:pt>
                <c:pt idx="2265">
                  <c:v>0.11324999999999569</c:v>
                </c:pt>
                <c:pt idx="2266">
                  <c:v>0.11329999999999568</c:v>
                </c:pt>
                <c:pt idx="2267">
                  <c:v>0.11334999999999568</c:v>
                </c:pt>
                <c:pt idx="2268">
                  <c:v>0.11339999999999567</c:v>
                </c:pt>
                <c:pt idx="2269">
                  <c:v>0.11344999999999567</c:v>
                </c:pt>
                <c:pt idx="2270">
                  <c:v>0.11349999999999566</c:v>
                </c:pt>
                <c:pt idx="2271">
                  <c:v>0.11354999999999565</c:v>
                </c:pt>
                <c:pt idx="2272">
                  <c:v>0.11359999999999565</c:v>
                </c:pt>
                <c:pt idx="2273">
                  <c:v>0.11364999999999564</c:v>
                </c:pt>
                <c:pt idx="2274">
                  <c:v>0.11369999999999564</c:v>
                </c:pt>
                <c:pt idx="2275">
                  <c:v>0.11374999999999563</c:v>
                </c:pt>
                <c:pt idx="2276">
                  <c:v>0.11379999999999563</c:v>
                </c:pt>
                <c:pt idx="2277">
                  <c:v>0.11384999999999562</c:v>
                </c:pt>
                <c:pt idx="2278">
                  <c:v>0.11389999999999562</c:v>
                </c:pt>
                <c:pt idx="2279">
                  <c:v>0.11394999999999561</c:v>
                </c:pt>
                <c:pt idx="2280">
                  <c:v>0.1139999999999956</c:v>
                </c:pt>
                <c:pt idx="2281">
                  <c:v>0.1140499999999956</c:v>
                </c:pt>
                <c:pt idx="2282">
                  <c:v>0.11409999999999559</c:v>
                </c:pt>
                <c:pt idx="2283">
                  <c:v>0.11414999999999559</c:v>
                </c:pt>
                <c:pt idx="2284">
                  <c:v>0.11419999999999558</c:v>
                </c:pt>
                <c:pt idx="2285">
                  <c:v>0.11424999999999558</c:v>
                </c:pt>
                <c:pt idx="2286">
                  <c:v>0.11429999999999557</c:v>
                </c:pt>
                <c:pt idx="2287">
                  <c:v>0.11434999999999557</c:v>
                </c:pt>
                <c:pt idx="2288">
                  <c:v>0.11439999999999556</c:v>
                </c:pt>
                <c:pt idx="2289">
                  <c:v>0.11444999999999556</c:v>
                </c:pt>
                <c:pt idx="2290">
                  <c:v>0.11449999999999555</c:v>
                </c:pt>
                <c:pt idx="2291">
                  <c:v>0.11454999999999554</c:v>
                </c:pt>
                <c:pt idx="2292">
                  <c:v>0.11459999999999554</c:v>
                </c:pt>
                <c:pt idx="2293">
                  <c:v>0.11464999999999553</c:v>
                </c:pt>
                <c:pt idx="2294">
                  <c:v>0.11469999999999553</c:v>
                </c:pt>
                <c:pt idx="2295">
                  <c:v>0.11474999999999552</c:v>
                </c:pt>
                <c:pt idx="2296">
                  <c:v>0.11479999999999552</c:v>
                </c:pt>
                <c:pt idx="2297">
                  <c:v>0.11484999999999551</c:v>
                </c:pt>
                <c:pt idx="2298">
                  <c:v>0.11489999999999551</c:v>
                </c:pt>
                <c:pt idx="2299">
                  <c:v>0.1149499999999955</c:v>
                </c:pt>
                <c:pt idx="2300">
                  <c:v>0.11499999999999549</c:v>
                </c:pt>
                <c:pt idx="2301">
                  <c:v>0.11504999999999549</c:v>
                </c:pt>
                <c:pt idx="2302">
                  <c:v>0.11509999999999548</c:v>
                </c:pt>
                <c:pt idx="2303">
                  <c:v>0.11514999999999548</c:v>
                </c:pt>
                <c:pt idx="2304">
                  <c:v>0.11519999999999547</c:v>
                </c:pt>
                <c:pt idx="2305">
                  <c:v>0.11524999999999547</c:v>
                </c:pt>
                <c:pt idx="2306">
                  <c:v>0.11529999999999546</c:v>
                </c:pt>
                <c:pt idx="2307">
                  <c:v>0.11534999999999546</c:v>
                </c:pt>
                <c:pt idx="2308">
                  <c:v>0.11539999999999545</c:v>
                </c:pt>
                <c:pt idx="2309">
                  <c:v>0.11544999999999545</c:v>
                </c:pt>
                <c:pt idx="2310">
                  <c:v>0.11549999999999544</c:v>
                </c:pt>
                <c:pt idx="2311">
                  <c:v>0.11554999999999543</c:v>
                </c:pt>
                <c:pt idx="2312">
                  <c:v>0.11559999999999543</c:v>
                </c:pt>
                <c:pt idx="2313">
                  <c:v>0.11564999999999542</c:v>
                </c:pt>
                <c:pt idx="2314">
                  <c:v>0.11569999999999542</c:v>
                </c:pt>
                <c:pt idx="2315">
                  <c:v>0.11574999999999541</c:v>
                </c:pt>
                <c:pt idx="2316">
                  <c:v>0.11579999999999541</c:v>
                </c:pt>
                <c:pt idx="2317">
                  <c:v>0.1158499999999954</c:v>
                </c:pt>
                <c:pt idx="2318">
                  <c:v>0.1158999999999954</c:v>
                </c:pt>
                <c:pt idx="2319">
                  <c:v>0.11594999999999539</c:v>
                </c:pt>
                <c:pt idx="2320">
                  <c:v>0.11599999999999538</c:v>
                </c:pt>
                <c:pt idx="2321">
                  <c:v>0.11604999999999538</c:v>
                </c:pt>
                <c:pt idx="2322">
                  <c:v>0.11609999999999537</c:v>
                </c:pt>
                <c:pt idx="2323">
                  <c:v>0.11614999999999537</c:v>
                </c:pt>
                <c:pt idx="2324">
                  <c:v>0.11619999999999536</c:v>
                </c:pt>
                <c:pt idx="2325">
                  <c:v>0.11624999999999536</c:v>
                </c:pt>
                <c:pt idx="2326">
                  <c:v>0.11629999999999535</c:v>
                </c:pt>
                <c:pt idx="2327">
                  <c:v>0.11634999999999535</c:v>
                </c:pt>
                <c:pt idx="2328">
                  <c:v>0.11639999999999534</c:v>
                </c:pt>
                <c:pt idx="2329">
                  <c:v>0.11644999999999534</c:v>
                </c:pt>
                <c:pt idx="2330">
                  <c:v>0.11649999999999533</c:v>
                </c:pt>
                <c:pt idx="2331">
                  <c:v>0.11654999999999532</c:v>
                </c:pt>
                <c:pt idx="2332">
                  <c:v>0.11659999999999532</c:v>
                </c:pt>
                <c:pt idx="2333">
                  <c:v>0.11664999999999531</c:v>
                </c:pt>
                <c:pt idx="2334">
                  <c:v>0.11669999999999531</c:v>
                </c:pt>
                <c:pt idx="2335">
                  <c:v>0.1167499999999953</c:v>
                </c:pt>
                <c:pt idx="2336">
                  <c:v>0.1167999999999953</c:v>
                </c:pt>
                <c:pt idx="2337">
                  <c:v>0.11684999999999529</c:v>
                </c:pt>
                <c:pt idx="2338">
                  <c:v>0.11689999999999529</c:v>
                </c:pt>
                <c:pt idx="2339">
                  <c:v>0.11694999999999528</c:v>
                </c:pt>
                <c:pt idx="2340">
                  <c:v>0.11699999999999527</c:v>
                </c:pt>
                <c:pt idx="2341">
                  <c:v>0.11704999999999527</c:v>
                </c:pt>
                <c:pt idx="2342">
                  <c:v>0.11709999999999526</c:v>
                </c:pt>
                <c:pt idx="2343">
                  <c:v>0.11714999999999526</c:v>
                </c:pt>
                <c:pt idx="2344">
                  <c:v>0.11719999999999525</c:v>
                </c:pt>
                <c:pt idx="2345">
                  <c:v>0.11724999999999525</c:v>
                </c:pt>
                <c:pt idx="2346">
                  <c:v>0.11729999999999524</c:v>
                </c:pt>
                <c:pt idx="2347">
                  <c:v>0.11734999999999524</c:v>
                </c:pt>
                <c:pt idx="2348">
                  <c:v>0.11739999999999523</c:v>
                </c:pt>
                <c:pt idx="2349">
                  <c:v>0.11744999999999522</c:v>
                </c:pt>
                <c:pt idx="2350">
                  <c:v>0.11749999999999522</c:v>
                </c:pt>
                <c:pt idx="2351">
                  <c:v>0.11754999999999521</c:v>
                </c:pt>
                <c:pt idx="2352">
                  <c:v>0.11759999999999521</c:v>
                </c:pt>
                <c:pt idx="2353">
                  <c:v>0.1176499999999952</c:v>
                </c:pt>
                <c:pt idx="2354">
                  <c:v>0.1176999999999952</c:v>
                </c:pt>
                <c:pt idx="2355">
                  <c:v>0.11774999999999519</c:v>
                </c:pt>
                <c:pt idx="2356">
                  <c:v>0.11779999999999519</c:v>
                </c:pt>
                <c:pt idx="2357">
                  <c:v>0.11784999999999518</c:v>
                </c:pt>
                <c:pt idx="2358">
                  <c:v>0.11789999999999518</c:v>
                </c:pt>
                <c:pt idx="2359">
                  <c:v>0.11794999999999517</c:v>
                </c:pt>
                <c:pt idx="2360">
                  <c:v>0.11799999999999516</c:v>
                </c:pt>
                <c:pt idx="2361">
                  <c:v>0.11804999999999516</c:v>
                </c:pt>
                <c:pt idx="2362">
                  <c:v>0.11809999999999515</c:v>
                </c:pt>
                <c:pt idx="2363">
                  <c:v>0.11814999999999515</c:v>
                </c:pt>
                <c:pt idx="2364">
                  <c:v>0.11819999999999514</c:v>
                </c:pt>
                <c:pt idx="2365">
                  <c:v>0.11824999999999514</c:v>
                </c:pt>
                <c:pt idx="2366">
                  <c:v>0.11829999999999513</c:v>
                </c:pt>
                <c:pt idx="2367">
                  <c:v>0.11834999999999513</c:v>
                </c:pt>
                <c:pt idx="2368">
                  <c:v>0.11839999999999512</c:v>
                </c:pt>
                <c:pt idx="2369">
                  <c:v>0.11844999999999511</c:v>
                </c:pt>
                <c:pt idx="2370">
                  <c:v>0.11849999999999511</c:v>
                </c:pt>
                <c:pt idx="2371">
                  <c:v>0.1185499999999951</c:v>
                </c:pt>
                <c:pt idx="2372">
                  <c:v>0.1185999999999951</c:v>
                </c:pt>
                <c:pt idx="2373">
                  <c:v>0.11864999999999509</c:v>
                </c:pt>
                <c:pt idx="2374">
                  <c:v>0.11869999999999509</c:v>
                </c:pt>
                <c:pt idx="2375">
                  <c:v>0.11874999999999508</c:v>
                </c:pt>
                <c:pt idx="2376">
                  <c:v>0.11879999999999508</c:v>
                </c:pt>
                <c:pt idx="2377">
                  <c:v>0.11884999999999507</c:v>
                </c:pt>
                <c:pt idx="2378">
                  <c:v>0.11889999999999507</c:v>
                </c:pt>
                <c:pt idx="2379">
                  <c:v>0.11894999999999506</c:v>
                </c:pt>
                <c:pt idx="2380">
                  <c:v>0.11899999999999505</c:v>
                </c:pt>
                <c:pt idx="2381">
                  <c:v>0.11904999999999505</c:v>
                </c:pt>
                <c:pt idx="2382">
                  <c:v>0.11909999999999504</c:v>
                </c:pt>
                <c:pt idx="2383">
                  <c:v>0.11914999999999504</c:v>
                </c:pt>
                <c:pt idx="2384">
                  <c:v>0.11919999999999503</c:v>
                </c:pt>
                <c:pt idx="2385">
                  <c:v>0.11924999999999503</c:v>
                </c:pt>
                <c:pt idx="2386">
                  <c:v>0.11929999999999502</c:v>
                </c:pt>
                <c:pt idx="2387">
                  <c:v>0.11934999999999502</c:v>
                </c:pt>
                <c:pt idx="2388">
                  <c:v>0.11939999999999501</c:v>
                </c:pt>
                <c:pt idx="2389">
                  <c:v>0.119449999999995</c:v>
                </c:pt>
                <c:pt idx="2390">
                  <c:v>0.119499999999995</c:v>
                </c:pt>
                <c:pt idx="2391">
                  <c:v>0.11954999999999499</c:v>
                </c:pt>
                <c:pt idx="2392">
                  <c:v>0.11959999999999499</c:v>
                </c:pt>
                <c:pt idx="2393">
                  <c:v>0.11964999999999498</c:v>
                </c:pt>
                <c:pt idx="2394">
                  <c:v>0.11969999999999498</c:v>
                </c:pt>
                <c:pt idx="2395">
                  <c:v>0.11974999999999497</c:v>
                </c:pt>
                <c:pt idx="2396">
                  <c:v>0.11979999999999497</c:v>
                </c:pt>
                <c:pt idx="2397">
                  <c:v>0.11984999999999496</c:v>
                </c:pt>
                <c:pt idx="2398">
                  <c:v>0.11989999999999496</c:v>
                </c:pt>
                <c:pt idx="2399">
                  <c:v>0.11994999999999495</c:v>
                </c:pt>
                <c:pt idx="2400">
                  <c:v>0.11999999999999494</c:v>
                </c:pt>
                <c:pt idx="2401">
                  <c:v>0.12004999999999494</c:v>
                </c:pt>
                <c:pt idx="2402">
                  <c:v>0.12009999999999493</c:v>
                </c:pt>
                <c:pt idx="2403">
                  <c:v>0.12014999999999493</c:v>
                </c:pt>
                <c:pt idx="2404">
                  <c:v>0.12019999999999492</c:v>
                </c:pt>
                <c:pt idx="2405">
                  <c:v>0.12024999999999492</c:v>
                </c:pt>
                <c:pt idx="2406">
                  <c:v>0.12029999999999491</c:v>
                </c:pt>
                <c:pt idx="2407">
                  <c:v>0.12034999999999491</c:v>
                </c:pt>
                <c:pt idx="2408">
                  <c:v>0.1203999999999949</c:v>
                </c:pt>
                <c:pt idx="2409">
                  <c:v>0.12044999999999489</c:v>
                </c:pt>
                <c:pt idx="2410">
                  <c:v>0.12049999999999489</c:v>
                </c:pt>
                <c:pt idx="2411">
                  <c:v>0.12054999999999488</c:v>
                </c:pt>
                <c:pt idx="2412">
                  <c:v>0.12059999999999488</c:v>
                </c:pt>
                <c:pt idx="2413">
                  <c:v>0.12064999999999487</c:v>
                </c:pt>
                <c:pt idx="2414">
                  <c:v>0.12069999999999487</c:v>
                </c:pt>
                <c:pt idx="2415">
                  <c:v>0.12074999999999486</c:v>
                </c:pt>
                <c:pt idx="2416">
                  <c:v>0.12079999999999486</c:v>
                </c:pt>
                <c:pt idx="2417">
                  <c:v>0.12084999999999485</c:v>
                </c:pt>
                <c:pt idx="2418">
                  <c:v>0.12089999999999484</c:v>
                </c:pt>
                <c:pt idx="2419">
                  <c:v>0.12094999999999484</c:v>
                </c:pt>
                <c:pt idx="2420">
                  <c:v>0.12099999999999483</c:v>
                </c:pt>
                <c:pt idx="2421">
                  <c:v>0.12104999999999483</c:v>
                </c:pt>
                <c:pt idx="2422">
                  <c:v>0.12109999999999482</c:v>
                </c:pt>
                <c:pt idx="2423">
                  <c:v>0.12114999999999482</c:v>
                </c:pt>
                <c:pt idx="2424">
                  <c:v>0.12119999999999481</c:v>
                </c:pt>
                <c:pt idx="2425">
                  <c:v>0.12124999999999481</c:v>
                </c:pt>
                <c:pt idx="2426">
                  <c:v>0.1212999999999948</c:v>
                </c:pt>
                <c:pt idx="2427">
                  <c:v>0.1213499999999948</c:v>
                </c:pt>
                <c:pt idx="2428">
                  <c:v>0.12139999999999479</c:v>
                </c:pt>
                <c:pt idx="2429">
                  <c:v>0.12144999999999478</c:v>
                </c:pt>
                <c:pt idx="2430">
                  <c:v>0.12149999999999478</c:v>
                </c:pt>
                <c:pt idx="2431">
                  <c:v>0.12154999999999477</c:v>
                </c:pt>
                <c:pt idx="2432">
                  <c:v>0.12159999999999477</c:v>
                </c:pt>
                <c:pt idx="2433">
                  <c:v>0.12164999999999476</c:v>
                </c:pt>
                <c:pt idx="2434">
                  <c:v>0.12169999999999476</c:v>
                </c:pt>
                <c:pt idx="2435">
                  <c:v>0.12174999999999475</c:v>
                </c:pt>
                <c:pt idx="2436">
                  <c:v>0.12179999999999475</c:v>
                </c:pt>
                <c:pt idx="2437">
                  <c:v>0.12184999999999474</c:v>
                </c:pt>
                <c:pt idx="2438">
                  <c:v>0.12189999999999473</c:v>
                </c:pt>
                <c:pt idx="2439">
                  <c:v>0.12194999999999473</c:v>
                </c:pt>
                <c:pt idx="2440">
                  <c:v>0.12199999999999472</c:v>
                </c:pt>
                <c:pt idx="2441">
                  <c:v>0.12204999999999472</c:v>
                </c:pt>
                <c:pt idx="2442">
                  <c:v>0.12209999999999471</c:v>
                </c:pt>
                <c:pt idx="2443">
                  <c:v>0.12214999999999471</c:v>
                </c:pt>
                <c:pt idx="2444">
                  <c:v>0.1221999999999947</c:v>
                </c:pt>
                <c:pt idx="2445">
                  <c:v>0.1222499999999947</c:v>
                </c:pt>
                <c:pt idx="2446">
                  <c:v>0.12229999999999469</c:v>
                </c:pt>
                <c:pt idx="2447">
                  <c:v>0.12234999999999469</c:v>
                </c:pt>
                <c:pt idx="2448">
                  <c:v>0.12239999999999468</c:v>
                </c:pt>
                <c:pt idx="2449">
                  <c:v>0.12244999999999467</c:v>
                </c:pt>
                <c:pt idx="2450">
                  <c:v>0.12249999999999467</c:v>
                </c:pt>
                <c:pt idx="2451">
                  <c:v>0.12254999999999466</c:v>
                </c:pt>
                <c:pt idx="2452">
                  <c:v>0.12259999999999466</c:v>
                </c:pt>
                <c:pt idx="2453">
                  <c:v>0.12264999999999465</c:v>
                </c:pt>
                <c:pt idx="2454">
                  <c:v>0.12269999999999465</c:v>
                </c:pt>
                <c:pt idx="2455">
                  <c:v>0.12274999999999464</c:v>
                </c:pt>
                <c:pt idx="2456">
                  <c:v>0.12279999999999464</c:v>
                </c:pt>
                <c:pt idx="2457">
                  <c:v>0.12284999999999463</c:v>
                </c:pt>
                <c:pt idx="2458">
                  <c:v>0.12289999999999462</c:v>
                </c:pt>
                <c:pt idx="2459">
                  <c:v>0.12294999999999462</c:v>
                </c:pt>
                <c:pt idx="2460">
                  <c:v>0.12299999999999461</c:v>
                </c:pt>
                <c:pt idx="2461">
                  <c:v>0.12304999999999461</c:v>
                </c:pt>
                <c:pt idx="2462">
                  <c:v>0.1230999999999946</c:v>
                </c:pt>
                <c:pt idx="2463">
                  <c:v>0.1231499999999946</c:v>
                </c:pt>
                <c:pt idx="2464">
                  <c:v>0.12319999999999459</c:v>
                </c:pt>
                <c:pt idx="2465">
                  <c:v>0.12324999999999459</c:v>
                </c:pt>
                <c:pt idx="2466">
                  <c:v>0.12329999999999458</c:v>
                </c:pt>
                <c:pt idx="2467">
                  <c:v>0.12334999999999458</c:v>
                </c:pt>
                <c:pt idx="2468">
                  <c:v>0.12339999999999457</c:v>
                </c:pt>
                <c:pt idx="2469">
                  <c:v>0.12344999999999456</c:v>
                </c:pt>
                <c:pt idx="2470">
                  <c:v>0.12349999999999456</c:v>
                </c:pt>
                <c:pt idx="2471">
                  <c:v>0.12354999999999455</c:v>
                </c:pt>
                <c:pt idx="2472">
                  <c:v>0.12359999999999455</c:v>
                </c:pt>
                <c:pt idx="2473">
                  <c:v>0.12364999999999454</c:v>
                </c:pt>
                <c:pt idx="2474">
                  <c:v>0.12369999999999454</c:v>
                </c:pt>
                <c:pt idx="2475">
                  <c:v>0.12374999999999453</c:v>
                </c:pt>
                <c:pt idx="2476">
                  <c:v>0.12379999999999453</c:v>
                </c:pt>
                <c:pt idx="2477">
                  <c:v>0.12384999999999452</c:v>
                </c:pt>
                <c:pt idx="2478">
                  <c:v>0.12389999999999451</c:v>
                </c:pt>
                <c:pt idx="2479">
                  <c:v>0.12394999999999451</c:v>
                </c:pt>
                <c:pt idx="2480">
                  <c:v>0.1239999999999945</c:v>
                </c:pt>
                <c:pt idx="2481">
                  <c:v>0.1240499999999945</c:v>
                </c:pt>
                <c:pt idx="2482">
                  <c:v>0.12409999999999449</c:v>
                </c:pt>
                <c:pt idx="2483">
                  <c:v>0.12414999999999449</c:v>
                </c:pt>
                <c:pt idx="2484">
                  <c:v>0.12419999999999448</c:v>
                </c:pt>
                <c:pt idx="2485">
                  <c:v>0.12424999999999448</c:v>
                </c:pt>
                <c:pt idx="2486">
                  <c:v>0.12429999999999447</c:v>
                </c:pt>
                <c:pt idx="2487">
                  <c:v>0.12434999999999446</c:v>
                </c:pt>
                <c:pt idx="2488">
                  <c:v>0.12439999999999446</c:v>
                </c:pt>
                <c:pt idx="2489">
                  <c:v>0.12444999999999445</c:v>
                </c:pt>
                <c:pt idx="2490">
                  <c:v>0.12449999999999445</c:v>
                </c:pt>
                <c:pt idx="2491">
                  <c:v>0.12454999999999444</c:v>
                </c:pt>
                <c:pt idx="2492">
                  <c:v>0.12459999999999444</c:v>
                </c:pt>
                <c:pt idx="2493">
                  <c:v>0.12464999999999443</c:v>
                </c:pt>
                <c:pt idx="2494">
                  <c:v>0.12469999999999443</c:v>
                </c:pt>
                <c:pt idx="2495">
                  <c:v>0.12474999999999442</c:v>
                </c:pt>
                <c:pt idx="2496">
                  <c:v>0.12479999999999442</c:v>
                </c:pt>
                <c:pt idx="2497">
                  <c:v>0.12484999999999441</c:v>
                </c:pt>
                <c:pt idx="2498">
                  <c:v>0.1248999999999944</c:v>
                </c:pt>
                <c:pt idx="2499">
                  <c:v>0.1249499999999944</c:v>
                </c:pt>
                <c:pt idx="2500">
                  <c:v>0.12499999999999439</c:v>
                </c:pt>
                <c:pt idx="2501">
                  <c:v>0.12504999999999439</c:v>
                </c:pt>
                <c:pt idx="2502">
                  <c:v>0.12509999999999438</c:v>
                </c:pt>
                <c:pt idx="2503">
                  <c:v>0.12514999999999438</c:v>
                </c:pt>
                <c:pt idx="2504">
                  <c:v>0.12519999999999437</c:v>
                </c:pt>
                <c:pt idx="2505">
                  <c:v>0.12524999999999437</c:v>
                </c:pt>
                <c:pt idx="2506">
                  <c:v>0.12529999999999436</c:v>
                </c:pt>
                <c:pt idx="2507">
                  <c:v>0.12534999999999435</c:v>
                </c:pt>
                <c:pt idx="2508">
                  <c:v>0.12539999999999435</c:v>
                </c:pt>
                <c:pt idx="2509">
                  <c:v>0.12544999999999434</c:v>
                </c:pt>
                <c:pt idx="2510">
                  <c:v>0.12549999999999434</c:v>
                </c:pt>
                <c:pt idx="2511">
                  <c:v>0.12554999999999433</c:v>
                </c:pt>
                <c:pt idx="2512">
                  <c:v>0.12559999999999433</c:v>
                </c:pt>
                <c:pt idx="2513">
                  <c:v>0.12564999999999432</c:v>
                </c:pt>
                <c:pt idx="2514">
                  <c:v>0.12569999999999432</c:v>
                </c:pt>
                <c:pt idx="2515">
                  <c:v>0.12574999999999431</c:v>
                </c:pt>
                <c:pt idx="2516">
                  <c:v>0.12579999999999431</c:v>
                </c:pt>
                <c:pt idx="2517">
                  <c:v>0.1258499999999943</c:v>
                </c:pt>
                <c:pt idx="2518">
                  <c:v>0.12589999999999429</c:v>
                </c:pt>
                <c:pt idx="2519">
                  <c:v>0.12594999999999429</c:v>
                </c:pt>
                <c:pt idx="2520">
                  <c:v>0.12599999999999428</c:v>
                </c:pt>
                <c:pt idx="2521">
                  <c:v>0.12604999999999428</c:v>
                </c:pt>
                <c:pt idx="2522">
                  <c:v>0.12609999999999427</c:v>
                </c:pt>
                <c:pt idx="2523">
                  <c:v>0.12614999999999427</c:v>
                </c:pt>
                <c:pt idx="2524">
                  <c:v>0.12619999999999426</c:v>
                </c:pt>
                <c:pt idx="2525">
                  <c:v>0.12624999999999426</c:v>
                </c:pt>
                <c:pt idx="2526">
                  <c:v>0.12629999999999425</c:v>
                </c:pt>
                <c:pt idx="2527">
                  <c:v>0.12634999999999424</c:v>
                </c:pt>
                <c:pt idx="2528">
                  <c:v>0.12639999999999424</c:v>
                </c:pt>
                <c:pt idx="2529">
                  <c:v>0.12644999999999423</c:v>
                </c:pt>
                <c:pt idx="2530">
                  <c:v>0.12649999999999423</c:v>
                </c:pt>
                <c:pt idx="2531">
                  <c:v>0.12654999999999422</c:v>
                </c:pt>
                <c:pt idx="2532">
                  <c:v>0.12659999999999422</c:v>
                </c:pt>
                <c:pt idx="2533">
                  <c:v>0.12664999999999421</c:v>
                </c:pt>
                <c:pt idx="2534">
                  <c:v>0.12669999999999421</c:v>
                </c:pt>
                <c:pt idx="2535">
                  <c:v>0.1267499999999942</c:v>
                </c:pt>
                <c:pt idx="2536">
                  <c:v>0.1267999999999942</c:v>
                </c:pt>
                <c:pt idx="2537">
                  <c:v>0.12684999999999419</c:v>
                </c:pt>
                <c:pt idx="2538">
                  <c:v>0.12689999999999418</c:v>
                </c:pt>
                <c:pt idx="2539">
                  <c:v>0.12694999999999418</c:v>
                </c:pt>
                <c:pt idx="2540">
                  <c:v>0.12699999999999417</c:v>
                </c:pt>
                <c:pt idx="2541">
                  <c:v>0.12704999999999417</c:v>
                </c:pt>
                <c:pt idx="2542">
                  <c:v>0.12709999999999416</c:v>
                </c:pt>
                <c:pt idx="2543">
                  <c:v>0.12714999999999416</c:v>
                </c:pt>
                <c:pt idx="2544">
                  <c:v>0.12719999999999415</c:v>
                </c:pt>
                <c:pt idx="2545">
                  <c:v>0.12724999999999415</c:v>
                </c:pt>
                <c:pt idx="2546">
                  <c:v>0.12729999999999414</c:v>
                </c:pt>
                <c:pt idx="2547">
                  <c:v>0.12734999999999413</c:v>
                </c:pt>
                <c:pt idx="2548">
                  <c:v>0.12739999999999413</c:v>
                </c:pt>
                <c:pt idx="2549">
                  <c:v>0.12744999999999412</c:v>
                </c:pt>
                <c:pt idx="2550">
                  <c:v>0.12749999999999412</c:v>
                </c:pt>
                <c:pt idx="2551">
                  <c:v>0.12754999999999411</c:v>
                </c:pt>
                <c:pt idx="2552">
                  <c:v>0.12759999999999411</c:v>
                </c:pt>
                <c:pt idx="2553">
                  <c:v>0.1276499999999941</c:v>
                </c:pt>
                <c:pt idx="2554">
                  <c:v>0.1276999999999941</c:v>
                </c:pt>
                <c:pt idx="2555">
                  <c:v>0.12774999999999409</c:v>
                </c:pt>
                <c:pt idx="2556">
                  <c:v>0.12779999999999408</c:v>
                </c:pt>
                <c:pt idx="2557">
                  <c:v>0.12784999999999408</c:v>
                </c:pt>
                <c:pt idx="2558">
                  <c:v>0.12789999999999407</c:v>
                </c:pt>
                <c:pt idx="2559">
                  <c:v>0.12794999999999407</c:v>
                </c:pt>
                <c:pt idx="2560">
                  <c:v>0.12799999999999406</c:v>
                </c:pt>
                <c:pt idx="2561">
                  <c:v>0.12804999999999406</c:v>
                </c:pt>
                <c:pt idx="2562">
                  <c:v>0.12809999999999405</c:v>
                </c:pt>
                <c:pt idx="2563">
                  <c:v>0.12814999999999405</c:v>
                </c:pt>
                <c:pt idx="2564">
                  <c:v>0.12819999999999404</c:v>
                </c:pt>
                <c:pt idx="2565">
                  <c:v>0.12824999999999404</c:v>
                </c:pt>
                <c:pt idx="2566">
                  <c:v>0.12829999999999403</c:v>
                </c:pt>
                <c:pt idx="2567">
                  <c:v>0.12834999999999402</c:v>
                </c:pt>
                <c:pt idx="2568">
                  <c:v>0.12839999999999402</c:v>
                </c:pt>
                <c:pt idx="2569">
                  <c:v>0.12844999999999401</c:v>
                </c:pt>
                <c:pt idx="2570">
                  <c:v>0.12849999999999401</c:v>
                </c:pt>
                <c:pt idx="2571">
                  <c:v>0.128549999999994</c:v>
                </c:pt>
                <c:pt idx="2572">
                  <c:v>0.128599999999994</c:v>
                </c:pt>
                <c:pt idx="2573">
                  <c:v>0.12864999999999399</c:v>
                </c:pt>
                <c:pt idx="2574">
                  <c:v>0.12869999999999399</c:v>
                </c:pt>
                <c:pt idx="2575">
                  <c:v>0.12874999999999398</c:v>
                </c:pt>
                <c:pt idx="2576">
                  <c:v>0.12879999999999397</c:v>
                </c:pt>
                <c:pt idx="2577">
                  <c:v>0.12884999999999397</c:v>
                </c:pt>
                <c:pt idx="2578">
                  <c:v>0.12889999999999396</c:v>
                </c:pt>
                <c:pt idx="2579">
                  <c:v>0.12894999999999396</c:v>
                </c:pt>
                <c:pt idx="2580">
                  <c:v>0.12899999999999395</c:v>
                </c:pt>
                <c:pt idx="2581">
                  <c:v>0.12904999999999395</c:v>
                </c:pt>
                <c:pt idx="2582">
                  <c:v>0.12909999999999394</c:v>
                </c:pt>
                <c:pt idx="2583">
                  <c:v>0.12914999999999394</c:v>
                </c:pt>
                <c:pt idx="2584">
                  <c:v>0.12919999999999393</c:v>
                </c:pt>
                <c:pt idx="2585">
                  <c:v>0.12924999999999393</c:v>
                </c:pt>
                <c:pt idx="2586">
                  <c:v>0.12929999999999392</c:v>
                </c:pt>
                <c:pt idx="2587">
                  <c:v>0.12934999999999391</c:v>
                </c:pt>
                <c:pt idx="2588">
                  <c:v>0.12939999999999391</c:v>
                </c:pt>
                <c:pt idx="2589">
                  <c:v>0.1294499999999939</c:v>
                </c:pt>
                <c:pt idx="2590">
                  <c:v>0.1294999999999939</c:v>
                </c:pt>
                <c:pt idx="2591">
                  <c:v>0.12954999999999389</c:v>
                </c:pt>
                <c:pt idx="2592">
                  <c:v>0.12959999999999389</c:v>
                </c:pt>
                <c:pt idx="2593">
                  <c:v>0.12964999999999388</c:v>
                </c:pt>
                <c:pt idx="2594">
                  <c:v>0.12969999999999388</c:v>
                </c:pt>
                <c:pt idx="2595">
                  <c:v>0.12974999999999387</c:v>
                </c:pt>
                <c:pt idx="2596">
                  <c:v>0.12979999999999386</c:v>
                </c:pt>
                <c:pt idx="2597">
                  <c:v>0.12984999999999386</c:v>
                </c:pt>
                <c:pt idx="2598">
                  <c:v>0.12989999999999385</c:v>
                </c:pt>
                <c:pt idx="2599">
                  <c:v>0.12994999999999385</c:v>
                </c:pt>
                <c:pt idx="2600">
                  <c:v>0.12999999999999384</c:v>
                </c:pt>
                <c:pt idx="2601">
                  <c:v>0.13004999999999384</c:v>
                </c:pt>
                <c:pt idx="2602">
                  <c:v>0.13009999999999383</c:v>
                </c:pt>
                <c:pt idx="2603">
                  <c:v>0.13014999999999383</c:v>
                </c:pt>
                <c:pt idx="2604">
                  <c:v>0.13019999999999382</c:v>
                </c:pt>
                <c:pt idx="2605">
                  <c:v>0.13024999999999382</c:v>
                </c:pt>
                <c:pt idx="2606">
                  <c:v>0.13029999999999381</c:v>
                </c:pt>
                <c:pt idx="2607">
                  <c:v>0.1303499999999938</c:v>
                </c:pt>
                <c:pt idx="2608">
                  <c:v>0.1303999999999938</c:v>
                </c:pt>
                <c:pt idx="2609">
                  <c:v>0.13044999999999379</c:v>
                </c:pt>
                <c:pt idx="2610">
                  <c:v>0.13049999999999379</c:v>
                </c:pt>
                <c:pt idx="2611">
                  <c:v>0.13054999999999378</c:v>
                </c:pt>
                <c:pt idx="2612">
                  <c:v>0.13059999999999378</c:v>
                </c:pt>
                <c:pt idx="2613">
                  <c:v>0.13064999999999377</c:v>
                </c:pt>
                <c:pt idx="2614">
                  <c:v>0.13069999999999377</c:v>
                </c:pt>
                <c:pt idx="2615">
                  <c:v>0.13074999999999376</c:v>
                </c:pt>
                <c:pt idx="2616">
                  <c:v>0.13079999999999375</c:v>
                </c:pt>
                <c:pt idx="2617">
                  <c:v>0.13084999999999375</c:v>
                </c:pt>
                <c:pt idx="2618">
                  <c:v>0.13089999999999374</c:v>
                </c:pt>
                <c:pt idx="2619">
                  <c:v>0.13094999999999374</c:v>
                </c:pt>
                <c:pt idx="2620">
                  <c:v>0.13099999999999373</c:v>
                </c:pt>
                <c:pt idx="2621">
                  <c:v>0.13104999999999373</c:v>
                </c:pt>
                <c:pt idx="2622">
                  <c:v>0.13109999999999372</c:v>
                </c:pt>
                <c:pt idx="2623">
                  <c:v>0.13114999999999372</c:v>
                </c:pt>
                <c:pt idx="2624">
                  <c:v>0.13119999999999371</c:v>
                </c:pt>
                <c:pt idx="2625">
                  <c:v>0.13124999999999371</c:v>
                </c:pt>
                <c:pt idx="2626">
                  <c:v>0.1312999999999937</c:v>
                </c:pt>
                <c:pt idx="2627">
                  <c:v>0.13134999999999369</c:v>
                </c:pt>
                <c:pt idx="2628">
                  <c:v>0.13139999999999369</c:v>
                </c:pt>
                <c:pt idx="2629">
                  <c:v>0.13144999999999368</c:v>
                </c:pt>
                <c:pt idx="2630">
                  <c:v>0.13149999999999368</c:v>
                </c:pt>
                <c:pt idx="2631">
                  <c:v>0.13154999999999367</c:v>
                </c:pt>
                <c:pt idx="2632">
                  <c:v>0.13159999999999367</c:v>
                </c:pt>
                <c:pt idx="2633">
                  <c:v>0.13164999999999366</c:v>
                </c:pt>
                <c:pt idx="2634">
                  <c:v>0.13169999999999366</c:v>
                </c:pt>
                <c:pt idx="2635">
                  <c:v>0.13174999999999365</c:v>
                </c:pt>
                <c:pt idx="2636">
                  <c:v>0.13179999999999364</c:v>
                </c:pt>
                <c:pt idx="2637">
                  <c:v>0.13184999999999364</c:v>
                </c:pt>
                <c:pt idx="2638">
                  <c:v>0.13189999999999363</c:v>
                </c:pt>
                <c:pt idx="2639">
                  <c:v>0.13194999999999363</c:v>
                </c:pt>
                <c:pt idx="2640">
                  <c:v>0.13199999999999362</c:v>
                </c:pt>
                <c:pt idx="2641">
                  <c:v>0.13204999999999362</c:v>
                </c:pt>
                <c:pt idx="2642">
                  <c:v>0.13209999999999361</c:v>
                </c:pt>
                <c:pt idx="2643">
                  <c:v>0.13214999999999361</c:v>
                </c:pt>
                <c:pt idx="2644">
                  <c:v>0.1321999999999936</c:v>
                </c:pt>
                <c:pt idx="2645">
                  <c:v>0.13224999999999359</c:v>
                </c:pt>
                <c:pt idx="2646">
                  <c:v>0.13229999999999359</c:v>
                </c:pt>
                <c:pt idx="2647">
                  <c:v>0.13234999999999358</c:v>
                </c:pt>
                <c:pt idx="2648">
                  <c:v>0.13239999999999358</c:v>
                </c:pt>
                <c:pt idx="2649">
                  <c:v>0.13244999999999357</c:v>
                </c:pt>
                <c:pt idx="2650">
                  <c:v>0.13249999999999357</c:v>
                </c:pt>
                <c:pt idx="2651">
                  <c:v>0.13254999999999356</c:v>
                </c:pt>
                <c:pt idx="2652">
                  <c:v>0.13259999999999356</c:v>
                </c:pt>
                <c:pt idx="2653">
                  <c:v>0.13264999999999355</c:v>
                </c:pt>
                <c:pt idx="2654">
                  <c:v>0.13269999999999355</c:v>
                </c:pt>
                <c:pt idx="2655">
                  <c:v>0.13274999999999354</c:v>
                </c:pt>
                <c:pt idx="2656">
                  <c:v>0.13279999999999353</c:v>
                </c:pt>
                <c:pt idx="2657">
                  <c:v>0.13284999999999353</c:v>
                </c:pt>
                <c:pt idx="2658">
                  <c:v>0.13289999999999352</c:v>
                </c:pt>
                <c:pt idx="2659">
                  <c:v>0.13294999999999352</c:v>
                </c:pt>
                <c:pt idx="2660">
                  <c:v>0.13299999999999351</c:v>
                </c:pt>
                <c:pt idx="2661">
                  <c:v>0.13304999999999351</c:v>
                </c:pt>
                <c:pt idx="2662">
                  <c:v>0.1330999999999935</c:v>
                </c:pt>
                <c:pt idx="2663">
                  <c:v>0.1331499999999935</c:v>
                </c:pt>
                <c:pt idx="2664">
                  <c:v>0.13319999999999349</c:v>
                </c:pt>
                <c:pt idx="2665">
                  <c:v>0.13324999999999348</c:v>
                </c:pt>
                <c:pt idx="2666">
                  <c:v>0.13329999999999348</c:v>
                </c:pt>
                <c:pt idx="2667">
                  <c:v>0.13334999999999347</c:v>
                </c:pt>
                <c:pt idx="2668">
                  <c:v>0.13339999999999347</c:v>
                </c:pt>
                <c:pt idx="2669">
                  <c:v>0.13344999999999346</c:v>
                </c:pt>
                <c:pt idx="2670">
                  <c:v>0.13349999999999346</c:v>
                </c:pt>
                <c:pt idx="2671">
                  <c:v>0.13354999999999345</c:v>
                </c:pt>
                <c:pt idx="2672">
                  <c:v>0.13359999999999345</c:v>
                </c:pt>
                <c:pt idx="2673">
                  <c:v>0.13364999999999344</c:v>
                </c:pt>
                <c:pt idx="2674">
                  <c:v>0.13369999999999344</c:v>
                </c:pt>
                <c:pt idx="2675">
                  <c:v>0.13374999999999343</c:v>
                </c:pt>
                <c:pt idx="2676">
                  <c:v>0.13379999999999342</c:v>
                </c:pt>
                <c:pt idx="2677">
                  <c:v>0.13384999999999342</c:v>
                </c:pt>
                <c:pt idx="2678">
                  <c:v>0.13389999999999341</c:v>
                </c:pt>
                <c:pt idx="2679">
                  <c:v>0.13394999999999341</c:v>
                </c:pt>
                <c:pt idx="2680">
                  <c:v>0.1339999999999934</c:v>
                </c:pt>
                <c:pt idx="2681">
                  <c:v>0.1340499999999934</c:v>
                </c:pt>
                <c:pt idx="2682">
                  <c:v>0.13409999999999339</c:v>
                </c:pt>
                <c:pt idx="2683">
                  <c:v>0.13414999999999339</c:v>
                </c:pt>
                <c:pt idx="2684">
                  <c:v>0.13419999999999338</c:v>
                </c:pt>
                <c:pt idx="2685">
                  <c:v>0.13424999999999337</c:v>
                </c:pt>
                <c:pt idx="2686">
                  <c:v>0.13429999999999337</c:v>
                </c:pt>
                <c:pt idx="2687">
                  <c:v>0.13434999999999336</c:v>
                </c:pt>
                <c:pt idx="2688">
                  <c:v>0.13439999999999336</c:v>
                </c:pt>
                <c:pt idx="2689">
                  <c:v>0.13444999999999335</c:v>
                </c:pt>
                <c:pt idx="2690">
                  <c:v>0.13449999999999335</c:v>
                </c:pt>
                <c:pt idx="2691">
                  <c:v>0.13454999999999334</c:v>
                </c:pt>
                <c:pt idx="2692">
                  <c:v>0.13459999999999334</c:v>
                </c:pt>
                <c:pt idx="2693">
                  <c:v>0.13464999999999333</c:v>
                </c:pt>
                <c:pt idx="2694">
                  <c:v>0.13469999999999333</c:v>
                </c:pt>
                <c:pt idx="2695">
                  <c:v>0.13474999999999332</c:v>
                </c:pt>
                <c:pt idx="2696">
                  <c:v>0.13479999999999331</c:v>
                </c:pt>
                <c:pt idx="2697">
                  <c:v>0.13484999999999331</c:v>
                </c:pt>
                <c:pt idx="2698">
                  <c:v>0.1348999999999933</c:v>
                </c:pt>
                <c:pt idx="2699">
                  <c:v>0.1349499999999933</c:v>
                </c:pt>
                <c:pt idx="2700">
                  <c:v>0.13499999999999329</c:v>
                </c:pt>
                <c:pt idx="2701">
                  <c:v>0.13504999999999329</c:v>
                </c:pt>
                <c:pt idx="2702">
                  <c:v>0.13509999999999328</c:v>
                </c:pt>
                <c:pt idx="2703">
                  <c:v>0.13514999999999328</c:v>
                </c:pt>
                <c:pt idx="2704">
                  <c:v>0.13519999999999327</c:v>
                </c:pt>
                <c:pt idx="2705">
                  <c:v>0.13524999999999326</c:v>
                </c:pt>
                <c:pt idx="2706">
                  <c:v>0.13529999999999326</c:v>
                </c:pt>
                <c:pt idx="2707">
                  <c:v>0.13534999999999325</c:v>
                </c:pt>
                <c:pt idx="2708">
                  <c:v>0.13539999999999325</c:v>
                </c:pt>
                <c:pt idx="2709">
                  <c:v>0.13544999999999324</c:v>
                </c:pt>
                <c:pt idx="2710">
                  <c:v>0.13549999999999324</c:v>
                </c:pt>
                <c:pt idx="2711">
                  <c:v>0.13554999999999323</c:v>
                </c:pt>
                <c:pt idx="2712">
                  <c:v>0.13559999999999323</c:v>
                </c:pt>
                <c:pt idx="2713">
                  <c:v>0.13564999999999322</c:v>
                </c:pt>
                <c:pt idx="2714">
                  <c:v>0.13569999999999321</c:v>
                </c:pt>
                <c:pt idx="2715">
                  <c:v>0.13574999999999321</c:v>
                </c:pt>
                <c:pt idx="2716">
                  <c:v>0.1357999999999932</c:v>
                </c:pt>
                <c:pt idx="2717">
                  <c:v>0.1358499999999932</c:v>
                </c:pt>
                <c:pt idx="2718">
                  <c:v>0.13589999999999319</c:v>
                </c:pt>
                <c:pt idx="2719">
                  <c:v>0.13594999999999319</c:v>
                </c:pt>
                <c:pt idx="2720">
                  <c:v>0.13599999999999318</c:v>
                </c:pt>
                <c:pt idx="2721">
                  <c:v>0.13604999999999318</c:v>
                </c:pt>
                <c:pt idx="2722">
                  <c:v>0.13609999999999317</c:v>
                </c:pt>
                <c:pt idx="2723">
                  <c:v>0.13614999999999317</c:v>
                </c:pt>
                <c:pt idx="2724">
                  <c:v>0.13619999999999316</c:v>
                </c:pt>
                <c:pt idx="2725">
                  <c:v>0.13624999999999315</c:v>
                </c:pt>
                <c:pt idx="2726">
                  <c:v>0.13629999999999315</c:v>
                </c:pt>
                <c:pt idx="2727">
                  <c:v>0.13634999999999314</c:v>
                </c:pt>
                <c:pt idx="2728">
                  <c:v>0.13639999999999314</c:v>
                </c:pt>
                <c:pt idx="2729">
                  <c:v>0.13644999999999313</c:v>
                </c:pt>
                <c:pt idx="2730">
                  <c:v>0.13649999999999313</c:v>
                </c:pt>
                <c:pt idx="2731">
                  <c:v>0.13654999999999312</c:v>
                </c:pt>
                <c:pt idx="2732">
                  <c:v>0.13659999999999312</c:v>
                </c:pt>
                <c:pt idx="2733">
                  <c:v>0.13664999999999311</c:v>
                </c:pt>
                <c:pt idx="2734">
                  <c:v>0.1366999999999931</c:v>
                </c:pt>
                <c:pt idx="2735">
                  <c:v>0.1367499999999931</c:v>
                </c:pt>
                <c:pt idx="2736">
                  <c:v>0.13679999999999309</c:v>
                </c:pt>
                <c:pt idx="2737">
                  <c:v>0.13684999999999309</c:v>
                </c:pt>
                <c:pt idx="2738">
                  <c:v>0.13689999999999308</c:v>
                </c:pt>
                <c:pt idx="2739">
                  <c:v>0.13694999999999308</c:v>
                </c:pt>
                <c:pt idx="2740">
                  <c:v>0.13699999999999307</c:v>
                </c:pt>
                <c:pt idx="2741">
                  <c:v>0.13704999999999307</c:v>
                </c:pt>
                <c:pt idx="2742">
                  <c:v>0.13709999999999306</c:v>
                </c:pt>
                <c:pt idx="2743">
                  <c:v>0.13714999999999306</c:v>
                </c:pt>
                <c:pt idx="2744">
                  <c:v>0.13719999999999305</c:v>
                </c:pt>
                <c:pt idx="2745">
                  <c:v>0.13724999999999304</c:v>
                </c:pt>
                <c:pt idx="2746">
                  <c:v>0.13729999999999304</c:v>
                </c:pt>
                <c:pt idx="2747">
                  <c:v>0.13734999999999303</c:v>
                </c:pt>
                <c:pt idx="2748">
                  <c:v>0.13739999999999303</c:v>
                </c:pt>
                <c:pt idx="2749">
                  <c:v>0.13744999999999302</c:v>
                </c:pt>
                <c:pt idx="2750">
                  <c:v>0.13749999999999302</c:v>
                </c:pt>
                <c:pt idx="2751">
                  <c:v>0.13754999999999301</c:v>
                </c:pt>
                <c:pt idx="2752">
                  <c:v>0.13759999999999301</c:v>
                </c:pt>
                <c:pt idx="2753">
                  <c:v>0.137649999999993</c:v>
                </c:pt>
                <c:pt idx="2754">
                  <c:v>0.13769999999999299</c:v>
                </c:pt>
                <c:pt idx="2755">
                  <c:v>0.13774999999999299</c:v>
                </c:pt>
                <c:pt idx="2756">
                  <c:v>0.13779999999999298</c:v>
                </c:pt>
                <c:pt idx="2757">
                  <c:v>0.13784999999999298</c:v>
                </c:pt>
                <c:pt idx="2758">
                  <c:v>0.13789999999999297</c:v>
                </c:pt>
                <c:pt idx="2759">
                  <c:v>0.13794999999999297</c:v>
                </c:pt>
                <c:pt idx="2760">
                  <c:v>0.13799999999999296</c:v>
                </c:pt>
                <c:pt idx="2761">
                  <c:v>0.13804999999999296</c:v>
                </c:pt>
                <c:pt idx="2762">
                  <c:v>0.13809999999999295</c:v>
                </c:pt>
                <c:pt idx="2763">
                  <c:v>0.13814999999999295</c:v>
                </c:pt>
                <c:pt idx="2764">
                  <c:v>0.13819999999999294</c:v>
                </c:pt>
                <c:pt idx="2765">
                  <c:v>0.13824999999999293</c:v>
                </c:pt>
                <c:pt idx="2766">
                  <c:v>0.13829999999999293</c:v>
                </c:pt>
                <c:pt idx="2767">
                  <c:v>0.13834999999999292</c:v>
                </c:pt>
                <c:pt idx="2768">
                  <c:v>0.13839999999999292</c:v>
                </c:pt>
                <c:pt idx="2769">
                  <c:v>0.13844999999999291</c:v>
                </c:pt>
                <c:pt idx="2770">
                  <c:v>0.13849999999999291</c:v>
                </c:pt>
                <c:pt idx="2771">
                  <c:v>0.1385499999999929</c:v>
                </c:pt>
                <c:pt idx="2772">
                  <c:v>0.1385999999999929</c:v>
                </c:pt>
                <c:pt idx="2773">
                  <c:v>0.13864999999999289</c:v>
                </c:pt>
                <c:pt idx="2774">
                  <c:v>0.13869999999999288</c:v>
                </c:pt>
                <c:pt idx="2775">
                  <c:v>0.13874999999999288</c:v>
                </c:pt>
                <c:pt idx="2776">
                  <c:v>0.13879999999999287</c:v>
                </c:pt>
                <c:pt idx="2777">
                  <c:v>0.13884999999999287</c:v>
                </c:pt>
                <c:pt idx="2778">
                  <c:v>0.13889999999999286</c:v>
                </c:pt>
                <c:pt idx="2779">
                  <c:v>0.13894999999999286</c:v>
                </c:pt>
                <c:pt idx="2780">
                  <c:v>0.13899999999999285</c:v>
                </c:pt>
                <c:pt idx="2781">
                  <c:v>0.13904999999999285</c:v>
                </c:pt>
                <c:pt idx="2782">
                  <c:v>0.13909999999999284</c:v>
                </c:pt>
                <c:pt idx="2783">
                  <c:v>0.13914999999999283</c:v>
                </c:pt>
                <c:pt idx="2784">
                  <c:v>0.13919999999999283</c:v>
                </c:pt>
                <c:pt idx="2785">
                  <c:v>0.13924999999999282</c:v>
                </c:pt>
                <c:pt idx="2786">
                  <c:v>0.13929999999999282</c:v>
                </c:pt>
                <c:pt idx="2787">
                  <c:v>0.13934999999999281</c:v>
                </c:pt>
                <c:pt idx="2788">
                  <c:v>0.13939999999999281</c:v>
                </c:pt>
                <c:pt idx="2789">
                  <c:v>0.1394499999999928</c:v>
                </c:pt>
                <c:pt idx="2790">
                  <c:v>0.1394999999999928</c:v>
                </c:pt>
                <c:pt idx="2791">
                  <c:v>0.13954999999999279</c:v>
                </c:pt>
                <c:pt idx="2792">
                  <c:v>0.13959999999999279</c:v>
                </c:pt>
                <c:pt idx="2793">
                  <c:v>0.13964999999999278</c:v>
                </c:pt>
                <c:pt idx="2794">
                  <c:v>0.13969999999999277</c:v>
                </c:pt>
                <c:pt idx="2795">
                  <c:v>0.13974999999999277</c:v>
                </c:pt>
                <c:pt idx="2796">
                  <c:v>0.13979999999999276</c:v>
                </c:pt>
                <c:pt idx="2797">
                  <c:v>0.13984999999999276</c:v>
                </c:pt>
                <c:pt idx="2798">
                  <c:v>0.13989999999999275</c:v>
                </c:pt>
                <c:pt idx="2799">
                  <c:v>0.13994999999999275</c:v>
                </c:pt>
                <c:pt idx="2800">
                  <c:v>0.13999999999999274</c:v>
                </c:pt>
                <c:pt idx="2801">
                  <c:v>0.14004999999999274</c:v>
                </c:pt>
                <c:pt idx="2802">
                  <c:v>0.14009999999999273</c:v>
                </c:pt>
                <c:pt idx="2803">
                  <c:v>0.14014999999999272</c:v>
                </c:pt>
                <c:pt idx="2804">
                  <c:v>0.14019999999999272</c:v>
                </c:pt>
                <c:pt idx="2805">
                  <c:v>0.14024999999999271</c:v>
                </c:pt>
                <c:pt idx="2806">
                  <c:v>0.14029999999999271</c:v>
                </c:pt>
                <c:pt idx="2807">
                  <c:v>0.1403499999999927</c:v>
                </c:pt>
                <c:pt idx="2808">
                  <c:v>0.1403999999999927</c:v>
                </c:pt>
                <c:pt idx="2809">
                  <c:v>0.14044999999999269</c:v>
                </c:pt>
                <c:pt idx="2810">
                  <c:v>0.14049999999999269</c:v>
                </c:pt>
                <c:pt idx="2811">
                  <c:v>0.14054999999999268</c:v>
                </c:pt>
                <c:pt idx="2812">
                  <c:v>0.14059999999999268</c:v>
                </c:pt>
                <c:pt idx="2813">
                  <c:v>0.14064999999999267</c:v>
                </c:pt>
                <c:pt idx="2814">
                  <c:v>0.14069999999999266</c:v>
                </c:pt>
                <c:pt idx="2815">
                  <c:v>0.14074999999999266</c:v>
                </c:pt>
                <c:pt idx="2816">
                  <c:v>0.14079999999999265</c:v>
                </c:pt>
                <c:pt idx="2817">
                  <c:v>0.14084999999999265</c:v>
                </c:pt>
                <c:pt idx="2818">
                  <c:v>0.14089999999999264</c:v>
                </c:pt>
                <c:pt idx="2819">
                  <c:v>0.14094999999999264</c:v>
                </c:pt>
                <c:pt idx="2820">
                  <c:v>0.14099999999999263</c:v>
                </c:pt>
                <c:pt idx="2821">
                  <c:v>0.14104999999999263</c:v>
                </c:pt>
                <c:pt idx="2822">
                  <c:v>0.14109999999999262</c:v>
                </c:pt>
                <c:pt idx="2823">
                  <c:v>0.14114999999999261</c:v>
                </c:pt>
                <c:pt idx="2824">
                  <c:v>0.14119999999999261</c:v>
                </c:pt>
                <c:pt idx="2825">
                  <c:v>0.1412499999999926</c:v>
                </c:pt>
                <c:pt idx="2826">
                  <c:v>0.1412999999999926</c:v>
                </c:pt>
                <c:pt idx="2827">
                  <c:v>0.14134999999999259</c:v>
                </c:pt>
                <c:pt idx="2828">
                  <c:v>0.14139999999999259</c:v>
                </c:pt>
                <c:pt idx="2829">
                  <c:v>0.14144999999999258</c:v>
                </c:pt>
                <c:pt idx="2830">
                  <c:v>0.14149999999999258</c:v>
                </c:pt>
                <c:pt idx="2831">
                  <c:v>0.14154999999999257</c:v>
                </c:pt>
                <c:pt idx="2832">
                  <c:v>0.14159999999999257</c:v>
                </c:pt>
                <c:pt idx="2833">
                  <c:v>0.14164999999999256</c:v>
                </c:pt>
                <c:pt idx="2834">
                  <c:v>0.14169999999999255</c:v>
                </c:pt>
                <c:pt idx="2835">
                  <c:v>0.14174999999999255</c:v>
                </c:pt>
                <c:pt idx="2836">
                  <c:v>0.14179999999999254</c:v>
                </c:pt>
                <c:pt idx="2837">
                  <c:v>0.14184999999999254</c:v>
                </c:pt>
                <c:pt idx="2838">
                  <c:v>0.14189999999999253</c:v>
                </c:pt>
                <c:pt idx="2839">
                  <c:v>0.14194999999999253</c:v>
                </c:pt>
                <c:pt idx="2840">
                  <c:v>0.14199999999999252</c:v>
                </c:pt>
                <c:pt idx="2841">
                  <c:v>0.14204999999999252</c:v>
                </c:pt>
                <c:pt idx="2842">
                  <c:v>0.14209999999999251</c:v>
                </c:pt>
                <c:pt idx="2843">
                  <c:v>0.1421499999999925</c:v>
                </c:pt>
                <c:pt idx="2844">
                  <c:v>0.1421999999999925</c:v>
                </c:pt>
                <c:pt idx="2845">
                  <c:v>0.14224999999999249</c:v>
                </c:pt>
                <c:pt idx="2846">
                  <c:v>0.14229999999999249</c:v>
                </c:pt>
                <c:pt idx="2847">
                  <c:v>0.14234999999999248</c:v>
                </c:pt>
                <c:pt idx="2848">
                  <c:v>0.14239999999999248</c:v>
                </c:pt>
                <c:pt idx="2849">
                  <c:v>0.14244999999999247</c:v>
                </c:pt>
                <c:pt idx="2850">
                  <c:v>0.14249999999999247</c:v>
                </c:pt>
                <c:pt idx="2851">
                  <c:v>0.14254999999999246</c:v>
                </c:pt>
                <c:pt idx="2852">
                  <c:v>0.14259999999999246</c:v>
                </c:pt>
                <c:pt idx="2853">
                  <c:v>0.14264999999999245</c:v>
                </c:pt>
                <c:pt idx="2854">
                  <c:v>0.14269999999999244</c:v>
                </c:pt>
                <c:pt idx="2855">
                  <c:v>0.14274999999999244</c:v>
                </c:pt>
                <c:pt idx="2856">
                  <c:v>0.14279999999999243</c:v>
                </c:pt>
                <c:pt idx="2857">
                  <c:v>0.14284999999999243</c:v>
                </c:pt>
                <c:pt idx="2858">
                  <c:v>0.14289999999999242</c:v>
                </c:pt>
                <c:pt idx="2859">
                  <c:v>0.14294999999999242</c:v>
                </c:pt>
                <c:pt idx="2860">
                  <c:v>0.14299999999999241</c:v>
                </c:pt>
                <c:pt idx="2861">
                  <c:v>0.14304999999999241</c:v>
                </c:pt>
                <c:pt idx="2862">
                  <c:v>0.1430999999999924</c:v>
                </c:pt>
                <c:pt idx="2863">
                  <c:v>0.14314999999999239</c:v>
                </c:pt>
                <c:pt idx="2864">
                  <c:v>0.14319999999999239</c:v>
                </c:pt>
                <c:pt idx="2865">
                  <c:v>0.14324999999999238</c:v>
                </c:pt>
                <c:pt idx="2866">
                  <c:v>0.14329999999999238</c:v>
                </c:pt>
                <c:pt idx="2867">
                  <c:v>0.14334999999999237</c:v>
                </c:pt>
                <c:pt idx="2868">
                  <c:v>0.14339999999999237</c:v>
                </c:pt>
                <c:pt idx="2869">
                  <c:v>0.14344999999999236</c:v>
                </c:pt>
                <c:pt idx="2870">
                  <c:v>0.14349999999999236</c:v>
                </c:pt>
                <c:pt idx="2871">
                  <c:v>0.14354999999999235</c:v>
                </c:pt>
                <c:pt idx="2872">
                  <c:v>0.14359999999999234</c:v>
                </c:pt>
                <c:pt idx="2873">
                  <c:v>0.14364999999999234</c:v>
                </c:pt>
                <c:pt idx="2874">
                  <c:v>0.14369999999999233</c:v>
                </c:pt>
                <c:pt idx="2875">
                  <c:v>0.14374999999999233</c:v>
                </c:pt>
                <c:pt idx="2876">
                  <c:v>0.14379999999999232</c:v>
                </c:pt>
                <c:pt idx="2877">
                  <c:v>0.14384999999999232</c:v>
                </c:pt>
                <c:pt idx="2878">
                  <c:v>0.14389999999999231</c:v>
                </c:pt>
                <c:pt idx="2879">
                  <c:v>0.14394999999999231</c:v>
                </c:pt>
                <c:pt idx="2880">
                  <c:v>0.1439999999999923</c:v>
                </c:pt>
                <c:pt idx="2881">
                  <c:v>0.1440499999999923</c:v>
                </c:pt>
                <c:pt idx="2882">
                  <c:v>0.14409999999999229</c:v>
                </c:pt>
                <c:pt idx="2883">
                  <c:v>0.14414999999999228</c:v>
                </c:pt>
                <c:pt idx="2884">
                  <c:v>0.14419999999999228</c:v>
                </c:pt>
                <c:pt idx="2885">
                  <c:v>0.14424999999999227</c:v>
                </c:pt>
                <c:pt idx="2886">
                  <c:v>0.14429999999999227</c:v>
                </c:pt>
                <c:pt idx="2887">
                  <c:v>0.14434999999999226</c:v>
                </c:pt>
                <c:pt idx="2888">
                  <c:v>0.14439999999999226</c:v>
                </c:pt>
                <c:pt idx="2889">
                  <c:v>0.14444999999999225</c:v>
                </c:pt>
                <c:pt idx="2890">
                  <c:v>0.14449999999999225</c:v>
                </c:pt>
                <c:pt idx="2891">
                  <c:v>0.14454999999999224</c:v>
                </c:pt>
                <c:pt idx="2892">
                  <c:v>0.14459999999999223</c:v>
                </c:pt>
                <c:pt idx="2893">
                  <c:v>0.14464999999999223</c:v>
                </c:pt>
                <c:pt idx="2894">
                  <c:v>0.14469999999999222</c:v>
                </c:pt>
                <c:pt idx="2895">
                  <c:v>0.14474999999999222</c:v>
                </c:pt>
                <c:pt idx="2896">
                  <c:v>0.14479999999999221</c:v>
                </c:pt>
                <c:pt idx="2897">
                  <c:v>0.14484999999999221</c:v>
                </c:pt>
                <c:pt idx="2898">
                  <c:v>0.1448999999999922</c:v>
                </c:pt>
                <c:pt idx="2899">
                  <c:v>0.1449499999999922</c:v>
                </c:pt>
                <c:pt idx="2900">
                  <c:v>0.14499999999999219</c:v>
                </c:pt>
                <c:pt idx="2901">
                  <c:v>0.14504999999999219</c:v>
                </c:pt>
                <c:pt idx="2902">
                  <c:v>0.14509999999999218</c:v>
                </c:pt>
                <c:pt idx="2903">
                  <c:v>0.14514999999999217</c:v>
                </c:pt>
                <c:pt idx="2904">
                  <c:v>0.14519999999999217</c:v>
                </c:pt>
                <c:pt idx="2905">
                  <c:v>0.14524999999999216</c:v>
                </c:pt>
                <c:pt idx="2906">
                  <c:v>0.14529999999999216</c:v>
                </c:pt>
                <c:pt idx="2907">
                  <c:v>0.14534999999999215</c:v>
                </c:pt>
                <c:pt idx="2908">
                  <c:v>0.14539999999999215</c:v>
                </c:pt>
                <c:pt idx="2909">
                  <c:v>0.14544999999999214</c:v>
                </c:pt>
                <c:pt idx="2910">
                  <c:v>0.14549999999999214</c:v>
                </c:pt>
                <c:pt idx="2911">
                  <c:v>0.14554999999999213</c:v>
                </c:pt>
                <c:pt idx="2912">
                  <c:v>0.14559999999999212</c:v>
                </c:pt>
                <c:pt idx="2913">
                  <c:v>0.14564999999999212</c:v>
                </c:pt>
                <c:pt idx="2914">
                  <c:v>0.14569999999999211</c:v>
                </c:pt>
                <c:pt idx="2915">
                  <c:v>0.14574999999999211</c:v>
                </c:pt>
                <c:pt idx="2916">
                  <c:v>0.1457999999999921</c:v>
                </c:pt>
                <c:pt idx="2917">
                  <c:v>0.1458499999999921</c:v>
                </c:pt>
                <c:pt idx="2918">
                  <c:v>0.14589999999999209</c:v>
                </c:pt>
                <c:pt idx="2919">
                  <c:v>0.14594999999999209</c:v>
                </c:pt>
                <c:pt idx="2920">
                  <c:v>0.14599999999999208</c:v>
                </c:pt>
                <c:pt idx="2921">
                  <c:v>0.14604999999999208</c:v>
                </c:pt>
                <c:pt idx="2922">
                  <c:v>0.14609999999999207</c:v>
                </c:pt>
                <c:pt idx="2923">
                  <c:v>0.14614999999999206</c:v>
                </c:pt>
                <c:pt idx="2924">
                  <c:v>0.14619999999999206</c:v>
                </c:pt>
                <c:pt idx="2925">
                  <c:v>0.14624999999999205</c:v>
                </c:pt>
                <c:pt idx="2926">
                  <c:v>0.14629999999999205</c:v>
                </c:pt>
                <c:pt idx="2927">
                  <c:v>0.14634999999999204</c:v>
                </c:pt>
                <c:pt idx="2928">
                  <c:v>0.14639999999999204</c:v>
                </c:pt>
                <c:pt idx="2929">
                  <c:v>0.14644999999999203</c:v>
                </c:pt>
                <c:pt idx="2930">
                  <c:v>0.14649999999999203</c:v>
                </c:pt>
                <c:pt idx="2931">
                  <c:v>0.14654999999999202</c:v>
                </c:pt>
                <c:pt idx="2932">
                  <c:v>0.14659999999999201</c:v>
                </c:pt>
                <c:pt idx="2933">
                  <c:v>0.14664999999999201</c:v>
                </c:pt>
                <c:pt idx="2934">
                  <c:v>0.146699999999992</c:v>
                </c:pt>
                <c:pt idx="2935">
                  <c:v>0.146749999999992</c:v>
                </c:pt>
                <c:pt idx="2936">
                  <c:v>0.14679999999999199</c:v>
                </c:pt>
                <c:pt idx="2937">
                  <c:v>0.14684999999999199</c:v>
                </c:pt>
                <c:pt idx="2938">
                  <c:v>0.14689999999999198</c:v>
                </c:pt>
                <c:pt idx="2939">
                  <c:v>0.14694999999999198</c:v>
                </c:pt>
                <c:pt idx="2940">
                  <c:v>0.14699999999999197</c:v>
                </c:pt>
                <c:pt idx="2941">
                  <c:v>0.14704999999999196</c:v>
                </c:pt>
                <c:pt idx="2942">
                  <c:v>0.14709999999999196</c:v>
                </c:pt>
                <c:pt idx="2943">
                  <c:v>0.14714999999999195</c:v>
                </c:pt>
                <c:pt idx="2944">
                  <c:v>0.14719999999999195</c:v>
                </c:pt>
                <c:pt idx="2945">
                  <c:v>0.14724999999999194</c:v>
                </c:pt>
                <c:pt idx="2946">
                  <c:v>0.14729999999999194</c:v>
                </c:pt>
                <c:pt idx="2947">
                  <c:v>0.14734999999999193</c:v>
                </c:pt>
                <c:pt idx="2948">
                  <c:v>0.14739999999999193</c:v>
                </c:pt>
                <c:pt idx="2949">
                  <c:v>0.14744999999999192</c:v>
                </c:pt>
                <c:pt idx="2950">
                  <c:v>0.14749999999999192</c:v>
                </c:pt>
                <c:pt idx="2951">
                  <c:v>0.14754999999999191</c:v>
                </c:pt>
                <c:pt idx="2952">
                  <c:v>0.1475999999999919</c:v>
                </c:pt>
                <c:pt idx="2953">
                  <c:v>0.1476499999999919</c:v>
                </c:pt>
                <c:pt idx="2954">
                  <c:v>0.14769999999999189</c:v>
                </c:pt>
                <c:pt idx="2955">
                  <c:v>0.14774999999999189</c:v>
                </c:pt>
                <c:pt idx="2956">
                  <c:v>0.14779999999999188</c:v>
                </c:pt>
                <c:pt idx="2957">
                  <c:v>0.14784999999999188</c:v>
                </c:pt>
                <c:pt idx="2958">
                  <c:v>0.14789999999999187</c:v>
                </c:pt>
                <c:pt idx="2959">
                  <c:v>0.14794999999999187</c:v>
                </c:pt>
                <c:pt idx="2960">
                  <c:v>0.14799999999999186</c:v>
                </c:pt>
                <c:pt idx="2961">
                  <c:v>0.14804999999999185</c:v>
                </c:pt>
                <c:pt idx="2962">
                  <c:v>0.14809999999999185</c:v>
                </c:pt>
                <c:pt idx="2963">
                  <c:v>0.14814999999999184</c:v>
                </c:pt>
                <c:pt idx="2964">
                  <c:v>0.14819999999999184</c:v>
                </c:pt>
                <c:pt idx="2965">
                  <c:v>0.14824999999999183</c:v>
                </c:pt>
                <c:pt idx="2966">
                  <c:v>0.14829999999999183</c:v>
                </c:pt>
                <c:pt idx="2967">
                  <c:v>0.14834999999999182</c:v>
                </c:pt>
                <c:pt idx="2968">
                  <c:v>0.14839999999999182</c:v>
                </c:pt>
                <c:pt idx="2969">
                  <c:v>0.14844999999999181</c:v>
                </c:pt>
                <c:pt idx="2970">
                  <c:v>0.14849999999999181</c:v>
                </c:pt>
                <c:pt idx="2971">
                  <c:v>0.1485499999999918</c:v>
                </c:pt>
                <c:pt idx="2972">
                  <c:v>0.14859999999999179</c:v>
                </c:pt>
                <c:pt idx="2973">
                  <c:v>0.14864999999999179</c:v>
                </c:pt>
                <c:pt idx="2974">
                  <c:v>0.14869999999999178</c:v>
                </c:pt>
                <c:pt idx="2975">
                  <c:v>0.14874999999999178</c:v>
                </c:pt>
                <c:pt idx="2976">
                  <c:v>0.14879999999999177</c:v>
                </c:pt>
                <c:pt idx="2977">
                  <c:v>0.14884999999999177</c:v>
                </c:pt>
                <c:pt idx="2978">
                  <c:v>0.14889999999999176</c:v>
                </c:pt>
                <c:pt idx="2979">
                  <c:v>0.14894999999999176</c:v>
                </c:pt>
                <c:pt idx="2980">
                  <c:v>0.14899999999999175</c:v>
                </c:pt>
                <c:pt idx="2981">
                  <c:v>0.14904999999999174</c:v>
                </c:pt>
                <c:pt idx="2982">
                  <c:v>0.14909999999999174</c:v>
                </c:pt>
                <c:pt idx="2983">
                  <c:v>0.14914999999999173</c:v>
                </c:pt>
                <c:pt idx="2984">
                  <c:v>0.14919999999999173</c:v>
                </c:pt>
                <c:pt idx="2985">
                  <c:v>0.14924999999999172</c:v>
                </c:pt>
                <c:pt idx="2986">
                  <c:v>0.14929999999999172</c:v>
                </c:pt>
                <c:pt idx="2987">
                  <c:v>0.14934999999999171</c:v>
                </c:pt>
                <c:pt idx="2988">
                  <c:v>0.14939999999999171</c:v>
                </c:pt>
                <c:pt idx="2989">
                  <c:v>0.1494499999999917</c:v>
                </c:pt>
                <c:pt idx="2990">
                  <c:v>0.1494999999999917</c:v>
                </c:pt>
                <c:pt idx="2991">
                  <c:v>0.14954999999999169</c:v>
                </c:pt>
                <c:pt idx="2992">
                  <c:v>0.14959999999999168</c:v>
                </c:pt>
                <c:pt idx="2993">
                  <c:v>0.14964999999999168</c:v>
                </c:pt>
                <c:pt idx="2994">
                  <c:v>0.14969999999999167</c:v>
                </c:pt>
                <c:pt idx="2995">
                  <c:v>0.14974999999999167</c:v>
                </c:pt>
                <c:pt idx="2996">
                  <c:v>0.14979999999999166</c:v>
                </c:pt>
                <c:pt idx="2997">
                  <c:v>0.14984999999999166</c:v>
                </c:pt>
                <c:pt idx="2998">
                  <c:v>0.14989999999999165</c:v>
                </c:pt>
                <c:pt idx="2999">
                  <c:v>0.14994999999999165</c:v>
                </c:pt>
                <c:pt idx="3000">
                  <c:v>0.14999999999999164</c:v>
                </c:pt>
                <c:pt idx="3001">
                  <c:v>0.15004999999999163</c:v>
                </c:pt>
                <c:pt idx="3002">
                  <c:v>0.15009999999999163</c:v>
                </c:pt>
                <c:pt idx="3003">
                  <c:v>0.15014999999999162</c:v>
                </c:pt>
                <c:pt idx="3004">
                  <c:v>0.15019999999999162</c:v>
                </c:pt>
                <c:pt idx="3005">
                  <c:v>0.15024999999999161</c:v>
                </c:pt>
                <c:pt idx="3006">
                  <c:v>0.15029999999999161</c:v>
                </c:pt>
                <c:pt idx="3007">
                  <c:v>0.1503499999999916</c:v>
                </c:pt>
                <c:pt idx="3008">
                  <c:v>0.1503999999999916</c:v>
                </c:pt>
                <c:pt idx="3009">
                  <c:v>0.15044999999999159</c:v>
                </c:pt>
                <c:pt idx="3010">
                  <c:v>0.15049999999999158</c:v>
                </c:pt>
                <c:pt idx="3011">
                  <c:v>0.15054999999999158</c:v>
                </c:pt>
                <c:pt idx="3012">
                  <c:v>0.15059999999999157</c:v>
                </c:pt>
                <c:pt idx="3013">
                  <c:v>0.15064999999999157</c:v>
                </c:pt>
                <c:pt idx="3014">
                  <c:v>0.15069999999999156</c:v>
                </c:pt>
                <c:pt idx="3015">
                  <c:v>0.15074999999999156</c:v>
                </c:pt>
                <c:pt idx="3016">
                  <c:v>0.15079999999999155</c:v>
                </c:pt>
                <c:pt idx="3017">
                  <c:v>0.15084999999999155</c:v>
                </c:pt>
                <c:pt idx="3018">
                  <c:v>0.15089999999999154</c:v>
                </c:pt>
                <c:pt idx="3019">
                  <c:v>0.15094999999999154</c:v>
                </c:pt>
                <c:pt idx="3020">
                  <c:v>0.15099999999999153</c:v>
                </c:pt>
                <c:pt idx="3021">
                  <c:v>0.15104999999999152</c:v>
                </c:pt>
                <c:pt idx="3022">
                  <c:v>0.15109999999999152</c:v>
                </c:pt>
                <c:pt idx="3023">
                  <c:v>0.15114999999999151</c:v>
                </c:pt>
                <c:pt idx="3024">
                  <c:v>0.15119999999999151</c:v>
                </c:pt>
                <c:pt idx="3025">
                  <c:v>0.1512499999999915</c:v>
                </c:pt>
                <c:pt idx="3026">
                  <c:v>0.1512999999999915</c:v>
                </c:pt>
                <c:pt idx="3027">
                  <c:v>0.15134999999999149</c:v>
                </c:pt>
                <c:pt idx="3028">
                  <c:v>0.15139999999999149</c:v>
                </c:pt>
                <c:pt idx="3029">
                  <c:v>0.15144999999999148</c:v>
                </c:pt>
                <c:pt idx="3030">
                  <c:v>0.15149999999999147</c:v>
                </c:pt>
                <c:pt idx="3031">
                  <c:v>0.15154999999999147</c:v>
                </c:pt>
                <c:pt idx="3032">
                  <c:v>0.15159999999999146</c:v>
                </c:pt>
                <c:pt idx="3033">
                  <c:v>0.15164999999999146</c:v>
                </c:pt>
                <c:pt idx="3034">
                  <c:v>0.15169999999999145</c:v>
                </c:pt>
                <c:pt idx="3035">
                  <c:v>0.15174999999999145</c:v>
                </c:pt>
                <c:pt idx="3036">
                  <c:v>0.15179999999999144</c:v>
                </c:pt>
                <c:pt idx="3037">
                  <c:v>0.15184999999999144</c:v>
                </c:pt>
                <c:pt idx="3038">
                  <c:v>0.15189999999999143</c:v>
                </c:pt>
                <c:pt idx="3039">
                  <c:v>0.15194999999999143</c:v>
                </c:pt>
                <c:pt idx="3040">
                  <c:v>0.15199999999999142</c:v>
                </c:pt>
                <c:pt idx="3041">
                  <c:v>0.15204999999999141</c:v>
                </c:pt>
                <c:pt idx="3042">
                  <c:v>0.15209999999999141</c:v>
                </c:pt>
                <c:pt idx="3043">
                  <c:v>0.1521499999999914</c:v>
                </c:pt>
                <c:pt idx="3044">
                  <c:v>0.1521999999999914</c:v>
                </c:pt>
                <c:pt idx="3045">
                  <c:v>0.15224999999999139</c:v>
                </c:pt>
                <c:pt idx="3046">
                  <c:v>0.15229999999999139</c:v>
                </c:pt>
                <c:pt idx="3047">
                  <c:v>0.15234999999999138</c:v>
                </c:pt>
                <c:pt idx="3048">
                  <c:v>0.15239999999999138</c:v>
                </c:pt>
                <c:pt idx="3049">
                  <c:v>0.15244999999999137</c:v>
                </c:pt>
                <c:pt idx="3050">
                  <c:v>0.15249999999999136</c:v>
                </c:pt>
                <c:pt idx="3051">
                  <c:v>0.15254999999999136</c:v>
                </c:pt>
                <c:pt idx="3052">
                  <c:v>0.15259999999999135</c:v>
                </c:pt>
                <c:pt idx="3053">
                  <c:v>0.15264999999999135</c:v>
                </c:pt>
                <c:pt idx="3054">
                  <c:v>0.15269999999999134</c:v>
                </c:pt>
                <c:pt idx="3055">
                  <c:v>0.15274999999999134</c:v>
                </c:pt>
                <c:pt idx="3056">
                  <c:v>0.15279999999999133</c:v>
                </c:pt>
                <c:pt idx="3057">
                  <c:v>0.15284999999999133</c:v>
                </c:pt>
                <c:pt idx="3058">
                  <c:v>0.15289999999999132</c:v>
                </c:pt>
                <c:pt idx="3059">
                  <c:v>0.15294999999999132</c:v>
                </c:pt>
                <c:pt idx="3060">
                  <c:v>0.15299999999999131</c:v>
                </c:pt>
                <c:pt idx="3061">
                  <c:v>0.1530499999999913</c:v>
                </c:pt>
                <c:pt idx="3062">
                  <c:v>0.1530999999999913</c:v>
                </c:pt>
                <c:pt idx="3063">
                  <c:v>0.15314999999999129</c:v>
                </c:pt>
                <c:pt idx="3064">
                  <c:v>0.15319999999999129</c:v>
                </c:pt>
                <c:pt idx="3065">
                  <c:v>0.15324999999999128</c:v>
                </c:pt>
                <c:pt idx="3066">
                  <c:v>0.15329999999999128</c:v>
                </c:pt>
                <c:pt idx="3067">
                  <c:v>0.15334999999999127</c:v>
                </c:pt>
                <c:pt idx="3068">
                  <c:v>0.15339999999999127</c:v>
                </c:pt>
                <c:pt idx="3069">
                  <c:v>0.15344999999999126</c:v>
                </c:pt>
                <c:pt idx="3070">
                  <c:v>0.15349999999999125</c:v>
                </c:pt>
                <c:pt idx="3071">
                  <c:v>0.15354999999999125</c:v>
                </c:pt>
                <c:pt idx="3072">
                  <c:v>0.15359999999999124</c:v>
                </c:pt>
                <c:pt idx="3073">
                  <c:v>0.15364999999999124</c:v>
                </c:pt>
                <c:pt idx="3074">
                  <c:v>0.15369999999999123</c:v>
                </c:pt>
                <c:pt idx="3075">
                  <c:v>0.15374999999999123</c:v>
                </c:pt>
                <c:pt idx="3076">
                  <c:v>0.15379999999999122</c:v>
                </c:pt>
                <c:pt idx="3077">
                  <c:v>0.15384999999999122</c:v>
                </c:pt>
                <c:pt idx="3078">
                  <c:v>0.15389999999999121</c:v>
                </c:pt>
                <c:pt idx="3079">
                  <c:v>0.1539499999999912</c:v>
                </c:pt>
                <c:pt idx="3080">
                  <c:v>0.1539999999999912</c:v>
                </c:pt>
                <c:pt idx="3081">
                  <c:v>0.15404999999999119</c:v>
                </c:pt>
                <c:pt idx="3082">
                  <c:v>0.15409999999999119</c:v>
                </c:pt>
                <c:pt idx="3083">
                  <c:v>0.15414999999999118</c:v>
                </c:pt>
                <c:pt idx="3084">
                  <c:v>0.15419999999999118</c:v>
                </c:pt>
                <c:pt idx="3085">
                  <c:v>0.15424999999999117</c:v>
                </c:pt>
                <c:pt idx="3086">
                  <c:v>0.15429999999999117</c:v>
                </c:pt>
                <c:pt idx="3087">
                  <c:v>0.15434999999999116</c:v>
                </c:pt>
                <c:pt idx="3088">
                  <c:v>0.15439999999999116</c:v>
                </c:pt>
                <c:pt idx="3089">
                  <c:v>0.15444999999999115</c:v>
                </c:pt>
                <c:pt idx="3090">
                  <c:v>0.15449999999999114</c:v>
                </c:pt>
                <c:pt idx="3091">
                  <c:v>0.15454999999999114</c:v>
                </c:pt>
                <c:pt idx="3092">
                  <c:v>0.15459999999999113</c:v>
                </c:pt>
                <c:pt idx="3093">
                  <c:v>0.15464999999999113</c:v>
                </c:pt>
                <c:pt idx="3094">
                  <c:v>0.15469999999999112</c:v>
                </c:pt>
                <c:pt idx="3095">
                  <c:v>0.15474999999999112</c:v>
                </c:pt>
                <c:pt idx="3096">
                  <c:v>0.15479999999999111</c:v>
                </c:pt>
                <c:pt idx="3097">
                  <c:v>0.15484999999999111</c:v>
                </c:pt>
                <c:pt idx="3098">
                  <c:v>0.1548999999999911</c:v>
                </c:pt>
                <c:pt idx="3099">
                  <c:v>0.15494999999999109</c:v>
                </c:pt>
                <c:pt idx="3100">
                  <c:v>0.15499999999999109</c:v>
                </c:pt>
                <c:pt idx="3101">
                  <c:v>0.15504999999999108</c:v>
                </c:pt>
                <c:pt idx="3102">
                  <c:v>0.15509999999999108</c:v>
                </c:pt>
                <c:pt idx="3103">
                  <c:v>0.15514999999999107</c:v>
                </c:pt>
                <c:pt idx="3104">
                  <c:v>0.15519999999999107</c:v>
                </c:pt>
                <c:pt idx="3105">
                  <c:v>0.15524999999999106</c:v>
                </c:pt>
                <c:pt idx="3106">
                  <c:v>0.15529999999999106</c:v>
                </c:pt>
                <c:pt idx="3107">
                  <c:v>0.15534999999999105</c:v>
                </c:pt>
                <c:pt idx="3108">
                  <c:v>0.15539999999999105</c:v>
                </c:pt>
                <c:pt idx="3109">
                  <c:v>0.15544999999999104</c:v>
                </c:pt>
                <c:pt idx="3110">
                  <c:v>0.15549999999999103</c:v>
                </c:pt>
                <c:pt idx="3111">
                  <c:v>0.15554999999999103</c:v>
                </c:pt>
                <c:pt idx="3112">
                  <c:v>0.15559999999999102</c:v>
                </c:pt>
                <c:pt idx="3113">
                  <c:v>0.15564999999999102</c:v>
                </c:pt>
                <c:pt idx="3114">
                  <c:v>0.15569999999999101</c:v>
                </c:pt>
                <c:pt idx="3115">
                  <c:v>0.15574999999999101</c:v>
                </c:pt>
                <c:pt idx="3116">
                  <c:v>0.155799999999991</c:v>
                </c:pt>
                <c:pt idx="3117">
                  <c:v>0.155849999999991</c:v>
                </c:pt>
                <c:pt idx="3118">
                  <c:v>0.15589999999999099</c:v>
                </c:pt>
                <c:pt idx="3119">
                  <c:v>0.15594999999999098</c:v>
                </c:pt>
                <c:pt idx="3120">
                  <c:v>0.15599999999999098</c:v>
                </c:pt>
                <c:pt idx="3121">
                  <c:v>0.15604999999999097</c:v>
                </c:pt>
                <c:pt idx="3122">
                  <c:v>0.15609999999999097</c:v>
                </c:pt>
                <c:pt idx="3123">
                  <c:v>0.15614999999999096</c:v>
                </c:pt>
                <c:pt idx="3124">
                  <c:v>0.15619999999999096</c:v>
                </c:pt>
                <c:pt idx="3125">
                  <c:v>0.15624999999999095</c:v>
                </c:pt>
                <c:pt idx="3126">
                  <c:v>0.15629999999999095</c:v>
                </c:pt>
                <c:pt idx="3127">
                  <c:v>0.15634999999999094</c:v>
                </c:pt>
                <c:pt idx="3128">
                  <c:v>0.15639999999999094</c:v>
                </c:pt>
                <c:pt idx="3129">
                  <c:v>0.15644999999999093</c:v>
                </c:pt>
                <c:pt idx="3130">
                  <c:v>0.15649999999999092</c:v>
                </c:pt>
                <c:pt idx="3131">
                  <c:v>0.15654999999999092</c:v>
                </c:pt>
                <c:pt idx="3132">
                  <c:v>0.15659999999999091</c:v>
                </c:pt>
                <c:pt idx="3133">
                  <c:v>0.15664999999999091</c:v>
                </c:pt>
                <c:pt idx="3134">
                  <c:v>0.1566999999999909</c:v>
                </c:pt>
                <c:pt idx="3135">
                  <c:v>0.1567499999999909</c:v>
                </c:pt>
                <c:pt idx="3136">
                  <c:v>0.15679999999999089</c:v>
                </c:pt>
                <c:pt idx="3137">
                  <c:v>0.15684999999999089</c:v>
                </c:pt>
                <c:pt idx="3138">
                  <c:v>0.15689999999999088</c:v>
                </c:pt>
                <c:pt idx="3139">
                  <c:v>0.15694999999999087</c:v>
                </c:pt>
                <c:pt idx="3140">
                  <c:v>0.15699999999999087</c:v>
                </c:pt>
                <c:pt idx="3141">
                  <c:v>0.15704999999999086</c:v>
                </c:pt>
                <c:pt idx="3142">
                  <c:v>0.15709999999999086</c:v>
                </c:pt>
                <c:pt idx="3143">
                  <c:v>0.15714999999999085</c:v>
                </c:pt>
                <c:pt idx="3144">
                  <c:v>0.15719999999999085</c:v>
                </c:pt>
                <c:pt idx="3145">
                  <c:v>0.15724999999999084</c:v>
                </c:pt>
                <c:pt idx="3146">
                  <c:v>0.15729999999999084</c:v>
                </c:pt>
                <c:pt idx="3147">
                  <c:v>0.15734999999999083</c:v>
                </c:pt>
                <c:pt idx="3148">
                  <c:v>0.15739999999999083</c:v>
                </c:pt>
                <c:pt idx="3149">
                  <c:v>0.15744999999999082</c:v>
                </c:pt>
                <c:pt idx="3150">
                  <c:v>0.15749999999999081</c:v>
                </c:pt>
                <c:pt idx="3151">
                  <c:v>0.15754999999999081</c:v>
                </c:pt>
                <c:pt idx="3152">
                  <c:v>0.1575999999999908</c:v>
                </c:pt>
                <c:pt idx="3153">
                  <c:v>0.1576499999999908</c:v>
                </c:pt>
                <c:pt idx="3154">
                  <c:v>0.15769999999999079</c:v>
                </c:pt>
                <c:pt idx="3155">
                  <c:v>0.15774999999999079</c:v>
                </c:pt>
                <c:pt idx="3156">
                  <c:v>0.15779999999999078</c:v>
                </c:pt>
                <c:pt idx="3157">
                  <c:v>0.15784999999999078</c:v>
                </c:pt>
                <c:pt idx="3158">
                  <c:v>0.15789999999999077</c:v>
                </c:pt>
                <c:pt idx="3159">
                  <c:v>0.15794999999999076</c:v>
                </c:pt>
                <c:pt idx="3160">
                  <c:v>0.15799999999999076</c:v>
                </c:pt>
                <c:pt idx="3161">
                  <c:v>0.15804999999999075</c:v>
                </c:pt>
                <c:pt idx="3162">
                  <c:v>0.15809999999999075</c:v>
                </c:pt>
                <c:pt idx="3163">
                  <c:v>0.15814999999999074</c:v>
                </c:pt>
                <c:pt idx="3164">
                  <c:v>0.15819999999999074</c:v>
                </c:pt>
                <c:pt idx="3165">
                  <c:v>0.15824999999999073</c:v>
                </c:pt>
                <c:pt idx="3166">
                  <c:v>0.15829999999999073</c:v>
                </c:pt>
                <c:pt idx="3167">
                  <c:v>0.15834999999999072</c:v>
                </c:pt>
                <c:pt idx="3168">
                  <c:v>0.15839999999999071</c:v>
                </c:pt>
                <c:pt idx="3169">
                  <c:v>0.15844999999999071</c:v>
                </c:pt>
                <c:pt idx="3170">
                  <c:v>0.1584999999999907</c:v>
                </c:pt>
                <c:pt idx="3171">
                  <c:v>0.1585499999999907</c:v>
                </c:pt>
                <c:pt idx="3172">
                  <c:v>0.15859999999999069</c:v>
                </c:pt>
                <c:pt idx="3173">
                  <c:v>0.15864999999999069</c:v>
                </c:pt>
                <c:pt idx="3174">
                  <c:v>0.15869999999999068</c:v>
                </c:pt>
                <c:pt idx="3175">
                  <c:v>0.15874999999999068</c:v>
                </c:pt>
                <c:pt idx="3176">
                  <c:v>0.15879999999999067</c:v>
                </c:pt>
                <c:pt idx="3177">
                  <c:v>0.15884999999999067</c:v>
                </c:pt>
                <c:pt idx="3178">
                  <c:v>0.15889999999999066</c:v>
                </c:pt>
                <c:pt idx="3179">
                  <c:v>0.15894999999999065</c:v>
                </c:pt>
                <c:pt idx="3180">
                  <c:v>0.15899999999999065</c:v>
                </c:pt>
                <c:pt idx="3181">
                  <c:v>0.15904999999999064</c:v>
                </c:pt>
                <c:pt idx="3182">
                  <c:v>0.15909999999999064</c:v>
                </c:pt>
                <c:pt idx="3183">
                  <c:v>0.15914999999999063</c:v>
                </c:pt>
                <c:pt idx="3184">
                  <c:v>0.15919999999999063</c:v>
                </c:pt>
                <c:pt idx="3185">
                  <c:v>0.15924999999999062</c:v>
                </c:pt>
                <c:pt idx="3186">
                  <c:v>0.15929999999999062</c:v>
                </c:pt>
                <c:pt idx="3187">
                  <c:v>0.15934999999999061</c:v>
                </c:pt>
                <c:pt idx="3188">
                  <c:v>0.1593999999999906</c:v>
                </c:pt>
                <c:pt idx="3189">
                  <c:v>0.1594499999999906</c:v>
                </c:pt>
                <c:pt idx="3190">
                  <c:v>0.15949999999999059</c:v>
                </c:pt>
                <c:pt idx="3191">
                  <c:v>0.15954999999999059</c:v>
                </c:pt>
                <c:pt idx="3192">
                  <c:v>0.15959999999999058</c:v>
                </c:pt>
                <c:pt idx="3193">
                  <c:v>0.15964999999999058</c:v>
                </c:pt>
                <c:pt idx="3194">
                  <c:v>0.15969999999999057</c:v>
                </c:pt>
                <c:pt idx="3195">
                  <c:v>0.15974999999999057</c:v>
                </c:pt>
                <c:pt idx="3196">
                  <c:v>0.15979999999999056</c:v>
                </c:pt>
                <c:pt idx="3197">
                  <c:v>0.15984999999999056</c:v>
                </c:pt>
                <c:pt idx="3198">
                  <c:v>0.15989999999999055</c:v>
                </c:pt>
                <c:pt idx="3199">
                  <c:v>0.15994999999999054</c:v>
                </c:pt>
                <c:pt idx="3200">
                  <c:v>0.15999999999999054</c:v>
                </c:pt>
                <c:pt idx="3201">
                  <c:v>0.16004999999999053</c:v>
                </c:pt>
                <c:pt idx="3202">
                  <c:v>0.16009999999999053</c:v>
                </c:pt>
                <c:pt idx="3203">
                  <c:v>0.16014999999999052</c:v>
                </c:pt>
                <c:pt idx="3204">
                  <c:v>0.16019999999999052</c:v>
                </c:pt>
                <c:pt idx="3205">
                  <c:v>0.16024999999999051</c:v>
                </c:pt>
                <c:pt idx="3206">
                  <c:v>0.16029999999999051</c:v>
                </c:pt>
                <c:pt idx="3207">
                  <c:v>0.1603499999999905</c:v>
                </c:pt>
                <c:pt idx="3208">
                  <c:v>0.16039999999999049</c:v>
                </c:pt>
                <c:pt idx="3209">
                  <c:v>0.16044999999999049</c:v>
                </c:pt>
                <c:pt idx="3210">
                  <c:v>0.16049999999999048</c:v>
                </c:pt>
                <c:pt idx="3211">
                  <c:v>0.16054999999999048</c:v>
                </c:pt>
                <c:pt idx="3212">
                  <c:v>0.16059999999999047</c:v>
                </c:pt>
                <c:pt idx="3213">
                  <c:v>0.16064999999999047</c:v>
                </c:pt>
                <c:pt idx="3214">
                  <c:v>0.16069999999999046</c:v>
                </c:pt>
                <c:pt idx="3215">
                  <c:v>0.16074999999999046</c:v>
                </c:pt>
                <c:pt idx="3216">
                  <c:v>0.16079999999999045</c:v>
                </c:pt>
                <c:pt idx="3217">
                  <c:v>0.16084999999999045</c:v>
                </c:pt>
                <c:pt idx="3218">
                  <c:v>0.16089999999999044</c:v>
                </c:pt>
                <c:pt idx="3219">
                  <c:v>0.16094999999999043</c:v>
                </c:pt>
                <c:pt idx="3220">
                  <c:v>0.16099999999999043</c:v>
                </c:pt>
                <c:pt idx="3221">
                  <c:v>0.16104999999999042</c:v>
                </c:pt>
                <c:pt idx="3222">
                  <c:v>0.16109999999999042</c:v>
                </c:pt>
                <c:pt idx="3223">
                  <c:v>0.16114999999999041</c:v>
                </c:pt>
                <c:pt idx="3224">
                  <c:v>0.16119999999999041</c:v>
                </c:pt>
                <c:pt idx="3225">
                  <c:v>0.1612499999999904</c:v>
                </c:pt>
                <c:pt idx="3226">
                  <c:v>0.1612999999999904</c:v>
                </c:pt>
                <c:pt idx="3227">
                  <c:v>0.16134999999999039</c:v>
                </c:pt>
                <c:pt idx="3228">
                  <c:v>0.16139999999999038</c:v>
                </c:pt>
                <c:pt idx="3229">
                  <c:v>0.16144999999999038</c:v>
                </c:pt>
                <c:pt idx="3230">
                  <c:v>0.16149999999999037</c:v>
                </c:pt>
                <c:pt idx="3231">
                  <c:v>0.16154999999999037</c:v>
                </c:pt>
                <c:pt idx="3232">
                  <c:v>0.16159999999999036</c:v>
                </c:pt>
                <c:pt idx="3233">
                  <c:v>0.16164999999999036</c:v>
                </c:pt>
                <c:pt idx="3234">
                  <c:v>0.16169999999999035</c:v>
                </c:pt>
                <c:pt idx="3235">
                  <c:v>0.16174999999999035</c:v>
                </c:pt>
                <c:pt idx="3236">
                  <c:v>0.16179999999999034</c:v>
                </c:pt>
                <c:pt idx="3237">
                  <c:v>0.16184999999999033</c:v>
                </c:pt>
                <c:pt idx="3238">
                  <c:v>0.16189999999999033</c:v>
                </c:pt>
                <c:pt idx="3239">
                  <c:v>0.16194999999999032</c:v>
                </c:pt>
                <c:pt idx="3240">
                  <c:v>0.16199999999999032</c:v>
                </c:pt>
                <c:pt idx="3241">
                  <c:v>0.16204999999999031</c:v>
                </c:pt>
                <c:pt idx="3242">
                  <c:v>0.16209999999999031</c:v>
                </c:pt>
                <c:pt idx="3243">
                  <c:v>0.1621499999999903</c:v>
                </c:pt>
                <c:pt idx="3244">
                  <c:v>0.1621999999999903</c:v>
                </c:pt>
                <c:pt idx="3245">
                  <c:v>0.16224999999999029</c:v>
                </c:pt>
                <c:pt idx="3246">
                  <c:v>0.16229999999999029</c:v>
                </c:pt>
                <c:pt idx="3247">
                  <c:v>0.16234999999999028</c:v>
                </c:pt>
                <c:pt idx="3248">
                  <c:v>0.16239999999999027</c:v>
                </c:pt>
                <c:pt idx="3249">
                  <c:v>0.16244999999999027</c:v>
                </c:pt>
                <c:pt idx="3250">
                  <c:v>0.16249999999999026</c:v>
                </c:pt>
                <c:pt idx="3251">
                  <c:v>0.16254999999999026</c:v>
                </c:pt>
                <c:pt idx="3252">
                  <c:v>0.16259999999999025</c:v>
                </c:pt>
                <c:pt idx="3253">
                  <c:v>0.16264999999999025</c:v>
                </c:pt>
                <c:pt idx="3254">
                  <c:v>0.16269999999999024</c:v>
                </c:pt>
                <c:pt idx="3255">
                  <c:v>0.16274999999999024</c:v>
                </c:pt>
                <c:pt idx="3256">
                  <c:v>0.16279999999999023</c:v>
                </c:pt>
                <c:pt idx="3257">
                  <c:v>0.16284999999999022</c:v>
                </c:pt>
                <c:pt idx="3258">
                  <c:v>0.16289999999999022</c:v>
                </c:pt>
                <c:pt idx="3259">
                  <c:v>0.16294999999999021</c:v>
                </c:pt>
                <c:pt idx="3260">
                  <c:v>0.16299999999999021</c:v>
                </c:pt>
                <c:pt idx="3261">
                  <c:v>0.1630499999999902</c:v>
                </c:pt>
                <c:pt idx="3262">
                  <c:v>0.1630999999999902</c:v>
                </c:pt>
                <c:pt idx="3263">
                  <c:v>0.16314999999999019</c:v>
                </c:pt>
                <c:pt idx="3264">
                  <c:v>0.16319999999999019</c:v>
                </c:pt>
                <c:pt idx="3265">
                  <c:v>0.16324999999999018</c:v>
                </c:pt>
                <c:pt idx="3266">
                  <c:v>0.16329999999999018</c:v>
                </c:pt>
                <c:pt idx="3267">
                  <c:v>0.16334999999999017</c:v>
                </c:pt>
                <c:pt idx="3268">
                  <c:v>0.16339999999999016</c:v>
                </c:pt>
                <c:pt idx="3269">
                  <c:v>0.16344999999999016</c:v>
                </c:pt>
                <c:pt idx="3270">
                  <c:v>0.16349999999999015</c:v>
                </c:pt>
                <c:pt idx="3271">
                  <c:v>0.16354999999999015</c:v>
                </c:pt>
                <c:pt idx="3272">
                  <c:v>0.16359999999999014</c:v>
                </c:pt>
                <c:pt idx="3273">
                  <c:v>0.16364999999999014</c:v>
                </c:pt>
                <c:pt idx="3274">
                  <c:v>0.16369999999999013</c:v>
                </c:pt>
                <c:pt idx="3275">
                  <c:v>0.16374999999999013</c:v>
                </c:pt>
                <c:pt idx="3276">
                  <c:v>0.16379999999999012</c:v>
                </c:pt>
                <c:pt idx="3277">
                  <c:v>0.16384999999999011</c:v>
                </c:pt>
                <c:pt idx="3278">
                  <c:v>0.16389999999999011</c:v>
                </c:pt>
                <c:pt idx="3279">
                  <c:v>0.1639499999999901</c:v>
                </c:pt>
                <c:pt idx="3280">
                  <c:v>0.1639999999999901</c:v>
                </c:pt>
                <c:pt idx="3281">
                  <c:v>0.16404999999999009</c:v>
                </c:pt>
                <c:pt idx="3282">
                  <c:v>0.16409999999999009</c:v>
                </c:pt>
                <c:pt idx="3283">
                  <c:v>0.16414999999999008</c:v>
                </c:pt>
                <c:pt idx="3284">
                  <c:v>0.16419999999999008</c:v>
                </c:pt>
                <c:pt idx="3285">
                  <c:v>0.16424999999999007</c:v>
                </c:pt>
                <c:pt idx="3286">
                  <c:v>0.16429999999999007</c:v>
                </c:pt>
                <c:pt idx="3287">
                  <c:v>0.16434999999999006</c:v>
                </c:pt>
                <c:pt idx="3288">
                  <c:v>0.16439999999999005</c:v>
                </c:pt>
                <c:pt idx="3289">
                  <c:v>0.16444999999999005</c:v>
                </c:pt>
                <c:pt idx="3290">
                  <c:v>0.16449999999999004</c:v>
                </c:pt>
                <c:pt idx="3291">
                  <c:v>0.16454999999999004</c:v>
                </c:pt>
                <c:pt idx="3292">
                  <c:v>0.16459999999999003</c:v>
                </c:pt>
                <c:pt idx="3293">
                  <c:v>0.16464999999999003</c:v>
                </c:pt>
                <c:pt idx="3294">
                  <c:v>0.16469999999999002</c:v>
                </c:pt>
                <c:pt idx="3295">
                  <c:v>0.16474999999999002</c:v>
                </c:pt>
                <c:pt idx="3296">
                  <c:v>0.16479999999999001</c:v>
                </c:pt>
                <c:pt idx="3297">
                  <c:v>0.16484999999999</c:v>
                </c:pt>
                <c:pt idx="3298">
                  <c:v>0.16489999999999</c:v>
                </c:pt>
                <c:pt idx="3299">
                  <c:v>0.16494999999998999</c:v>
                </c:pt>
                <c:pt idx="3300">
                  <c:v>0.16499999999998999</c:v>
                </c:pt>
                <c:pt idx="3301">
                  <c:v>0.16504999999998998</c:v>
                </c:pt>
                <c:pt idx="3302">
                  <c:v>0.16509999999998998</c:v>
                </c:pt>
                <c:pt idx="3303">
                  <c:v>0.16514999999998997</c:v>
                </c:pt>
                <c:pt idx="3304">
                  <c:v>0.16519999999998997</c:v>
                </c:pt>
                <c:pt idx="3305">
                  <c:v>0.16524999999998996</c:v>
                </c:pt>
                <c:pt idx="3306">
                  <c:v>0.16529999999998995</c:v>
                </c:pt>
                <c:pt idx="3307">
                  <c:v>0.16534999999998995</c:v>
                </c:pt>
                <c:pt idx="3308">
                  <c:v>0.16539999999998994</c:v>
                </c:pt>
                <c:pt idx="3309">
                  <c:v>0.16544999999998994</c:v>
                </c:pt>
                <c:pt idx="3310">
                  <c:v>0.16549999999998993</c:v>
                </c:pt>
                <c:pt idx="3311">
                  <c:v>0.16554999999998993</c:v>
                </c:pt>
                <c:pt idx="3312">
                  <c:v>0.16559999999998992</c:v>
                </c:pt>
                <c:pt idx="3313">
                  <c:v>0.16564999999998992</c:v>
                </c:pt>
                <c:pt idx="3314">
                  <c:v>0.16569999999998991</c:v>
                </c:pt>
                <c:pt idx="3315">
                  <c:v>0.16574999999998991</c:v>
                </c:pt>
                <c:pt idx="3316">
                  <c:v>0.1657999999999899</c:v>
                </c:pt>
                <c:pt idx="3317">
                  <c:v>0.16584999999998989</c:v>
                </c:pt>
                <c:pt idx="3318">
                  <c:v>0.16589999999998989</c:v>
                </c:pt>
                <c:pt idx="3319">
                  <c:v>0.16594999999998988</c:v>
                </c:pt>
                <c:pt idx="3320">
                  <c:v>0.16599999999998988</c:v>
                </c:pt>
                <c:pt idx="3321">
                  <c:v>0.16604999999998987</c:v>
                </c:pt>
                <c:pt idx="3322">
                  <c:v>0.16609999999998987</c:v>
                </c:pt>
                <c:pt idx="3323">
                  <c:v>0.16614999999998986</c:v>
                </c:pt>
                <c:pt idx="3324">
                  <c:v>0.16619999999998986</c:v>
                </c:pt>
                <c:pt idx="3325">
                  <c:v>0.16624999999998985</c:v>
                </c:pt>
                <c:pt idx="3326">
                  <c:v>0.16629999999998984</c:v>
                </c:pt>
                <c:pt idx="3327">
                  <c:v>0.16634999999998984</c:v>
                </c:pt>
                <c:pt idx="3328">
                  <c:v>0.16639999999998983</c:v>
                </c:pt>
                <c:pt idx="3329">
                  <c:v>0.16644999999998983</c:v>
                </c:pt>
                <c:pt idx="3330">
                  <c:v>0.16649999999998982</c:v>
                </c:pt>
                <c:pt idx="3331">
                  <c:v>0.16654999999998982</c:v>
                </c:pt>
                <c:pt idx="3332">
                  <c:v>0.16659999999998981</c:v>
                </c:pt>
                <c:pt idx="3333">
                  <c:v>0.16664999999998981</c:v>
                </c:pt>
                <c:pt idx="3334">
                  <c:v>0.1666999999999898</c:v>
                </c:pt>
                <c:pt idx="3335">
                  <c:v>0.1667499999999898</c:v>
                </c:pt>
                <c:pt idx="3336">
                  <c:v>0.16679999999998979</c:v>
                </c:pt>
                <c:pt idx="3337">
                  <c:v>0.16684999999998978</c:v>
                </c:pt>
                <c:pt idx="3338">
                  <c:v>0.16689999999998978</c:v>
                </c:pt>
                <c:pt idx="3339">
                  <c:v>0.16694999999998977</c:v>
                </c:pt>
                <c:pt idx="3340">
                  <c:v>0.16699999999998977</c:v>
                </c:pt>
                <c:pt idx="3341">
                  <c:v>0.16704999999998976</c:v>
                </c:pt>
                <c:pt idx="3342">
                  <c:v>0.16709999999998976</c:v>
                </c:pt>
                <c:pt idx="3343">
                  <c:v>0.16714999999998975</c:v>
                </c:pt>
                <c:pt idx="3344">
                  <c:v>0.16719999999998975</c:v>
                </c:pt>
                <c:pt idx="3345">
                  <c:v>0.16724999999998974</c:v>
                </c:pt>
                <c:pt idx="3346">
                  <c:v>0.16729999999998973</c:v>
                </c:pt>
                <c:pt idx="3347">
                  <c:v>0.16734999999998973</c:v>
                </c:pt>
                <c:pt idx="3348">
                  <c:v>0.16739999999998972</c:v>
                </c:pt>
                <c:pt idx="3349">
                  <c:v>0.16744999999998972</c:v>
                </c:pt>
                <c:pt idx="3350">
                  <c:v>0.16749999999998971</c:v>
                </c:pt>
                <c:pt idx="3351">
                  <c:v>0.16754999999998971</c:v>
                </c:pt>
                <c:pt idx="3352">
                  <c:v>0.1675999999999897</c:v>
                </c:pt>
                <c:pt idx="3353">
                  <c:v>0.1676499999999897</c:v>
                </c:pt>
                <c:pt idx="3354">
                  <c:v>0.16769999999998969</c:v>
                </c:pt>
                <c:pt idx="3355">
                  <c:v>0.16774999999998969</c:v>
                </c:pt>
                <c:pt idx="3356">
                  <c:v>0.16779999999998968</c:v>
                </c:pt>
                <c:pt idx="3357">
                  <c:v>0.16784999999998967</c:v>
                </c:pt>
                <c:pt idx="3358">
                  <c:v>0.16789999999998967</c:v>
                </c:pt>
                <c:pt idx="3359">
                  <c:v>0.16794999999998966</c:v>
                </c:pt>
                <c:pt idx="3360">
                  <c:v>0.16799999999998966</c:v>
                </c:pt>
                <c:pt idx="3361">
                  <c:v>0.16804999999998965</c:v>
                </c:pt>
                <c:pt idx="3362">
                  <c:v>0.16809999999998965</c:v>
                </c:pt>
                <c:pt idx="3363">
                  <c:v>0.16814999999998964</c:v>
                </c:pt>
                <c:pt idx="3364">
                  <c:v>0.16819999999998964</c:v>
                </c:pt>
                <c:pt idx="3365">
                  <c:v>0.16824999999998963</c:v>
                </c:pt>
                <c:pt idx="3366">
                  <c:v>0.16829999999998962</c:v>
                </c:pt>
                <c:pt idx="3367">
                  <c:v>0.16834999999998962</c:v>
                </c:pt>
                <c:pt idx="3368">
                  <c:v>0.16839999999998961</c:v>
                </c:pt>
                <c:pt idx="3369">
                  <c:v>0.16844999999998961</c:v>
                </c:pt>
                <c:pt idx="3370">
                  <c:v>0.1684999999999896</c:v>
                </c:pt>
                <c:pt idx="3371">
                  <c:v>0.1685499999999896</c:v>
                </c:pt>
                <c:pt idx="3372">
                  <c:v>0.16859999999998959</c:v>
                </c:pt>
                <c:pt idx="3373">
                  <c:v>0.16864999999998959</c:v>
                </c:pt>
                <c:pt idx="3374">
                  <c:v>0.16869999999998958</c:v>
                </c:pt>
                <c:pt idx="3375">
                  <c:v>0.16874999999998958</c:v>
                </c:pt>
                <c:pt idx="3376">
                  <c:v>0.16879999999998957</c:v>
                </c:pt>
                <c:pt idx="3377">
                  <c:v>0.16884999999998956</c:v>
                </c:pt>
                <c:pt idx="3378">
                  <c:v>0.16889999999998956</c:v>
                </c:pt>
                <c:pt idx="3379">
                  <c:v>0.16894999999998955</c:v>
                </c:pt>
                <c:pt idx="3380">
                  <c:v>0.16899999999998955</c:v>
                </c:pt>
                <c:pt idx="3381">
                  <c:v>0.16904999999998954</c:v>
                </c:pt>
                <c:pt idx="3382">
                  <c:v>0.16909999999998954</c:v>
                </c:pt>
                <c:pt idx="3383">
                  <c:v>0.16914999999998953</c:v>
                </c:pt>
                <c:pt idx="3384">
                  <c:v>0.16919999999998953</c:v>
                </c:pt>
                <c:pt idx="3385">
                  <c:v>0.16924999999998952</c:v>
                </c:pt>
                <c:pt idx="3386">
                  <c:v>0.16929999999998951</c:v>
                </c:pt>
                <c:pt idx="3387">
                  <c:v>0.16934999999998951</c:v>
                </c:pt>
                <c:pt idx="3388">
                  <c:v>0.1693999999999895</c:v>
                </c:pt>
                <c:pt idx="3389">
                  <c:v>0.1694499999999895</c:v>
                </c:pt>
                <c:pt idx="3390">
                  <c:v>0.16949999999998949</c:v>
                </c:pt>
                <c:pt idx="3391">
                  <c:v>0.16954999999998949</c:v>
                </c:pt>
                <c:pt idx="3392">
                  <c:v>0.16959999999998948</c:v>
                </c:pt>
                <c:pt idx="3393">
                  <c:v>0.16964999999998948</c:v>
                </c:pt>
                <c:pt idx="3394">
                  <c:v>0.16969999999998947</c:v>
                </c:pt>
                <c:pt idx="3395">
                  <c:v>0.16974999999998946</c:v>
                </c:pt>
                <c:pt idx="3396">
                  <c:v>0.16979999999998946</c:v>
                </c:pt>
                <c:pt idx="3397">
                  <c:v>0.16984999999998945</c:v>
                </c:pt>
                <c:pt idx="3398">
                  <c:v>0.16989999999998945</c:v>
                </c:pt>
                <c:pt idx="3399">
                  <c:v>0.16994999999998944</c:v>
                </c:pt>
                <c:pt idx="3400">
                  <c:v>0.16999999999998944</c:v>
                </c:pt>
                <c:pt idx="3401">
                  <c:v>0.17004999999998943</c:v>
                </c:pt>
                <c:pt idx="3402">
                  <c:v>0.17009999999998943</c:v>
                </c:pt>
                <c:pt idx="3403">
                  <c:v>0.17014999999998942</c:v>
                </c:pt>
                <c:pt idx="3404">
                  <c:v>0.17019999999998942</c:v>
                </c:pt>
                <c:pt idx="3405">
                  <c:v>0.17024999999998941</c:v>
                </c:pt>
                <c:pt idx="3406">
                  <c:v>0.1702999999999894</c:v>
                </c:pt>
                <c:pt idx="3407">
                  <c:v>0.1703499999999894</c:v>
                </c:pt>
                <c:pt idx="3408">
                  <c:v>0.17039999999998939</c:v>
                </c:pt>
                <c:pt idx="3409">
                  <c:v>0.17044999999998939</c:v>
                </c:pt>
                <c:pt idx="3410">
                  <c:v>0.17049999999998938</c:v>
                </c:pt>
                <c:pt idx="3411">
                  <c:v>0.17054999999998938</c:v>
                </c:pt>
                <c:pt idx="3412">
                  <c:v>0.17059999999998937</c:v>
                </c:pt>
                <c:pt idx="3413">
                  <c:v>0.17064999999998937</c:v>
                </c:pt>
                <c:pt idx="3414">
                  <c:v>0.17069999999998936</c:v>
                </c:pt>
                <c:pt idx="3415">
                  <c:v>0.17074999999998935</c:v>
                </c:pt>
                <c:pt idx="3416">
                  <c:v>0.17079999999998935</c:v>
                </c:pt>
                <c:pt idx="3417">
                  <c:v>0.17084999999998934</c:v>
                </c:pt>
                <c:pt idx="3418">
                  <c:v>0.17089999999998934</c:v>
                </c:pt>
                <c:pt idx="3419">
                  <c:v>0.17094999999998933</c:v>
                </c:pt>
                <c:pt idx="3420">
                  <c:v>0.17099999999998933</c:v>
                </c:pt>
                <c:pt idx="3421">
                  <c:v>0.17104999999998932</c:v>
                </c:pt>
                <c:pt idx="3422">
                  <c:v>0.17109999999998932</c:v>
                </c:pt>
                <c:pt idx="3423">
                  <c:v>0.17114999999998931</c:v>
                </c:pt>
                <c:pt idx="3424">
                  <c:v>0.17119999999998931</c:v>
                </c:pt>
                <c:pt idx="3425">
                  <c:v>0.1712499999999893</c:v>
                </c:pt>
                <c:pt idx="3426">
                  <c:v>0.17129999999998929</c:v>
                </c:pt>
                <c:pt idx="3427">
                  <c:v>0.17134999999998929</c:v>
                </c:pt>
                <c:pt idx="3428">
                  <c:v>0.17139999999998928</c:v>
                </c:pt>
                <c:pt idx="3429">
                  <c:v>0.17144999999998928</c:v>
                </c:pt>
                <c:pt idx="3430">
                  <c:v>0.17149999999998927</c:v>
                </c:pt>
                <c:pt idx="3431">
                  <c:v>0.17154999999998927</c:v>
                </c:pt>
                <c:pt idx="3432">
                  <c:v>0.17159999999998926</c:v>
                </c:pt>
                <c:pt idx="3433">
                  <c:v>0.17164999999998926</c:v>
                </c:pt>
                <c:pt idx="3434">
                  <c:v>0.17169999999998925</c:v>
                </c:pt>
                <c:pt idx="3435">
                  <c:v>0.17174999999998924</c:v>
                </c:pt>
                <c:pt idx="3436">
                  <c:v>0.17179999999998924</c:v>
                </c:pt>
                <c:pt idx="3437">
                  <c:v>0.17184999999998923</c:v>
                </c:pt>
                <c:pt idx="3438">
                  <c:v>0.17189999999998923</c:v>
                </c:pt>
                <c:pt idx="3439">
                  <c:v>0.17194999999998922</c:v>
                </c:pt>
                <c:pt idx="3440">
                  <c:v>0.17199999999998922</c:v>
                </c:pt>
                <c:pt idx="3441">
                  <c:v>0.17204999999998921</c:v>
                </c:pt>
                <c:pt idx="3442">
                  <c:v>0.17209999999998921</c:v>
                </c:pt>
                <c:pt idx="3443">
                  <c:v>0.1721499999999892</c:v>
                </c:pt>
                <c:pt idx="3444">
                  <c:v>0.1721999999999892</c:v>
                </c:pt>
                <c:pt idx="3445">
                  <c:v>0.17224999999998919</c:v>
                </c:pt>
                <c:pt idx="3446">
                  <c:v>0.17229999999998918</c:v>
                </c:pt>
                <c:pt idx="3447">
                  <c:v>0.17234999999998918</c:v>
                </c:pt>
                <c:pt idx="3448">
                  <c:v>0.17239999999998917</c:v>
                </c:pt>
                <c:pt idx="3449">
                  <c:v>0.17244999999998917</c:v>
                </c:pt>
                <c:pt idx="3450">
                  <c:v>0.17249999999998916</c:v>
                </c:pt>
                <c:pt idx="3451">
                  <c:v>0.17254999999998916</c:v>
                </c:pt>
                <c:pt idx="3452">
                  <c:v>0.17259999999998915</c:v>
                </c:pt>
                <c:pt idx="3453">
                  <c:v>0.17264999999998915</c:v>
                </c:pt>
                <c:pt idx="3454">
                  <c:v>0.17269999999998914</c:v>
                </c:pt>
                <c:pt idx="3455">
                  <c:v>0.17274999999998913</c:v>
                </c:pt>
                <c:pt idx="3456">
                  <c:v>0.17279999999998913</c:v>
                </c:pt>
                <c:pt idx="3457">
                  <c:v>0.17284999999998912</c:v>
                </c:pt>
                <c:pt idx="3458">
                  <c:v>0.17289999999998912</c:v>
                </c:pt>
                <c:pt idx="3459">
                  <c:v>0.17294999999998911</c:v>
                </c:pt>
                <c:pt idx="3460">
                  <c:v>0.17299999999998911</c:v>
                </c:pt>
                <c:pt idx="3461">
                  <c:v>0.1730499999999891</c:v>
                </c:pt>
                <c:pt idx="3462">
                  <c:v>0.1730999999999891</c:v>
                </c:pt>
                <c:pt idx="3463">
                  <c:v>0.17314999999998909</c:v>
                </c:pt>
                <c:pt idx="3464">
                  <c:v>0.17319999999998908</c:v>
                </c:pt>
                <c:pt idx="3465">
                  <c:v>0.17324999999998908</c:v>
                </c:pt>
                <c:pt idx="3466">
                  <c:v>0.17329999999998907</c:v>
                </c:pt>
                <c:pt idx="3467">
                  <c:v>0.17334999999998907</c:v>
                </c:pt>
                <c:pt idx="3468">
                  <c:v>0.17339999999998906</c:v>
                </c:pt>
                <c:pt idx="3469">
                  <c:v>0.17344999999998906</c:v>
                </c:pt>
                <c:pt idx="3470">
                  <c:v>0.17349999999998905</c:v>
                </c:pt>
                <c:pt idx="3471">
                  <c:v>0.17354999999998905</c:v>
                </c:pt>
                <c:pt idx="3472">
                  <c:v>0.17359999999998904</c:v>
                </c:pt>
                <c:pt idx="3473">
                  <c:v>0.17364999999998904</c:v>
                </c:pt>
                <c:pt idx="3474">
                  <c:v>0.17369999999998903</c:v>
                </c:pt>
                <c:pt idx="3475">
                  <c:v>0.17374999999998902</c:v>
                </c:pt>
                <c:pt idx="3476">
                  <c:v>0.17379999999998902</c:v>
                </c:pt>
                <c:pt idx="3477">
                  <c:v>0.17384999999998901</c:v>
                </c:pt>
                <c:pt idx="3478">
                  <c:v>0.17389999999998901</c:v>
                </c:pt>
                <c:pt idx="3479">
                  <c:v>0.173949999999989</c:v>
                </c:pt>
                <c:pt idx="3480">
                  <c:v>0.173999999999989</c:v>
                </c:pt>
                <c:pt idx="3481">
                  <c:v>0.17404999999998899</c:v>
                </c:pt>
                <c:pt idx="3482">
                  <c:v>0.17409999999998899</c:v>
                </c:pt>
                <c:pt idx="3483">
                  <c:v>0.17414999999998898</c:v>
                </c:pt>
                <c:pt idx="3484">
                  <c:v>0.17419999999998897</c:v>
                </c:pt>
                <c:pt idx="3485">
                  <c:v>0.17424999999998897</c:v>
                </c:pt>
                <c:pt idx="3486">
                  <c:v>0.17429999999998896</c:v>
                </c:pt>
                <c:pt idx="3487">
                  <c:v>0.17434999999998896</c:v>
                </c:pt>
                <c:pt idx="3488">
                  <c:v>0.17439999999998895</c:v>
                </c:pt>
                <c:pt idx="3489">
                  <c:v>0.17444999999998895</c:v>
                </c:pt>
                <c:pt idx="3490">
                  <c:v>0.17449999999998894</c:v>
                </c:pt>
                <c:pt idx="3491">
                  <c:v>0.17454999999998894</c:v>
                </c:pt>
                <c:pt idx="3492">
                  <c:v>0.17459999999998893</c:v>
                </c:pt>
                <c:pt idx="3493">
                  <c:v>0.17464999999998893</c:v>
                </c:pt>
                <c:pt idx="3494">
                  <c:v>0.17469999999998892</c:v>
                </c:pt>
                <c:pt idx="3495">
                  <c:v>0.17474999999998891</c:v>
                </c:pt>
                <c:pt idx="3496">
                  <c:v>0.17479999999998891</c:v>
                </c:pt>
                <c:pt idx="3497">
                  <c:v>0.1748499999999889</c:v>
                </c:pt>
                <c:pt idx="3498">
                  <c:v>0.1748999999999889</c:v>
                </c:pt>
                <c:pt idx="3499">
                  <c:v>0.17494999999998889</c:v>
                </c:pt>
                <c:pt idx="3500">
                  <c:v>0.17499999999998889</c:v>
                </c:pt>
                <c:pt idx="3501">
                  <c:v>0.17504999999998888</c:v>
                </c:pt>
                <c:pt idx="3502">
                  <c:v>0.17509999999998888</c:v>
                </c:pt>
                <c:pt idx="3503">
                  <c:v>0.17514999999998887</c:v>
                </c:pt>
                <c:pt idx="3504">
                  <c:v>0.17519999999998886</c:v>
                </c:pt>
                <c:pt idx="3505">
                  <c:v>0.17524999999998886</c:v>
                </c:pt>
                <c:pt idx="3506">
                  <c:v>0.17529999999998885</c:v>
                </c:pt>
                <c:pt idx="3507">
                  <c:v>0.17534999999998885</c:v>
                </c:pt>
                <c:pt idx="3508">
                  <c:v>0.17539999999998884</c:v>
                </c:pt>
                <c:pt idx="3509">
                  <c:v>0.17544999999998884</c:v>
                </c:pt>
                <c:pt idx="3510">
                  <c:v>0.17549999999998883</c:v>
                </c:pt>
                <c:pt idx="3511">
                  <c:v>0.17554999999998883</c:v>
                </c:pt>
                <c:pt idx="3512">
                  <c:v>0.17559999999998882</c:v>
                </c:pt>
                <c:pt idx="3513">
                  <c:v>0.17564999999998882</c:v>
                </c:pt>
                <c:pt idx="3514">
                  <c:v>0.17569999999998881</c:v>
                </c:pt>
                <c:pt idx="3515">
                  <c:v>0.1757499999999888</c:v>
                </c:pt>
                <c:pt idx="3516">
                  <c:v>0.1757999999999888</c:v>
                </c:pt>
                <c:pt idx="3517">
                  <c:v>0.17584999999998879</c:v>
                </c:pt>
                <c:pt idx="3518">
                  <c:v>0.17589999999998879</c:v>
                </c:pt>
                <c:pt idx="3519">
                  <c:v>0.17594999999998878</c:v>
                </c:pt>
                <c:pt idx="3520">
                  <c:v>0.17599999999998878</c:v>
                </c:pt>
                <c:pt idx="3521">
                  <c:v>0.17604999999998877</c:v>
                </c:pt>
                <c:pt idx="3522">
                  <c:v>0.17609999999998877</c:v>
                </c:pt>
                <c:pt idx="3523">
                  <c:v>0.17614999999998876</c:v>
                </c:pt>
                <c:pt idx="3524">
                  <c:v>0.17619999999998875</c:v>
                </c:pt>
                <c:pt idx="3525">
                  <c:v>0.17624999999998875</c:v>
                </c:pt>
                <c:pt idx="3526">
                  <c:v>0.17629999999998874</c:v>
                </c:pt>
                <c:pt idx="3527">
                  <c:v>0.17634999999998874</c:v>
                </c:pt>
                <c:pt idx="3528">
                  <c:v>0.17639999999998873</c:v>
                </c:pt>
                <c:pt idx="3529">
                  <c:v>0.17644999999998873</c:v>
                </c:pt>
                <c:pt idx="3530">
                  <c:v>0.17649999999998872</c:v>
                </c:pt>
                <c:pt idx="3531">
                  <c:v>0.17654999999998872</c:v>
                </c:pt>
                <c:pt idx="3532">
                  <c:v>0.17659999999998871</c:v>
                </c:pt>
                <c:pt idx="3533">
                  <c:v>0.1766499999999887</c:v>
                </c:pt>
                <c:pt idx="3534">
                  <c:v>0.1766999999999887</c:v>
                </c:pt>
                <c:pt idx="3535">
                  <c:v>0.17674999999998869</c:v>
                </c:pt>
                <c:pt idx="3536">
                  <c:v>0.17679999999998869</c:v>
                </c:pt>
                <c:pt idx="3537">
                  <c:v>0.17684999999998868</c:v>
                </c:pt>
                <c:pt idx="3538">
                  <c:v>0.17689999999998868</c:v>
                </c:pt>
                <c:pt idx="3539">
                  <c:v>0.17694999999998867</c:v>
                </c:pt>
                <c:pt idx="3540">
                  <c:v>0.17699999999998867</c:v>
                </c:pt>
                <c:pt idx="3541">
                  <c:v>0.17704999999998866</c:v>
                </c:pt>
                <c:pt idx="3542">
                  <c:v>0.17709999999998866</c:v>
                </c:pt>
                <c:pt idx="3543">
                  <c:v>0.17714999999998865</c:v>
                </c:pt>
                <c:pt idx="3544">
                  <c:v>0.17719999999998864</c:v>
                </c:pt>
                <c:pt idx="3545">
                  <c:v>0.17724999999998864</c:v>
                </c:pt>
                <c:pt idx="3546">
                  <c:v>0.17729999999998863</c:v>
                </c:pt>
                <c:pt idx="3547">
                  <c:v>0.17734999999998863</c:v>
                </c:pt>
                <c:pt idx="3548">
                  <c:v>0.17739999999998862</c:v>
                </c:pt>
                <c:pt idx="3549">
                  <c:v>0.17744999999998862</c:v>
                </c:pt>
                <c:pt idx="3550">
                  <c:v>0.17749999999998861</c:v>
                </c:pt>
                <c:pt idx="3551">
                  <c:v>0.17754999999998861</c:v>
                </c:pt>
                <c:pt idx="3552">
                  <c:v>0.1775999999999886</c:v>
                </c:pt>
                <c:pt idx="3553">
                  <c:v>0.17764999999998859</c:v>
                </c:pt>
                <c:pt idx="3554">
                  <c:v>0.17769999999998859</c:v>
                </c:pt>
                <c:pt idx="3555">
                  <c:v>0.17774999999998858</c:v>
                </c:pt>
                <c:pt idx="3556">
                  <c:v>0.17779999999998858</c:v>
                </c:pt>
                <c:pt idx="3557">
                  <c:v>0.17784999999998857</c:v>
                </c:pt>
                <c:pt idx="3558">
                  <c:v>0.17789999999998857</c:v>
                </c:pt>
                <c:pt idx="3559">
                  <c:v>0.17794999999998856</c:v>
                </c:pt>
                <c:pt idx="3560">
                  <c:v>0.17799999999998856</c:v>
                </c:pt>
                <c:pt idx="3561">
                  <c:v>0.17804999999998855</c:v>
                </c:pt>
                <c:pt idx="3562">
                  <c:v>0.17809999999998855</c:v>
                </c:pt>
                <c:pt idx="3563">
                  <c:v>0.17814999999998854</c:v>
                </c:pt>
                <c:pt idx="3564">
                  <c:v>0.17819999999998853</c:v>
                </c:pt>
                <c:pt idx="3565">
                  <c:v>0.17824999999998853</c:v>
                </c:pt>
                <c:pt idx="3566">
                  <c:v>0.17829999999998852</c:v>
                </c:pt>
                <c:pt idx="3567">
                  <c:v>0.17834999999998852</c:v>
                </c:pt>
                <c:pt idx="3568">
                  <c:v>0.17839999999998851</c:v>
                </c:pt>
                <c:pt idx="3569">
                  <c:v>0.17844999999998851</c:v>
                </c:pt>
                <c:pt idx="3570">
                  <c:v>0.1784999999999885</c:v>
                </c:pt>
                <c:pt idx="3571">
                  <c:v>0.1785499999999885</c:v>
                </c:pt>
                <c:pt idx="3572">
                  <c:v>0.17859999999998849</c:v>
                </c:pt>
                <c:pt idx="3573">
                  <c:v>0.17864999999998848</c:v>
                </c:pt>
                <c:pt idx="3574">
                  <c:v>0.17869999999998848</c:v>
                </c:pt>
                <c:pt idx="3575">
                  <c:v>0.17874999999998847</c:v>
                </c:pt>
                <c:pt idx="3576">
                  <c:v>0.17879999999998847</c:v>
                </c:pt>
                <c:pt idx="3577">
                  <c:v>0.17884999999998846</c:v>
                </c:pt>
                <c:pt idx="3578">
                  <c:v>0.17889999999998846</c:v>
                </c:pt>
                <c:pt idx="3579">
                  <c:v>0.17894999999998845</c:v>
                </c:pt>
                <c:pt idx="3580">
                  <c:v>0.17899999999998845</c:v>
                </c:pt>
                <c:pt idx="3581">
                  <c:v>0.17904999999998844</c:v>
                </c:pt>
                <c:pt idx="3582">
                  <c:v>0.17909999999998844</c:v>
                </c:pt>
                <c:pt idx="3583">
                  <c:v>0.17914999999998843</c:v>
                </c:pt>
                <c:pt idx="3584">
                  <c:v>0.17919999999998842</c:v>
                </c:pt>
                <c:pt idx="3585">
                  <c:v>0.17924999999998842</c:v>
                </c:pt>
                <c:pt idx="3586">
                  <c:v>0.17929999999998841</c:v>
                </c:pt>
                <c:pt idx="3587">
                  <c:v>0.17934999999998841</c:v>
                </c:pt>
                <c:pt idx="3588">
                  <c:v>0.1793999999999884</c:v>
                </c:pt>
                <c:pt idx="3589">
                  <c:v>0.1794499999999884</c:v>
                </c:pt>
                <c:pt idx="3590">
                  <c:v>0.17949999999998839</c:v>
                </c:pt>
                <c:pt idx="3591">
                  <c:v>0.17954999999998839</c:v>
                </c:pt>
                <c:pt idx="3592">
                  <c:v>0.17959999999998838</c:v>
                </c:pt>
                <c:pt idx="3593">
                  <c:v>0.17964999999998837</c:v>
                </c:pt>
                <c:pt idx="3594">
                  <c:v>0.17969999999998837</c:v>
                </c:pt>
                <c:pt idx="3595">
                  <c:v>0.17974999999998836</c:v>
                </c:pt>
                <c:pt idx="3596">
                  <c:v>0.17979999999998836</c:v>
                </c:pt>
                <c:pt idx="3597">
                  <c:v>0.17984999999998835</c:v>
                </c:pt>
                <c:pt idx="3598">
                  <c:v>0.17989999999998835</c:v>
                </c:pt>
                <c:pt idx="3599">
                  <c:v>0.17994999999998834</c:v>
                </c:pt>
                <c:pt idx="3600">
                  <c:v>0.17999999999998834</c:v>
                </c:pt>
                <c:pt idx="3601">
                  <c:v>0.18004999999998833</c:v>
                </c:pt>
                <c:pt idx="3602">
                  <c:v>0.18009999999998832</c:v>
                </c:pt>
                <c:pt idx="3603">
                  <c:v>0.18014999999998832</c:v>
                </c:pt>
                <c:pt idx="3604">
                  <c:v>0.18019999999998831</c:v>
                </c:pt>
                <c:pt idx="3605">
                  <c:v>0.18024999999998831</c:v>
                </c:pt>
                <c:pt idx="3606">
                  <c:v>0.1802999999999883</c:v>
                </c:pt>
                <c:pt idx="3607">
                  <c:v>0.1803499999999883</c:v>
                </c:pt>
                <c:pt idx="3608">
                  <c:v>0.18039999999998829</c:v>
                </c:pt>
                <c:pt idx="3609">
                  <c:v>0.18044999999998829</c:v>
                </c:pt>
                <c:pt idx="3610">
                  <c:v>0.18049999999998828</c:v>
                </c:pt>
                <c:pt idx="3611">
                  <c:v>0.18054999999998828</c:v>
                </c:pt>
                <c:pt idx="3612">
                  <c:v>0.18059999999998827</c:v>
                </c:pt>
                <c:pt idx="3613">
                  <c:v>0.18064999999998826</c:v>
                </c:pt>
                <c:pt idx="3614">
                  <c:v>0.18069999999998826</c:v>
                </c:pt>
                <c:pt idx="3615">
                  <c:v>0.18074999999998825</c:v>
                </c:pt>
                <c:pt idx="3616">
                  <c:v>0.18079999999998825</c:v>
                </c:pt>
                <c:pt idx="3617">
                  <c:v>0.18084999999998824</c:v>
                </c:pt>
                <c:pt idx="3618">
                  <c:v>0.18089999999998824</c:v>
                </c:pt>
                <c:pt idx="3619">
                  <c:v>0.18094999999998823</c:v>
                </c:pt>
                <c:pt idx="3620">
                  <c:v>0.18099999999998823</c:v>
                </c:pt>
                <c:pt idx="3621">
                  <c:v>0.18104999999998822</c:v>
                </c:pt>
                <c:pt idx="3622">
                  <c:v>0.18109999999998821</c:v>
                </c:pt>
                <c:pt idx="3623">
                  <c:v>0.18114999999998821</c:v>
                </c:pt>
                <c:pt idx="3624">
                  <c:v>0.1811999999999882</c:v>
                </c:pt>
                <c:pt idx="3625">
                  <c:v>0.1812499999999882</c:v>
                </c:pt>
                <c:pt idx="3626">
                  <c:v>0.18129999999998819</c:v>
                </c:pt>
                <c:pt idx="3627">
                  <c:v>0.18134999999998819</c:v>
                </c:pt>
                <c:pt idx="3628">
                  <c:v>0.18139999999998818</c:v>
                </c:pt>
                <c:pt idx="3629">
                  <c:v>0.18144999999998818</c:v>
                </c:pt>
                <c:pt idx="3630">
                  <c:v>0.18149999999998817</c:v>
                </c:pt>
                <c:pt idx="3631">
                  <c:v>0.18154999999998817</c:v>
                </c:pt>
                <c:pt idx="3632">
                  <c:v>0.18159999999998816</c:v>
                </c:pt>
                <c:pt idx="3633">
                  <c:v>0.18164999999998815</c:v>
                </c:pt>
                <c:pt idx="3634">
                  <c:v>0.18169999999998815</c:v>
                </c:pt>
                <c:pt idx="3635">
                  <c:v>0.18174999999998814</c:v>
                </c:pt>
                <c:pt idx="3636">
                  <c:v>0.18179999999998814</c:v>
                </c:pt>
                <c:pt idx="3637">
                  <c:v>0.18184999999998813</c:v>
                </c:pt>
                <c:pt idx="3638">
                  <c:v>0.18189999999998813</c:v>
                </c:pt>
                <c:pt idx="3639">
                  <c:v>0.18194999999998812</c:v>
                </c:pt>
                <c:pt idx="3640">
                  <c:v>0.18199999999998812</c:v>
                </c:pt>
                <c:pt idx="3641">
                  <c:v>0.18204999999998811</c:v>
                </c:pt>
                <c:pt idx="3642">
                  <c:v>0.1820999999999881</c:v>
                </c:pt>
                <c:pt idx="3643">
                  <c:v>0.1821499999999881</c:v>
                </c:pt>
                <c:pt idx="3644">
                  <c:v>0.18219999999998809</c:v>
                </c:pt>
                <c:pt idx="3645">
                  <c:v>0.18224999999998809</c:v>
                </c:pt>
                <c:pt idx="3646">
                  <c:v>0.18229999999998808</c:v>
                </c:pt>
                <c:pt idx="3647">
                  <c:v>0.18234999999998808</c:v>
                </c:pt>
                <c:pt idx="3648">
                  <c:v>0.18239999999998807</c:v>
                </c:pt>
                <c:pt idx="3649">
                  <c:v>0.18244999999998807</c:v>
                </c:pt>
                <c:pt idx="3650">
                  <c:v>0.18249999999998806</c:v>
                </c:pt>
                <c:pt idx="3651">
                  <c:v>0.18254999999998806</c:v>
                </c:pt>
                <c:pt idx="3652">
                  <c:v>0.18259999999998805</c:v>
                </c:pt>
                <c:pt idx="3653">
                  <c:v>0.18264999999998804</c:v>
                </c:pt>
                <c:pt idx="3654">
                  <c:v>0.18269999999998804</c:v>
                </c:pt>
                <c:pt idx="3655">
                  <c:v>0.18274999999998803</c:v>
                </c:pt>
                <c:pt idx="3656">
                  <c:v>0.18279999999998803</c:v>
                </c:pt>
                <c:pt idx="3657">
                  <c:v>0.18284999999998802</c:v>
                </c:pt>
                <c:pt idx="3658">
                  <c:v>0.18289999999998802</c:v>
                </c:pt>
                <c:pt idx="3659">
                  <c:v>0.18294999999998801</c:v>
                </c:pt>
                <c:pt idx="3660">
                  <c:v>0.18299999999998801</c:v>
                </c:pt>
                <c:pt idx="3661">
                  <c:v>0.183049999999988</c:v>
                </c:pt>
                <c:pt idx="3662">
                  <c:v>0.18309999999998799</c:v>
                </c:pt>
                <c:pt idx="3663">
                  <c:v>0.18314999999998799</c:v>
                </c:pt>
                <c:pt idx="3664">
                  <c:v>0.18319999999998798</c:v>
                </c:pt>
                <c:pt idx="3665">
                  <c:v>0.18324999999998798</c:v>
                </c:pt>
                <c:pt idx="3666">
                  <c:v>0.18329999999998797</c:v>
                </c:pt>
                <c:pt idx="3667">
                  <c:v>0.18334999999998797</c:v>
                </c:pt>
                <c:pt idx="3668">
                  <c:v>0.18339999999998796</c:v>
                </c:pt>
                <c:pt idx="3669">
                  <c:v>0.18344999999998796</c:v>
                </c:pt>
                <c:pt idx="3670">
                  <c:v>0.18349999999998795</c:v>
                </c:pt>
                <c:pt idx="3671">
                  <c:v>0.18354999999998795</c:v>
                </c:pt>
                <c:pt idx="3672">
                  <c:v>0.18359999999998794</c:v>
                </c:pt>
                <c:pt idx="3673">
                  <c:v>0.18364999999998793</c:v>
                </c:pt>
                <c:pt idx="3674">
                  <c:v>0.18369999999998793</c:v>
                </c:pt>
                <c:pt idx="3675">
                  <c:v>0.18374999999998792</c:v>
                </c:pt>
                <c:pt idx="3676">
                  <c:v>0.18379999999998792</c:v>
                </c:pt>
                <c:pt idx="3677">
                  <c:v>0.18384999999998791</c:v>
                </c:pt>
                <c:pt idx="3678">
                  <c:v>0.18389999999998791</c:v>
                </c:pt>
                <c:pt idx="3679">
                  <c:v>0.1839499999999879</c:v>
                </c:pt>
                <c:pt idx="3680">
                  <c:v>0.1839999999999879</c:v>
                </c:pt>
                <c:pt idx="3681">
                  <c:v>0.18404999999998789</c:v>
                </c:pt>
                <c:pt idx="3682">
                  <c:v>0.18409999999998788</c:v>
                </c:pt>
                <c:pt idx="3683">
                  <c:v>0.18414999999998788</c:v>
                </c:pt>
                <c:pt idx="3684">
                  <c:v>0.18419999999998787</c:v>
                </c:pt>
                <c:pt idx="3685">
                  <c:v>0.18424999999998787</c:v>
                </c:pt>
                <c:pt idx="3686">
                  <c:v>0.18429999999998786</c:v>
                </c:pt>
                <c:pt idx="3687">
                  <c:v>0.18434999999998786</c:v>
                </c:pt>
                <c:pt idx="3688">
                  <c:v>0.18439999999998785</c:v>
                </c:pt>
                <c:pt idx="3689">
                  <c:v>0.18444999999998785</c:v>
                </c:pt>
                <c:pt idx="3690">
                  <c:v>0.18449999999998784</c:v>
                </c:pt>
                <c:pt idx="3691">
                  <c:v>0.18454999999998783</c:v>
                </c:pt>
                <c:pt idx="3692">
                  <c:v>0.18459999999998783</c:v>
                </c:pt>
                <c:pt idx="3693">
                  <c:v>0.18464999999998782</c:v>
                </c:pt>
                <c:pt idx="3694">
                  <c:v>0.18469999999998782</c:v>
                </c:pt>
                <c:pt idx="3695">
                  <c:v>0.18474999999998781</c:v>
                </c:pt>
                <c:pt idx="3696">
                  <c:v>0.18479999999998781</c:v>
                </c:pt>
                <c:pt idx="3697">
                  <c:v>0.1848499999999878</c:v>
                </c:pt>
                <c:pt idx="3698">
                  <c:v>0.1848999999999878</c:v>
                </c:pt>
                <c:pt idx="3699">
                  <c:v>0.18494999999998779</c:v>
                </c:pt>
                <c:pt idx="3700">
                  <c:v>0.18499999999998779</c:v>
                </c:pt>
                <c:pt idx="3701">
                  <c:v>0.18504999999998778</c:v>
                </c:pt>
                <c:pt idx="3702">
                  <c:v>0.18509999999998777</c:v>
                </c:pt>
                <c:pt idx="3703">
                  <c:v>0.18514999999998777</c:v>
                </c:pt>
                <c:pt idx="3704">
                  <c:v>0.18519999999998776</c:v>
                </c:pt>
                <c:pt idx="3705">
                  <c:v>0.18524999999998776</c:v>
                </c:pt>
                <c:pt idx="3706">
                  <c:v>0.18529999999998775</c:v>
                </c:pt>
                <c:pt idx="3707">
                  <c:v>0.18534999999998775</c:v>
                </c:pt>
                <c:pt idx="3708">
                  <c:v>0.18539999999998774</c:v>
                </c:pt>
                <c:pt idx="3709">
                  <c:v>0.18544999999998774</c:v>
                </c:pt>
                <c:pt idx="3710">
                  <c:v>0.18549999999998773</c:v>
                </c:pt>
                <c:pt idx="3711">
                  <c:v>0.18554999999998772</c:v>
                </c:pt>
                <c:pt idx="3712">
                  <c:v>0.18559999999998772</c:v>
                </c:pt>
                <c:pt idx="3713">
                  <c:v>0.18564999999998771</c:v>
                </c:pt>
                <c:pt idx="3714">
                  <c:v>0.18569999999998771</c:v>
                </c:pt>
                <c:pt idx="3715">
                  <c:v>0.1857499999999877</c:v>
                </c:pt>
                <c:pt idx="3716">
                  <c:v>0.1857999999999877</c:v>
                </c:pt>
                <c:pt idx="3717">
                  <c:v>0.18584999999998769</c:v>
                </c:pt>
                <c:pt idx="3718">
                  <c:v>0.18589999999998769</c:v>
                </c:pt>
                <c:pt idx="3719">
                  <c:v>0.18594999999998768</c:v>
                </c:pt>
                <c:pt idx="3720">
                  <c:v>0.18599999999998768</c:v>
                </c:pt>
                <c:pt idx="3721">
                  <c:v>0.18604999999998767</c:v>
                </c:pt>
                <c:pt idx="3722">
                  <c:v>0.18609999999998766</c:v>
                </c:pt>
                <c:pt idx="3723">
                  <c:v>0.18614999999998766</c:v>
                </c:pt>
                <c:pt idx="3724">
                  <c:v>0.18619999999998765</c:v>
                </c:pt>
                <c:pt idx="3725">
                  <c:v>0.18624999999998765</c:v>
                </c:pt>
                <c:pt idx="3726">
                  <c:v>0.18629999999998764</c:v>
                </c:pt>
                <c:pt idx="3727">
                  <c:v>0.18634999999998764</c:v>
                </c:pt>
                <c:pt idx="3728">
                  <c:v>0.18639999999998763</c:v>
                </c:pt>
                <c:pt idx="3729">
                  <c:v>0.18644999999998763</c:v>
                </c:pt>
                <c:pt idx="3730">
                  <c:v>0.18649999999998762</c:v>
                </c:pt>
                <c:pt idx="3731">
                  <c:v>0.18654999999998761</c:v>
                </c:pt>
                <c:pt idx="3732">
                  <c:v>0.18659999999998761</c:v>
                </c:pt>
                <c:pt idx="3733">
                  <c:v>0.1866499999999876</c:v>
                </c:pt>
                <c:pt idx="3734">
                  <c:v>0.1866999999999876</c:v>
                </c:pt>
                <c:pt idx="3735">
                  <c:v>0.18674999999998759</c:v>
                </c:pt>
                <c:pt idx="3736">
                  <c:v>0.18679999999998759</c:v>
                </c:pt>
                <c:pt idx="3737">
                  <c:v>0.18684999999998758</c:v>
                </c:pt>
                <c:pt idx="3738">
                  <c:v>0.18689999999998758</c:v>
                </c:pt>
                <c:pt idx="3739">
                  <c:v>0.18694999999998757</c:v>
                </c:pt>
                <c:pt idx="3740">
                  <c:v>0.18699999999998757</c:v>
                </c:pt>
                <c:pt idx="3741">
                  <c:v>0.18704999999998756</c:v>
                </c:pt>
                <c:pt idx="3742">
                  <c:v>0.18709999999998755</c:v>
                </c:pt>
                <c:pt idx="3743">
                  <c:v>0.18714999999998755</c:v>
                </c:pt>
                <c:pt idx="3744">
                  <c:v>0.18719999999998754</c:v>
                </c:pt>
                <c:pt idx="3745">
                  <c:v>0.18724999999998754</c:v>
                </c:pt>
                <c:pt idx="3746">
                  <c:v>0.18729999999998753</c:v>
                </c:pt>
                <c:pt idx="3747">
                  <c:v>0.18734999999998753</c:v>
                </c:pt>
                <c:pt idx="3748">
                  <c:v>0.18739999999998752</c:v>
                </c:pt>
                <c:pt idx="3749">
                  <c:v>0.18744999999998752</c:v>
                </c:pt>
                <c:pt idx="3750">
                  <c:v>0.18749999999998751</c:v>
                </c:pt>
                <c:pt idx="3751">
                  <c:v>0.1875499999999875</c:v>
                </c:pt>
                <c:pt idx="3752">
                  <c:v>0.1875999999999875</c:v>
                </c:pt>
                <c:pt idx="3753">
                  <c:v>0.18764999999998749</c:v>
                </c:pt>
                <c:pt idx="3754">
                  <c:v>0.18769999999998749</c:v>
                </c:pt>
                <c:pt idx="3755">
                  <c:v>0.18774999999998748</c:v>
                </c:pt>
                <c:pt idx="3756">
                  <c:v>0.18779999999998748</c:v>
                </c:pt>
                <c:pt idx="3757">
                  <c:v>0.18784999999998747</c:v>
                </c:pt>
                <c:pt idx="3758">
                  <c:v>0.18789999999998747</c:v>
                </c:pt>
                <c:pt idx="3759">
                  <c:v>0.18794999999998746</c:v>
                </c:pt>
                <c:pt idx="3760">
                  <c:v>0.18799999999998745</c:v>
                </c:pt>
                <c:pt idx="3761">
                  <c:v>0.18804999999998745</c:v>
                </c:pt>
                <c:pt idx="3762">
                  <c:v>0.18809999999998744</c:v>
                </c:pt>
                <c:pt idx="3763">
                  <c:v>0.18814999999998744</c:v>
                </c:pt>
                <c:pt idx="3764">
                  <c:v>0.18819999999998743</c:v>
                </c:pt>
                <c:pt idx="3765">
                  <c:v>0.18824999999998743</c:v>
                </c:pt>
                <c:pt idx="3766">
                  <c:v>0.18829999999998742</c:v>
                </c:pt>
                <c:pt idx="3767">
                  <c:v>0.18834999999998742</c:v>
                </c:pt>
                <c:pt idx="3768">
                  <c:v>0.18839999999998741</c:v>
                </c:pt>
                <c:pt idx="3769">
                  <c:v>0.18844999999998741</c:v>
                </c:pt>
                <c:pt idx="3770">
                  <c:v>0.1884999999999874</c:v>
                </c:pt>
                <c:pt idx="3771">
                  <c:v>0.18854999999998739</c:v>
                </c:pt>
                <c:pt idx="3772">
                  <c:v>0.18859999999998739</c:v>
                </c:pt>
                <c:pt idx="3773">
                  <c:v>0.18864999999998738</c:v>
                </c:pt>
                <c:pt idx="3774">
                  <c:v>0.18869999999998738</c:v>
                </c:pt>
                <c:pt idx="3775">
                  <c:v>0.18874999999998737</c:v>
                </c:pt>
                <c:pt idx="3776">
                  <c:v>0.18879999999998737</c:v>
                </c:pt>
                <c:pt idx="3777">
                  <c:v>0.18884999999998736</c:v>
                </c:pt>
                <c:pt idx="3778">
                  <c:v>0.18889999999998736</c:v>
                </c:pt>
                <c:pt idx="3779">
                  <c:v>0.18894999999998735</c:v>
                </c:pt>
                <c:pt idx="3780">
                  <c:v>0.18899999999998734</c:v>
                </c:pt>
                <c:pt idx="3781">
                  <c:v>0.18904999999998734</c:v>
                </c:pt>
                <c:pt idx="3782">
                  <c:v>0.18909999999998733</c:v>
                </c:pt>
                <c:pt idx="3783">
                  <c:v>0.18914999999998733</c:v>
                </c:pt>
                <c:pt idx="3784">
                  <c:v>0.18919999999998732</c:v>
                </c:pt>
                <c:pt idx="3785">
                  <c:v>0.18924999999998732</c:v>
                </c:pt>
                <c:pt idx="3786">
                  <c:v>0.18929999999998731</c:v>
                </c:pt>
                <c:pt idx="3787">
                  <c:v>0.18934999999998731</c:v>
                </c:pt>
                <c:pt idx="3788">
                  <c:v>0.1893999999999873</c:v>
                </c:pt>
                <c:pt idx="3789">
                  <c:v>0.1894499999999873</c:v>
                </c:pt>
                <c:pt idx="3790">
                  <c:v>0.18949999999998729</c:v>
                </c:pt>
                <c:pt idx="3791">
                  <c:v>0.18954999999998728</c:v>
                </c:pt>
                <c:pt idx="3792">
                  <c:v>0.18959999999998728</c:v>
                </c:pt>
                <c:pt idx="3793">
                  <c:v>0.18964999999998727</c:v>
                </c:pt>
                <c:pt idx="3794">
                  <c:v>0.18969999999998727</c:v>
                </c:pt>
                <c:pt idx="3795">
                  <c:v>0.18974999999998726</c:v>
                </c:pt>
                <c:pt idx="3796">
                  <c:v>0.18979999999998726</c:v>
                </c:pt>
                <c:pt idx="3797">
                  <c:v>0.18984999999998725</c:v>
                </c:pt>
                <c:pt idx="3798">
                  <c:v>0.18989999999998725</c:v>
                </c:pt>
                <c:pt idx="3799">
                  <c:v>0.18994999999998724</c:v>
                </c:pt>
                <c:pt idx="3800">
                  <c:v>0.18999999999998723</c:v>
                </c:pt>
                <c:pt idx="3801">
                  <c:v>0.19004999999998723</c:v>
                </c:pt>
                <c:pt idx="3802">
                  <c:v>0.19009999999998722</c:v>
                </c:pt>
                <c:pt idx="3803">
                  <c:v>0.19014999999998722</c:v>
                </c:pt>
                <c:pt idx="3804">
                  <c:v>0.19019999999998721</c:v>
                </c:pt>
                <c:pt idx="3805">
                  <c:v>0.19024999999998721</c:v>
                </c:pt>
                <c:pt idx="3806">
                  <c:v>0.1902999999999872</c:v>
                </c:pt>
                <c:pt idx="3807">
                  <c:v>0.1903499999999872</c:v>
                </c:pt>
                <c:pt idx="3808">
                  <c:v>0.19039999999998719</c:v>
                </c:pt>
                <c:pt idx="3809">
                  <c:v>0.19044999999998719</c:v>
                </c:pt>
                <c:pt idx="3810">
                  <c:v>0.19049999999998718</c:v>
                </c:pt>
                <c:pt idx="3811">
                  <c:v>0.19054999999998717</c:v>
                </c:pt>
                <c:pt idx="3812">
                  <c:v>0.19059999999998717</c:v>
                </c:pt>
                <c:pt idx="3813">
                  <c:v>0.19064999999998716</c:v>
                </c:pt>
                <c:pt idx="3814">
                  <c:v>0.19069999999998716</c:v>
                </c:pt>
                <c:pt idx="3815">
                  <c:v>0.19074999999998715</c:v>
                </c:pt>
                <c:pt idx="3816">
                  <c:v>0.19079999999998715</c:v>
                </c:pt>
                <c:pt idx="3817">
                  <c:v>0.19084999999998714</c:v>
                </c:pt>
                <c:pt idx="3818">
                  <c:v>0.19089999999998714</c:v>
                </c:pt>
                <c:pt idx="3819">
                  <c:v>0.19094999999998713</c:v>
                </c:pt>
                <c:pt idx="3820">
                  <c:v>0.19099999999998712</c:v>
                </c:pt>
                <c:pt idx="3821">
                  <c:v>0.19104999999998712</c:v>
                </c:pt>
                <c:pt idx="3822">
                  <c:v>0.19109999999998711</c:v>
                </c:pt>
                <c:pt idx="3823">
                  <c:v>0.19114999999998711</c:v>
                </c:pt>
                <c:pt idx="3824">
                  <c:v>0.1911999999999871</c:v>
                </c:pt>
                <c:pt idx="3825">
                  <c:v>0.1912499999999871</c:v>
                </c:pt>
                <c:pt idx="3826">
                  <c:v>0.19129999999998709</c:v>
                </c:pt>
                <c:pt idx="3827">
                  <c:v>0.19134999999998709</c:v>
                </c:pt>
                <c:pt idx="3828">
                  <c:v>0.19139999999998708</c:v>
                </c:pt>
                <c:pt idx="3829">
                  <c:v>0.19144999999998707</c:v>
                </c:pt>
                <c:pt idx="3830">
                  <c:v>0.19149999999998707</c:v>
                </c:pt>
                <c:pt idx="3831">
                  <c:v>0.19154999999998706</c:v>
                </c:pt>
                <c:pt idx="3832">
                  <c:v>0.19159999999998706</c:v>
                </c:pt>
                <c:pt idx="3833">
                  <c:v>0.19164999999998705</c:v>
                </c:pt>
                <c:pt idx="3834">
                  <c:v>0.19169999999998705</c:v>
                </c:pt>
                <c:pt idx="3835">
                  <c:v>0.19174999999998704</c:v>
                </c:pt>
                <c:pt idx="3836">
                  <c:v>0.19179999999998704</c:v>
                </c:pt>
                <c:pt idx="3837">
                  <c:v>0.19184999999998703</c:v>
                </c:pt>
                <c:pt idx="3838">
                  <c:v>0.19189999999998703</c:v>
                </c:pt>
                <c:pt idx="3839">
                  <c:v>0.19194999999998702</c:v>
                </c:pt>
                <c:pt idx="3840">
                  <c:v>0.19199999999998701</c:v>
                </c:pt>
                <c:pt idx="3841">
                  <c:v>0.19204999999998701</c:v>
                </c:pt>
                <c:pt idx="3842">
                  <c:v>0.192099999999987</c:v>
                </c:pt>
                <c:pt idx="3843">
                  <c:v>0.192149999999987</c:v>
                </c:pt>
                <c:pt idx="3844">
                  <c:v>0.19219999999998699</c:v>
                </c:pt>
                <c:pt idx="3845">
                  <c:v>0.19224999999998699</c:v>
                </c:pt>
                <c:pt idx="3846">
                  <c:v>0.19229999999998698</c:v>
                </c:pt>
                <c:pt idx="3847">
                  <c:v>0.19234999999998698</c:v>
                </c:pt>
                <c:pt idx="3848">
                  <c:v>0.19239999999998697</c:v>
                </c:pt>
                <c:pt idx="3849">
                  <c:v>0.19244999999998696</c:v>
                </c:pt>
                <c:pt idx="3850">
                  <c:v>0.19249999999998696</c:v>
                </c:pt>
                <c:pt idx="3851">
                  <c:v>0.19254999999998695</c:v>
                </c:pt>
                <c:pt idx="3852">
                  <c:v>0.19259999999998695</c:v>
                </c:pt>
                <c:pt idx="3853">
                  <c:v>0.19264999999998694</c:v>
                </c:pt>
                <c:pt idx="3854">
                  <c:v>0.19269999999998694</c:v>
                </c:pt>
                <c:pt idx="3855">
                  <c:v>0.19274999999998693</c:v>
                </c:pt>
                <c:pt idx="3856">
                  <c:v>0.19279999999998693</c:v>
                </c:pt>
                <c:pt idx="3857">
                  <c:v>0.19284999999998692</c:v>
                </c:pt>
                <c:pt idx="3858">
                  <c:v>0.19289999999998692</c:v>
                </c:pt>
                <c:pt idx="3859">
                  <c:v>0.19294999999998691</c:v>
                </c:pt>
                <c:pt idx="3860">
                  <c:v>0.1929999999999869</c:v>
                </c:pt>
                <c:pt idx="3861">
                  <c:v>0.1930499999999869</c:v>
                </c:pt>
                <c:pt idx="3862">
                  <c:v>0.19309999999998689</c:v>
                </c:pt>
                <c:pt idx="3863">
                  <c:v>0.19314999999998689</c:v>
                </c:pt>
                <c:pt idx="3864">
                  <c:v>0.19319999999998688</c:v>
                </c:pt>
                <c:pt idx="3865">
                  <c:v>0.19324999999998688</c:v>
                </c:pt>
                <c:pt idx="3866">
                  <c:v>0.19329999999998687</c:v>
                </c:pt>
                <c:pt idx="3867">
                  <c:v>0.19334999999998687</c:v>
                </c:pt>
                <c:pt idx="3868">
                  <c:v>0.19339999999998686</c:v>
                </c:pt>
                <c:pt idx="3869">
                  <c:v>0.19344999999998685</c:v>
                </c:pt>
                <c:pt idx="3870">
                  <c:v>0.19349999999998685</c:v>
                </c:pt>
                <c:pt idx="3871">
                  <c:v>0.19354999999998684</c:v>
                </c:pt>
                <c:pt idx="3872">
                  <c:v>0.19359999999998684</c:v>
                </c:pt>
                <c:pt idx="3873">
                  <c:v>0.19364999999998683</c:v>
                </c:pt>
                <c:pt idx="3874">
                  <c:v>0.19369999999998683</c:v>
                </c:pt>
                <c:pt idx="3875">
                  <c:v>0.19374999999998682</c:v>
                </c:pt>
                <c:pt idx="3876">
                  <c:v>0.19379999999998682</c:v>
                </c:pt>
                <c:pt idx="3877">
                  <c:v>0.19384999999998681</c:v>
                </c:pt>
                <c:pt idx="3878">
                  <c:v>0.19389999999998681</c:v>
                </c:pt>
                <c:pt idx="3879">
                  <c:v>0.1939499999999868</c:v>
                </c:pt>
                <c:pt idx="3880">
                  <c:v>0.19399999999998679</c:v>
                </c:pt>
                <c:pt idx="3881">
                  <c:v>0.19404999999998679</c:v>
                </c:pt>
                <c:pt idx="3882">
                  <c:v>0.19409999999998678</c:v>
                </c:pt>
                <c:pt idx="3883">
                  <c:v>0.19414999999998678</c:v>
                </c:pt>
                <c:pt idx="3884">
                  <c:v>0.19419999999998677</c:v>
                </c:pt>
                <c:pt idx="3885">
                  <c:v>0.19424999999998677</c:v>
                </c:pt>
                <c:pt idx="3886">
                  <c:v>0.19429999999998676</c:v>
                </c:pt>
                <c:pt idx="3887">
                  <c:v>0.19434999999998676</c:v>
                </c:pt>
                <c:pt idx="3888">
                  <c:v>0.19439999999998675</c:v>
                </c:pt>
                <c:pt idx="3889">
                  <c:v>0.19444999999998674</c:v>
                </c:pt>
                <c:pt idx="3890">
                  <c:v>0.19449999999998674</c:v>
                </c:pt>
                <c:pt idx="3891">
                  <c:v>0.19454999999998673</c:v>
                </c:pt>
                <c:pt idx="3892">
                  <c:v>0.19459999999998673</c:v>
                </c:pt>
                <c:pt idx="3893">
                  <c:v>0.19464999999998672</c:v>
                </c:pt>
                <c:pt idx="3894">
                  <c:v>0.19469999999998672</c:v>
                </c:pt>
                <c:pt idx="3895">
                  <c:v>0.19474999999998671</c:v>
                </c:pt>
                <c:pt idx="3896">
                  <c:v>0.19479999999998671</c:v>
                </c:pt>
                <c:pt idx="3897">
                  <c:v>0.1948499999999867</c:v>
                </c:pt>
                <c:pt idx="3898">
                  <c:v>0.19489999999998669</c:v>
                </c:pt>
                <c:pt idx="3899">
                  <c:v>0.19494999999998669</c:v>
                </c:pt>
                <c:pt idx="3900">
                  <c:v>0.19499999999998668</c:v>
                </c:pt>
                <c:pt idx="3901">
                  <c:v>0.19504999999998668</c:v>
                </c:pt>
                <c:pt idx="3902">
                  <c:v>0.19509999999998667</c:v>
                </c:pt>
                <c:pt idx="3903">
                  <c:v>0.19514999999998667</c:v>
                </c:pt>
                <c:pt idx="3904">
                  <c:v>0.19519999999998666</c:v>
                </c:pt>
                <c:pt idx="3905">
                  <c:v>0.19524999999998666</c:v>
                </c:pt>
                <c:pt idx="3906">
                  <c:v>0.19529999999998665</c:v>
                </c:pt>
                <c:pt idx="3907">
                  <c:v>0.19534999999998665</c:v>
                </c:pt>
                <c:pt idx="3908">
                  <c:v>0.19539999999998664</c:v>
                </c:pt>
                <c:pt idx="3909">
                  <c:v>0.19544999999998663</c:v>
                </c:pt>
                <c:pt idx="3910">
                  <c:v>0.19549999999998663</c:v>
                </c:pt>
                <c:pt idx="3911">
                  <c:v>0.19554999999998662</c:v>
                </c:pt>
                <c:pt idx="3912">
                  <c:v>0.19559999999998662</c:v>
                </c:pt>
                <c:pt idx="3913">
                  <c:v>0.19564999999998661</c:v>
                </c:pt>
                <c:pt idx="3914">
                  <c:v>0.19569999999998661</c:v>
                </c:pt>
                <c:pt idx="3915">
                  <c:v>0.1957499999999866</c:v>
                </c:pt>
                <c:pt idx="3916">
                  <c:v>0.1957999999999866</c:v>
                </c:pt>
                <c:pt idx="3917">
                  <c:v>0.19584999999998659</c:v>
                </c:pt>
                <c:pt idx="3918">
                  <c:v>0.19589999999998658</c:v>
                </c:pt>
                <c:pt idx="3919">
                  <c:v>0.19594999999998658</c:v>
                </c:pt>
                <c:pt idx="3920">
                  <c:v>0.19599999999998657</c:v>
                </c:pt>
                <c:pt idx="3921">
                  <c:v>0.19604999999998657</c:v>
                </c:pt>
                <c:pt idx="3922">
                  <c:v>0.19609999999998656</c:v>
                </c:pt>
                <c:pt idx="3923">
                  <c:v>0.19614999999998656</c:v>
                </c:pt>
                <c:pt idx="3924">
                  <c:v>0.19619999999998655</c:v>
                </c:pt>
                <c:pt idx="3925">
                  <c:v>0.19624999999998655</c:v>
                </c:pt>
                <c:pt idx="3926">
                  <c:v>0.19629999999998654</c:v>
                </c:pt>
                <c:pt idx="3927">
                  <c:v>0.19634999999998654</c:v>
                </c:pt>
                <c:pt idx="3928">
                  <c:v>0.19639999999998653</c:v>
                </c:pt>
                <c:pt idx="3929">
                  <c:v>0.19644999999998652</c:v>
                </c:pt>
                <c:pt idx="3930">
                  <c:v>0.19649999999998652</c:v>
                </c:pt>
                <c:pt idx="3931">
                  <c:v>0.19654999999998651</c:v>
                </c:pt>
                <c:pt idx="3932">
                  <c:v>0.19659999999998651</c:v>
                </c:pt>
                <c:pt idx="3933">
                  <c:v>0.1966499999999865</c:v>
                </c:pt>
                <c:pt idx="3934">
                  <c:v>0.1966999999999865</c:v>
                </c:pt>
                <c:pt idx="3935">
                  <c:v>0.19674999999998649</c:v>
                </c:pt>
                <c:pt idx="3936">
                  <c:v>0.19679999999998649</c:v>
                </c:pt>
                <c:pt idx="3937">
                  <c:v>0.19684999999998648</c:v>
                </c:pt>
                <c:pt idx="3938">
                  <c:v>0.19689999999998647</c:v>
                </c:pt>
                <c:pt idx="3939">
                  <c:v>0.19694999999998647</c:v>
                </c:pt>
                <c:pt idx="3940">
                  <c:v>0.19699999999998646</c:v>
                </c:pt>
                <c:pt idx="3941">
                  <c:v>0.19704999999998646</c:v>
                </c:pt>
                <c:pt idx="3942">
                  <c:v>0.19709999999998645</c:v>
                </c:pt>
                <c:pt idx="3943">
                  <c:v>0.19714999999998645</c:v>
                </c:pt>
                <c:pt idx="3944">
                  <c:v>0.19719999999998644</c:v>
                </c:pt>
                <c:pt idx="3945">
                  <c:v>0.19724999999998644</c:v>
                </c:pt>
                <c:pt idx="3946">
                  <c:v>0.19729999999998643</c:v>
                </c:pt>
                <c:pt idx="3947">
                  <c:v>0.19734999999998643</c:v>
                </c:pt>
                <c:pt idx="3948">
                  <c:v>0.19739999999998642</c:v>
                </c:pt>
                <c:pt idx="3949">
                  <c:v>0.19744999999998641</c:v>
                </c:pt>
                <c:pt idx="3950">
                  <c:v>0.19749999999998641</c:v>
                </c:pt>
                <c:pt idx="3951">
                  <c:v>0.1975499999999864</c:v>
                </c:pt>
                <c:pt idx="3952">
                  <c:v>0.1975999999999864</c:v>
                </c:pt>
                <c:pt idx="3953">
                  <c:v>0.19764999999998639</c:v>
                </c:pt>
                <c:pt idx="3954">
                  <c:v>0.19769999999998639</c:v>
                </c:pt>
                <c:pt idx="3955">
                  <c:v>0.19774999999998638</c:v>
                </c:pt>
                <c:pt idx="3956">
                  <c:v>0.19779999999998638</c:v>
                </c:pt>
                <c:pt idx="3957">
                  <c:v>0.19784999999998637</c:v>
                </c:pt>
                <c:pt idx="3958">
                  <c:v>0.19789999999998636</c:v>
                </c:pt>
                <c:pt idx="3959">
                  <c:v>0.19794999999998636</c:v>
                </c:pt>
                <c:pt idx="3960">
                  <c:v>0.19799999999998635</c:v>
                </c:pt>
                <c:pt idx="3961">
                  <c:v>0.19804999999998635</c:v>
                </c:pt>
                <c:pt idx="3962">
                  <c:v>0.19809999999998634</c:v>
                </c:pt>
                <c:pt idx="3963">
                  <c:v>0.19814999999998634</c:v>
                </c:pt>
                <c:pt idx="3964">
                  <c:v>0.19819999999998633</c:v>
                </c:pt>
                <c:pt idx="3965">
                  <c:v>0.19824999999998633</c:v>
                </c:pt>
                <c:pt idx="3966">
                  <c:v>0.19829999999998632</c:v>
                </c:pt>
                <c:pt idx="3967">
                  <c:v>0.19834999999998632</c:v>
                </c:pt>
                <c:pt idx="3968">
                  <c:v>0.19839999999998631</c:v>
                </c:pt>
                <c:pt idx="3969">
                  <c:v>0.1984499999999863</c:v>
                </c:pt>
                <c:pt idx="3970">
                  <c:v>0.1984999999999863</c:v>
                </c:pt>
                <c:pt idx="3971">
                  <c:v>0.19854999999998629</c:v>
                </c:pt>
                <c:pt idx="3972">
                  <c:v>0.19859999999998629</c:v>
                </c:pt>
                <c:pt idx="3973">
                  <c:v>0.19864999999998628</c:v>
                </c:pt>
                <c:pt idx="3974">
                  <c:v>0.19869999999998628</c:v>
                </c:pt>
                <c:pt idx="3975">
                  <c:v>0.19874999999998627</c:v>
                </c:pt>
                <c:pt idx="3976">
                  <c:v>0.19879999999998627</c:v>
                </c:pt>
                <c:pt idx="3977">
                  <c:v>0.19884999999998626</c:v>
                </c:pt>
                <c:pt idx="3978">
                  <c:v>0.19889999999998625</c:v>
                </c:pt>
                <c:pt idx="3979">
                  <c:v>0.19894999999998625</c:v>
                </c:pt>
                <c:pt idx="3980">
                  <c:v>0.19899999999998624</c:v>
                </c:pt>
                <c:pt idx="3981">
                  <c:v>0.19904999999998624</c:v>
                </c:pt>
                <c:pt idx="3982">
                  <c:v>0.19909999999998623</c:v>
                </c:pt>
                <c:pt idx="3983">
                  <c:v>0.19914999999998623</c:v>
                </c:pt>
                <c:pt idx="3984">
                  <c:v>0.19919999999998622</c:v>
                </c:pt>
                <c:pt idx="3985">
                  <c:v>0.19924999999998622</c:v>
                </c:pt>
                <c:pt idx="3986">
                  <c:v>0.19929999999998621</c:v>
                </c:pt>
                <c:pt idx="3987">
                  <c:v>0.1993499999999862</c:v>
                </c:pt>
                <c:pt idx="3988">
                  <c:v>0.1993999999999862</c:v>
                </c:pt>
                <c:pt idx="3989">
                  <c:v>0.19944999999998619</c:v>
                </c:pt>
                <c:pt idx="3990">
                  <c:v>0.19949999999998619</c:v>
                </c:pt>
                <c:pt idx="3991">
                  <c:v>0.19954999999998618</c:v>
                </c:pt>
                <c:pt idx="3992">
                  <c:v>0.19959999999998618</c:v>
                </c:pt>
                <c:pt idx="3993">
                  <c:v>0.19964999999998617</c:v>
                </c:pt>
                <c:pt idx="3994">
                  <c:v>0.19969999999998617</c:v>
                </c:pt>
                <c:pt idx="3995">
                  <c:v>0.19974999999998616</c:v>
                </c:pt>
                <c:pt idx="3996">
                  <c:v>0.19979999999998616</c:v>
                </c:pt>
                <c:pt idx="3997">
                  <c:v>0.19984999999998615</c:v>
                </c:pt>
                <c:pt idx="3998">
                  <c:v>0.19989999999998614</c:v>
                </c:pt>
                <c:pt idx="3999">
                  <c:v>0.19994999999998614</c:v>
                </c:pt>
                <c:pt idx="4000">
                  <c:v>0.19999999999998613</c:v>
                </c:pt>
                <c:pt idx="4001">
                  <c:v>0.20004999999998613</c:v>
                </c:pt>
                <c:pt idx="4002">
                  <c:v>0.20009999999998612</c:v>
                </c:pt>
                <c:pt idx="4003">
                  <c:v>0.20014999999998612</c:v>
                </c:pt>
                <c:pt idx="4004">
                  <c:v>0.20019999999998611</c:v>
                </c:pt>
                <c:pt idx="4005">
                  <c:v>0.20024999999998611</c:v>
                </c:pt>
                <c:pt idx="4006">
                  <c:v>0.2002999999999861</c:v>
                </c:pt>
                <c:pt idx="4007">
                  <c:v>0.20034999999998609</c:v>
                </c:pt>
                <c:pt idx="4008">
                  <c:v>0.20039999999998609</c:v>
                </c:pt>
                <c:pt idx="4009">
                  <c:v>0.20044999999998608</c:v>
                </c:pt>
                <c:pt idx="4010">
                  <c:v>0.20049999999998608</c:v>
                </c:pt>
                <c:pt idx="4011">
                  <c:v>0.20054999999998607</c:v>
                </c:pt>
                <c:pt idx="4012">
                  <c:v>0.20059999999998607</c:v>
                </c:pt>
                <c:pt idx="4013">
                  <c:v>0.20064999999998606</c:v>
                </c:pt>
                <c:pt idx="4014">
                  <c:v>0.20069999999998606</c:v>
                </c:pt>
                <c:pt idx="4015">
                  <c:v>0.20074999999998605</c:v>
                </c:pt>
                <c:pt idx="4016">
                  <c:v>0.20079999999998605</c:v>
                </c:pt>
                <c:pt idx="4017">
                  <c:v>0.20084999999998604</c:v>
                </c:pt>
                <c:pt idx="4018">
                  <c:v>0.20089999999998603</c:v>
                </c:pt>
                <c:pt idx="4019">
                  <c:v>0.20094999999998603</c:v>
                </c:pt>
                <c:pt idx="4020">
                  <c:v>0.20099999999998602</c:v>
                </c:pt>
                <c:pt idx="4021">
                  <c:v>0.20104999999998602</c:v>
                </c:pt>
                <c:pt idx="4022">
                  <c:v>0.20109999999998601</c:v>
                </c:pt>
                <c:pt idx="4023">
                  <c:v>0.20114999999998601</c:v>
                </c:pt>
                <c:pt idx="4024">
                  <c:v>0.201199999999986</c:v>
                </c:pt>
                <c:pt idx="4025">
                  <c:v>0.201249999999986</c:v>
                </c:pt>
                <c:pt idx="4026">
                  <c:v>0.20129999999998599</c:v>
                </c:pt>
                <c:pt idx="4027">
                  <c:v>0.20134999999998598</c:v>
                </c:pt>
                <c:pt idx="4028">
                  <c:v>0.20139999999998598</c:v>
                </c:pt>
                <c:pt idx="4029">
                  <c:v>0.20144999999998597</c:v>
                </c:pt>
                <c:pt idx="4030">
                  <c:v>0.20149999999998597</c:v>
                </c:pt>
                <c:pt idx="4031">
                  <c:v>0.20154999999998596</c:v>
                </c:pt>
                <c:pt idx="4032">
                  <c:v>0.20159999999998596</c:v>
                </c:pt>
                <c:pt idx="4033">
                  <c:v>0.20164999999998595</c:v>
                </c:pt>
                <c:pt idx="4034">
                  <c:v>0.20169999999998595</c:v>
                </c:pt>
                <c:pt idx="4035">
                  <c:v>0.20174999999998594</c:v>
                </c:pt>
                <c:pt idx="4036">
                  <c:v>0.20179999999998594</c:v>
                </c:pt>
                <c:pt idx="4037">
                  <c:v>0.20184999999998593</c:v>
                </c:pt>
                <c:pt idx="4038">
                  <c:v>0.20189999999998592</c:v>
                </c:pt>
                <c:pt idx="4039">
                  <c:v>0.20194999999998592</c:v>
                </c:pt>
                <c:pt idx="4040">
                  <c:v>0.20199999999998591</c:v>
                </c:pt>
                <c:pt idx="4041">
                  <c:v>0.20204999999998591</c:v>
                </c:pt>
                <c:pt idx="4042">
                  <c:v>0.2020999999999859</c:v>
                </c:pt>
                <c:pt idx="4043">
                  <c:v>0.2021499999999859</c:v>
                </c:pt>
                <c:pt idx="4044">
                  <c:v>0.20219999999998589</c:v>
                </c:pt>
                <c:pt idx="4045">
                  <c:v>0.20224999999998589</c:v>
                </c:pt>
                <c:pt idx="4046">
                  <c:v>0.20229999999998588</c:v>
                </c:pt>
                <c:pt idx="4047">
                  <c:v>0.20234999999998587</c:v>
                </c:pt>
                <c:pt idx="4048">
                  <c:v>0.20239999999998587</c:v>
                </c:pt>
                <c:pt idx="4049">
                  <c:v>0.20244999999998586</c:v>
                </c:pt>
                <c:pt idx="4050">
                  <c:v>0.20249999999998586</c:v>
                </c:pt>
                <c:pt idx="4051">
                  <c:v>0.20254999999998585</c:v>
                </c:pt>
                <c:pt idx="4052">
                  <c:v>0.20259999999998585</c:v>
                </c:pt>
                <c:pt idx="4053">
                  <c:v>0.20264999999998584</c:v>
                </c:pt>
                <c:pt idx="4054">
                  <c:v>0.20269999999998584</c:v>
                </c:pt>
                <c:pt idx="4055">
                  <c:v>0.20274999999998583</c:v>
                </c:pt>
                <c:pt idx="4056">
                  <c:v>0.20279999999998582</c:v>
                </c:pt>
                <c:pt idx="4057">
                  <c:v>0.20284999999998582</c:v>
                </c:pt>
                <c:pt idx="4058">
                  <c:v>0.20289999999998581</c:v>
                </c:pt>
                <c:pt idx="4059">
                  <c:v>0.20294999999998581</c:v>
                </c:pt>
                <c:pt idx="4060">
                  <c:v>0.2029999999999858</c:v>
                </c:pt>
                <c:pt idx="4061">
                  <c:v>0.2030499999999858</c:v>
                </c:pt>
                <c:pt idx="4062">
                  <c:v>0.20309999999998579</c:v>
                </c:pt>
                <c:pt idx="4063">
                  <c:v>0.20314999999998579</c:v>
                </c:pt>
                <c:pt idx="4064">
                  <c:v>0.20319999999998578</c:v>
                </c:pt>
                <c:pt idx="4065">
                  <c:v>0.20324999999998578</c:v>
                </c:pt>
                <c:pt idx="4066">
                  <c:v>0.20329999999998577</c:v>
                </c:pt>
                <c:pt idx="4067">
                  <c:v>0.20334999999998576</c:v>
                </c:pt>
                <c:pt idx="4068">
                  <c:v>0.20339999999998576</c:v>
                </c:pt>
                <c:pt idx="4069">
                  <c:v>0.20344999999998575</c:v>
                </c:pt>
                <c:pt idx="4070">
                  <c:v>0.20349999999998575</c:v>
                </c:pt>
                <c:pt idx="4071">
                  <c:v>0.20354999999998574</c:v>
                </c:pt>
                <c:pt idx="4072">
                  <c:v>0.20359999999998574</c:v>
                </c:pt>
                <c:pt idx="4073">
                  <c:v>0.20364999999998573</c:v>
                </c:pt>
                <c:pt idx="4074">
                  <c:v>0.20369999999998573</c:v>
                </c:pt>
                <c:pt idx="4075">
                  <c:v>0.20374999999998572</c:v>
                </c:pt>
                <c:pt idx="4076">
                  <c:v>0.20379999999998571</c:v>
                </c:pt>
                <c:pt idx="4077">
                  <c:v>0.20384999999998571</c:v>
                </c:pt>
                <c:pt idx="4078">
                  <c:v>0.2038999999999857</c:v>
                </c:pt>
                <c:pt idx="4079">
                  <c:v>0.2039499999999857</c:v>
                </c:pt>
                <c:pt idx="4080">
                  <c:v>0.20399999999998569</c:v>
                </c:pt>
                <c:pt idx="4081">
                  <c:v>0.20404999999998569</c:v>
                </c:pt>
                <c:pt idx="4082">
                  <c:v>0.20409999999998568</c:v>
                </c:pt>
                <c:pt idx="4083">
                  <c:v>0.20414999999998568</c:v>
                </c:pt>
                <c:pt idx="4084">
                  <c:v>0.20419999999998567</c:v>
                </c:pt>
                <c:pt idx="4085">
                  <c:v>0.20424999999998567</c:v>
                </c:pt>
                <c:pt idx="4086">
                  <c:v>0.20429999999998566</c:v>
                </c:pt>
                <c:pt idx="4087">
                  <c:v>0.20434999999998565</c:v>
                </c:pt>
                <c:pt idx="4088">
                  <c:v>0.20439999999998565</c:v>
                </c:pt>
                <c:pt idx="4089">
                  <c:v>0.20444999999998564</c:v>
                </c:pt>
                <c:pt idx="4090">
                  <c:v>0.20449999999998564</c:v>
                </c:pt>
                <c:pt idx="4091">
                  <c:v>0.20454999999998563</c:v>
                </c:pt>
                <c:pt idx="4092">
                  <c:v>0.20459999999998563</c:v>
                </c:pt>
                <c:pt idx="4093">
                  <c:v>0.20464999999998562</c:v>
                </c:pt>
                <c:pt idx="4094">
                  <c:v>0.20469999999998562</c:v>
                </c:pt>
                <c:pt idx="4095">
                  <c:v>0.20474999999998561</c:v>
                </c:pt>
                <c:pt idx="4096">
                  <c:v>0.2047999999999856</c:v>
                </c:pt>
                <c:pt idx="4097">
                  <c:v>0.2048499999999856</c:v>
                </c:pt>
                <c:pt idx="4098">
                  <c:v>0.20489999999998559</c:v>
                </c:pt>
                <c:pt idx="4099">
                  <c:v>0.20494999999998559</c:v>
                </c:pt>
                <c:pt idx="4100">
                  <c:v>0.20499999999998558</c:v>
                </c:pt>
                <c:pt idx="4101">
                  <c:v>0.20504999999998558</c:v>
                </c:pt>
                <c:pt idx="4102">
                  <c:v>0.20509999999998557</c:v>
                </c:pt>
                <c:pt idx="4103">
                  <c:v>0.20514999999998557</c:v>
                </c:pt>
                <c:pt idx="4104">
                  <c:v>0.20519999999998556</c:v>
                </c:pt>
                <c:pt idx="4105">
                  <c:v>0.20524999999998556</c:v>
                </c:pt>
                <c:pt idx="4106">
                  <c:v>0.20529999999998555</c:v>
                </c:pt>
                <c:pt idx="4107">
                  <c:v>0.20534999999998554</c:v>
                </c:pt>
                <c:pt idx="4108">
                  <c:v>0.20539999999998554</c:v>
                </c:pt>
                <c:pt idx="4109">
                  <c:v>0.20544999999998553</c:v>
                </c:pt>
                <c:pt idx="4110">
                  <c:v>0.20549999999998553</c:v>
                </c:pt>
                <c:pt idx="4111">
                  <c:v>0.20554999999998552</c:v>
                </c:pt>
                <c:pt idx="4112">
                  <c:v>0.20559999999998552</c:v>
                </c:pt>
                <c:pt idx="4113">
                  <c:v>0.20564999999998551</c:v>
                </c:pt>
                <c:pt idx="4114">
                  <c:v>0.20569999999998551</c:v>
                </c:pt>
                <c:pt idx="4115">
                  <c:v>0.2057499999999855</c:v>
                </c:pt>
                <c:pt idx="4116">
                  <c:v>0.20579999999998549</c:v>
                </c:pt>
                <c:pt idx="4117">
                  <c:v>0.20584999999998549</c:v>
                </c:pt>
                <c:pt idx="4118">
                  <c:v>0.20589999999998548</c:v>
                </c:pt>
                <c:pt idx="4119">
                  <c:v>0.20594999999998548</c:v>
                </c:pt>
                <c:pt idx="4120">
                  <c:v>0.20599999999998547</c:v>
                </c:pt>
                <c:pt idx="4121">
                  <c:v>0.20604999999998547</c:v>
                </c:pt>
                <c:pt idx="4122">
                  <c:v>0.20609999999998546</c:v>
                </c:pt>
                <c:pt idx="4123">
                  <c:v>0.20614999999998546</c:v>
                </c:pt>
                <c:pt idx="4124">
                  <c:v>0.20619999999998545</c:v>
                </c:pt>
                <c:pt idx="4125">
                  <c:v>0.20624999999998544</c:v>
                </c:pt>
                <c:pt idx="4126">
                  <c:v>0.20629999999998544</c:v>
                </c:pt>
                <c:pt idx="4127">
                  <c:v>0.20634999999998543</c:v>
                </c:pt>
                <c:pt idx="4128">
                  <c:v>0.20639999999998543</c:v>
                </c:pt>
                <c:pt idx="4129">
                  <c:v>0.20644999999998542</c:v>
                </c:pt>
                <c:pt idx="4130">
                  <c:v>0.20649999999998542</c:v>
                </c:pt>
                <c:pt idx="4131">
                  <c:v>0.20654999999998541</c:v>
                </c:pt>
                <c:pt idx="4132">
                  <c:v>0.20659999999998541</c:v>
                </c:pt>
                <c:pt idx="4133">
                  <c:v>0.2066499999999854</c:v>
                </c:pt>
                <c:pt idx="4134">
                  <c:v>0.2066999999999854</c:v>
                </c:pt>
                <c:pt idx="4135">
                  <c:v>0.20674999999998539</c:v>
                </c:pt>
                <c:pt idx="4136">
                  <c:v>0.20679999999998538</c:v>
                </c:pt>
                <c:pt idx="4137">
                  <c:v>0.20684999999998538</c:v>
                </c:pt>
                <c:pt idx="4138">
                  <c:v>0.20689999999998537</c:v>
                </c:pt>
                <c:pt idx="4139">
                  <c:v>0.20694999999998537</c:v>
                </c:pt>
                <c:pt idx="4140">
                  <c:v>0.20699999999998536</c:v>
                </c:pt>
                <c:pt idx="4141">
                  <c:v>0.20704999999998536</c:v>
                </c:pt>
                <c:pt idx="4142">
                  <c:v>0.20709999999998535</c:v>
                </c:pt>
                <c:pt idx="4143">
                  <c:v>0.20714999999998535</c:v>
                </c:pt>
                <c:pt idx="4144">
                  <c:v>0.20719999999998534</c:v>
                </c:pt>
                <c:pt idx="4145">
                  <c:v>0.20724999999998533</c:v>
                </c:pt>
                <c:pt idx="4146">
                  <c:v>0.20729999999998533</c:v>
                </c:pt>
                <c:pt idx="4147">
                  <c:v>0.20734999999998532</c:v>
                </c:pt>
                <c:pt idx="4148">
                  <c:v>0.20739999999998532</c:v>
                </c:pt>
                <c:pt idx="4149">
                  <c:v>0.20744999999998531</c:v>
                </c:pt>
                <c:pt idx="4150">
                  <c:v>0.20749999999998531</c:v>
                </c:pt>
                <c:pt idx="4151">
                  <c:v>0.2075499999999853</c:v>
                </c:pt>
                <c:pt idx="4152">
                  <c:v>0.2075999999999853</c:v>
                </c:pt>
                <c:pt idx="4153">
                  <c:v>0.20764999999998529</c:v>
                </c:pt>
                <c:pt idx="4154">
                  <c:v>0.20769999999998529</c:v>
                </c:pt>
                <c:pt idx="4155">
                  <c:v>0.20774999999998528</c:v>
                </c:pt>
                <c:pt idx="4156">
                  <c:v>0.20779999999998527</c:v>
                </c:pt>
                <c:pt idx="4157">
                  <c:v>0.20784999999998527</c:v>
                </c:pt>
                <c:pt idx="4158">
                  <c:v>0.20789999999998526</c:v>
                </c:pt>
                <c:pt idx="4159">
                  <c:v>0.20794999999998526</c:v>
                </c:pt>
                <c:pt idx="4160">
                  <c:v>0.20799999999998525</c:v>
                </c:pt>
                <c:pt idx="4161">
                  <c:v>0.20804999999998525</c:v>
                </c:pt>
                <c:pt idx="4162">
                  <c:v>0.20809999999998524</c:v>
                </c:pt>
                <c:pt idx="4163">
                  <c:v>0.20814999999998524</c:v>
                </c:pt>
                <c:pt idx="4164">
                  <c:v>0.20819999999998523</c:v>
                </c:pt>
                <c:pt idx="4165">
                  <c:v>0.20824999999998522</c:v>
                </c:pt>
                <c:pt idx="4166">
                  <c:v>0.20829999999998522</c:v>
                </c:pt>
                <c:pt idx="4167">
                  <c:v>0.20834999999998521</c:v>
                </c:pt>
                <c:pt idx="4168">
                  <c:v>0.20839999999998521</c:v>
                </c:pt>
                <c:pt idx="4169">
                  <c:v>0.2084499999999852</c:v>
                </c:pt>
                <c:pt idx="4170">
                  <c:v>0.2084999999999852</c:v>
                </c:pt>
                <c:pt idx="4171">
                  <c:v>0.20854999999998519</c:v>
                </c:pt>
                <c:pt idx="4172">
                  <c:v>0.20859999999998519</c:v>
                </c:pt>
                <c:pt idx="4173">
                  <c:v>0.20864999999998518</c:v>
                </c:pt>
                <c:pt idx="4174">
                  <c:v>0.20869999999998518</c:v>
                </c:pt>
                <c:pt idx="4175">
                  <c:v>0.20874999999998517</c:v>
                </c:pt>
                <c:pt idx="4176">
                  <c:v>0.20879999999998516</c:v>
                </c:pt>
                <c:pt idx="4177">
                  <c:v>0.20884999999998516</c:v>
                </c:pt>
                <c:pt idx="4178">
                  <c:v>0.20889999999998515</c:v>
                </c:pt>
                <c:pt idx="4179">
                  <c:v>0.20894999999998515</c:v>
                </c:pt>
                <c:pt idx="4180">
                  <c:v>0.20899999999998514</c:v>
                </c:pt>
                <c:pt idx="4181">
                  <c:v>0.20904999999998514</c:v>
                </c:pt>
                <c:pt idx="4182">
                  <c:v>0.20909999999998513</c:v>
                </c:pt>
                <c:pt idx="4183">
                  <c:v>0.20914999999998513</c:v>
                </c:pt>
                <c:pt idx="4184">
                  <c:v>0.20919999999998512</c:v>
                </c:pt>
                <c:pt idx="4185">
                  <c:v>0.20924999999998511</c:v>
                </c:pt>
                <c:pt idx="4186">
                  <c:v>0.20929999999998511</c:v>
                </c:pt>
                <c:pt idx="4187">
                  <c:v>0.2093499999999851</c:v>
                </c:pt>
                <c:pt idx="4188">
                  <c:v>0.2093999999999851</c:v>
                </c:pt>
                <c:pt idx="4189">
                  <c:v>0.20944999999998509</c:v>
                </c:pt>
                <c:pt idx="4190">
                  <c:v>0.20949999999998509</c:v>
                </c:pt>
                <c:pt idx="4191">
                  <c:v>0.20954999999998508</c:v>
                </c:pt>
                <c:pt idx="4192">
                  <c:v>0.20959999999998508</c:v>
                </c:pt>
                <c:pt idx="4193">
                  <c:v>0.20964999999998507</c:v>
                </c:pt>
                <c:pt idx="4194">
                  <c:v>0.20969999999998507</c:v>
                </c:pt>
                <c:pt idx="4195">
                  <c:v>0.20974999999998506</c:v>
                </c:pt>
                <c:pt idx="4196">
                  <c:v>0.20979999999998505</c:v>
                </c:pt>
                <c:pt idx="4197">
                  <c:v>0.20984999999998505</c:v>
                </c:pt>
                <c:pt idx="4198">
                  <c:v>0.20989999999998504</c:v>
                </c:pt>
                <c:pt idx="4199">
                  <c:v>0.20994999999998504</c:v>
                </c:pt>
                <c:pt idx="4200">
                  <c:v>0.20999999999998503</c:v>
                </c:pt>
                <c:pt idx="4201">
                  <c:v>0.21004999999998503</c:v>
                </c:pt>
                <c:pt idx="4202">
                  <c:v>0.21009999999998502</c:v>
                </c:pt>
                <c:pt idx="4203">
                  <c:v>0.21014999999998502</c:v>
                </c:pt>
                <c:pt idx="4204">
                  <c:v>0.21019999999998501</c:v>
                </c:pt>
                <c:pt idx="4205">
                  <c:v>0.210249999999985</c:v>
                </c:pt>
                <c:pt idx="4206">
                  <c:v>0.210299999999985</c:v>
                </c:pt>
                <c:pt idx="4207">
                  <c:v>0.21034999999998499</c:v>
                </c:pt>
                <c:pt idx="4208">
                  <c:v>0.21039999999998499</c:v>
                </c:pt>
                <c:pt idx="4209">
                  <c:v>0.21044999999998498</c:v>
                </c:pt>
                <c:pt idx="4210">
                  <c:v>0.21049999999998498</c:v>
                </c:pt>
                <c:pt idx="4211">
                  <c:v>0.21054999999998497</c:v>
                </c:pt>
                <c:pt idx="4212">
                  <c:v>0.21059999999998497</c:v>
                </c:pt>
                <c:pt idx="4213">
                  <c:v>0.21064999999998496</c:v>
                </c:pt>
                <c:pt idx="4214">
                  <c:v>0.21069999999998495</c:v>
                </c:pt>
                <c:pt idx="4215">
                  <c:v>0.21074999999998495</c:v>
                </c:pt>
                <c:pt idx="4216">
                  <c:v>0.21079999999998494</c:v>
                </c:pt>
                <c:pt idx="4217">
                  <c:v>0.21084999999998494</c:v>
                </c:pt>
                <c:pt idx="4218">
                  <c:v>0.21089999999998493</c:v>
                </c:pt>
                <c:pt idx="4219">
                  <c:v>0.21094999999998493</c:v>
                </c:pt>
                <c:pt idx="4220">
                  <c:v>0.21099999999998492</c:v>
                </c:pt>
                <c:pt idx="4221">
                  <c:v>0.21104999999998492</c:v>
                </c:pt>
                <c:pt idx="4222">
                  <c:v>0.21109999999998491</c:v>
                </c:pt>
                <c:pt idx="4223">
                  <c:v>0.21114999999998491</c:v>
                </c:pt>
                <c:pt idx="4224">
                  <c:v>0.2111999999999849</c:v>
                </c:pt>
                <c:pt idx="4225">
                  <c:v>0.21124999999998489</c:v>
                </c:pt>
                <c:pt idx="4226">
                  <c:v>0.21129999999998489</c:v>
                </c:pt>
                <c:pt idx="4227">
                  <c:v>0.21134999999998488</c:v>
                </c:pt>
                <c:pt idx="4228">
                  <c:v>0.21139999999998488</c:v>
                </c:pt>
                <c:pt idx="4229">
                  <c:v>0.21144999999998487</c:v>
                </c:pt>
                <c:pt idx="4230">
                  <c:v>0.21149999999998487</c:v>
                </c:pt>
                <c:pt idx="4231">
                  <c:v>0.21154999999998486</c:v>
                </c:pt>
                <c:pt idx="4232">
                  <c:v>0.21159999999998486</c:v>
                </c:pt>
                <c:pt idx="4233">
                  <c:v>0.21164999999998485</c:v>
                </c:pt>
                <c:pt idx="4234">
                  <c:v>0.21169999999998484</c:v>
                </c:pt>
                <c:pt idx="4235">
                  <c:v>0.21174999999998484</c:v>
                </c:pt>
                <c:pt idx="4236">
                  <c:v>0.21179999999998483</c:v>
                </c:pt>
                <c:pt idx="4237">
                  <c:v>0.21184999999998483</c:v>
                </c:pt>
                <c:pt idx="4238">
                  <c:v>0.21189999999998482</c:v>
                </c:pt>
                <c:pt idx="4239">
                  <c:v>0.21194999999998482</c:v>
                </c:pt>
                <c:pt idx="4240">
                  <c:v>0.21199999999998481</c:v>
                </c:pt>
                <c:pt idx="4241">
                  <c:v>0.21204999999998481</c:v>
                </c:pt>
                <c:pt idx="4242">
                  <c:v>0.2120999999999848</c:v>
                </c:pt>
                <c:pt idx="4243">
                  <c:v>0.2121499999999848</c:v>
                </c:pt>
                <c:pt idx="4244">
                  <c:v>0.21219999999998479</c:v>
                </c:pt>
                <c:pt idx="4245">
                  <c:v>0.21224999999998478</c:v>
                </c:pt>
                <c:pt idx="4246">
                  <c:v>0.21229999999998478</c:v>
                </c:pt>
                <c:pt idx="4247">
                  <c:v>0.21234999999998477</c:v>
                </c:pt>
                <c:pt idx="4248">
                  <c:v>0.21239999999998477</c:v>
                </c:pt>
                <c:pt idx="4249">
                  <c:v>0.21244999999998476</c:v>
                </c:pt>
                <c:pt idx="4250">
                  <c:v>0.21249999999998476</c:v>
                </c:pt>
                <c:pt idx="4251">
                  <c:v>0.21254999999998475</c:v>
                </c:pt>
                <c:pt idx="4252">
                  <c:v>0.21259999999998475</c:v>
                </c:pt>
                <c:pt idx="4253">
                  <c:v>0.21264999999998474</c:v>
                </c:pt>
                <c:pt idx="4254">
                  <c:v>0.21269999999998473</c:v>
                </c:pt>
                <c:pt idx="4255">
                  <c:v>0.21274999999998473</c:v>
                </c:pt>
                <c:pt idx="4256">
                  <c:v>0.21279999999998472</c:v>
                </c:pt>
                <c:pt idx="4257">
                  <c:v>0.21284999999998472</c:v>
                </c:pt>
                <c:pt idx="4258">
                  <c:v>0.21289999999998471</c:v>
                </c:pt>
                <c:pt idx="4259">
                  <c:v>0.21294999999998471</c:v>
                </c:pt>
                <c:pt idx="4260">
                  <c:v>0.2129999999999847</c:v>
                </c:pt>
                <c:pt idx="4261">
                  <c:v>0.2130499999999847</c:v>
                </c:pt>
                <c:pt idx="4262">
                  <c:v>0.21309999999998469</c:v>
                </c:pt>
                <c:pt idx="4263">
                  <c:v>0.21314999999998469</c:v>
                </c:pt>
                <c:pt idx="4264">
                  <c:v>0.21319999999998468</c:v>
                </c:pt>
                <c:pt idx="4265">
                  <c:v>0.21324999999998467</c:v>
                </c:pt>
                <c:pt idx="4266">
                  <c:v>0.21329999999998467</c:v>
                </c:pt>
                <c:pt idx="4267">
                  <c:v>0.21334999999998466</c:v>
                </c:pt>
                <c:pt idx="4268">
                  <c:v>0.21339999999998466</c:v>
                </c:pt>
                <c:pt idx="4269">
                  <c:v>0.21344999999998465</c:v>
                </c:pt>
                <c:pt idx="4270">
                  <c:v>0.21349999999998465</c:v>
                </c:pt>
                <c:pt idx="4271">
                  <c:v>0.21354999999998464</c:v>
                </c:pt>
                <c:pt idx="4272">
                  <c:v>0.21359999999998464</c:v>
                </c:pt>
                <c:pt idx="4273">
                  <c:v>0.21364999999998463</c:v>
                </c:pt>
                <c:pt idx="4274">
                  <c:v>0.21369999999998462</c:v>
                </c:pt>
                <c:pt idx="4275">
                  <c:v>0.21374999999998462</c:v>
                </c:pt>
                <c:pt idx="4276">
                  <c:v>0.21379999999998461</c:v>
                </c:pt>
                <c:pt idx="4277">
                  <c:v>0.21384999999998461</c:v>
                </c:pt>
                <c:pt idx="4278">
                  <c:v>0.2138999999999846</c:v>
                </c:pt>
                <c:pt idx="4279">
                  <c:v>0.2139499999999846</c:v>
                </c:pt>
                <c:pt idx="4280">
                  <c:v>0.21399999999998459</c:v>
                </c:pt>
                <c:pt idx="4281">
                  <c:v>0.21404999999998459</c:v>
                </c:pt>
                <c:pt idx="4282">
                  <c:v>0.21409999999998458</c:v>
                </c:pt>
                <c:pt idx="4283">
                  <c:v>0.21414999999998457</c:v>
                </c:pt>
                <c:pt idx="4284">
                  <c:v>0.21419999999998457</c:v>
                </c:pt>
                <c:pt idx="4285">
                  <c:v>0.21424999999998456</c:v>
                </c:pt>
                <c:pt idx="4286">
                  <c:v>0.21429999999998456</c:v>
                </c:pt>
                <c:pt idx="4287">
                  <c:v>0.21434999999998455</c:v>
                </c:pt>
                <c:pt idx="4288">
                  <c:v>0.21439999999998455</c:v>
                </c:pt>
                <c:pt idx="4289">
                  <c:v>0.21444999999998454</c:v>
                </c:pt>
                <c:pt idx="4290">
                  <c:v>0.21449999999998454</c:v>
                </c:pt>
                <c:pt idx="4291">
                  <c:v>0.21454999999998453</c:v>
                </c:pt>
                <c:pt idx="4292">
                  <c:v>0.21459999999998453</c:v>
                </c:pt>
                <c:pt idx="4293">
                  <c:v>0.21464999999998452</c:v>
                </c:pt>
                <c:pt idx="4294">
                  <c:v>0.21469999999998451</c:v>
                </c:pt>
                <c:pt idx="4295">
                  <c:v>0.21474999999998451</c:v>
                </c:pt>
                <c:pt idx="4296">
                  <c:v>0.2147999999999845</c:v>
                </c:pt>
                <c:pt idx="4297">
                  <c:v>0.2148499999999845</c:v>
                </c:pt>
                <c:pt idx="4298">
                  <c:v>0.21489999999998449</c:v>
                </c:pt>
                <c:pt idx="4299">
                  <c:v>0.21494999999998449</c:v>
                </c:pt>
                <c:pt idx="4300">
                  <c:v>0.21499999999998448</c:v>
                </c:pt>
                <c:pt idx="4301">
                  <c:v>0.21504999999998448</c:v>
                </c:pt>
                <c:pt idx="4302">
                  <c:v>0.21509999999998447</c:v>
                </c:pt>
                <c:pt idx="4303">
                  <c:v>0.21514999999998446</c:v>
                </c:pt>
                <c:pt idx="4304">
                  <c:v>0.21519999999998446</c:v>
                </c:pt>
                <c:pt idx="4305">
                  <c:v>0.21524999999998445</c:v>
                </c:pt>
                <c:pt idx="4306">
                  <c:v>0.21529999999998445</c:v>
                </c:pt>
                <c:pt idx="4307">
                  <c:v>0.21534999999998444</c:v>
                </c:pt>
                <c:pt idx="4308">
                  <c:v>0.21539999999998444</c:v>
                </c:pt>
                <c:pt idx="4309">
                  <c:v>0.21544999999998443</c:v>
                </c:pt>
                <c:pt idx="4310">
                  <c:v>0.21549999999998443</c:v>
                </c:pt>
                <c:pt idx="4311">
                  <c:v>0.21554999999998442</c:v>
                </c:pt>
                <c:pt idx="4312">
                  <c:v>0.21559999999998442</c:v>
                </c:pt>
                <c:pt idx="4313">
                  <c:v>0.21564999999998441</c:v>
                </c:pt>
                <c:pt idx="4314">
                  <c:v>0.2156999999999844</c:v>
                </c:pt>
                <c:pt idx="4315">
                  <c:v>0.2157499999999844</c:v>
                </c:pt>
                <c:pt idx="4316">
                  <c:v>0.21579999999998439</c:v>
                </c:pt>
                <c:pt idx="4317">
                  <c:v>0.21584999999998439</c:v>
                </c:pt>
                <c:pt idx="4318">
                  <c:v>0.21589999999998438</c:v>
                </c:pt>
                <c:pt idx="4319">
                  <c:v>0.21594999999998438</c:v>
                </c:pt>
                <c:pt idx="4320">
                  <c:v>0.21599999999998437</c:v>
                </c:pt>
                <c:pt idx="4321">
                  <c:v>0.21604999999998437</c:v>
                </c:pt>
                <c:pt idx="4322">
                  <c:v>0.21609999999998436</c:v>
                </c:pt>
                <c:pt idx="4323">
                  <c:v>0.21614999999998435</c:v>
                </c:pt>
                <c:pt idx="4324">
                  <c:v>0.21619999999998435</c:v>
                </c:pt>
                <c:pt idx="4325">
                  <c:v>0.21624999999998434</c:v>
                </c:pt>
                <c:pt idx="4326">
                  <c:v>0.21629999999998434</c:v>
                </c:pt>
                <c:pt idx="4327">
                  <c:v>0.21634999999998433</c:v>
                </c:pt>
                <c:pt idx="4328">
                  <c:v>0.21639999999998433</c:v>
                </c:pt>
                <c:pt idx="4329">
                  <c:v>0.21644999999998432</c:v>
                </c:pt>
                <c:pt idx="4330">
                  <c:v>0.21649999999998432</c:v>
                </c:pt>
                <c:pt idx="4331">
                  <c:v>0.21654999999998431</c:v>
                </c:pt>
                <c:pt idx="4332">
                  <c:v>0.21659999999998431</c:v>
                </c:pt>
                <c:pt idx="4333">
                  <c:v>0.2166499999999843</c:v>
                </c:pt>
                <c:pt idx="4334">
                  <c:v>0.21669999999998429</c:v>
                </c:pt>
                <c:pt idx="4335">
                  <c:v>0.21674999999998429</c:v>
                </c:pt>
                <c:pt idx="4336">
                  <c:v>0.21679999999998428</c:v>
                </c:pt>
                <c:pt idx="4337">
                  <c:v>0.21684999999998428</c:v>
                </c:pt>
                <c:pt idx="4338">
                  <c:v>0.21689999999998427</c:v>
                </c:pt>
                <c:pt idx="4339">
                  <c:v>0.21694999999998427</c:v>
                </c:pt>
                <c:pt idx="4340">
                  <c:v>0.21699999999998426</c:v>
                </c:pt>
                <c:pt idx="4341">
                  <c:v>0.21704999999998426</c:v>
                </c:pt>
                <c:pt idx="4342">
                  <c:v>0.21709999999998425</c:v>
                </c:pt>
                <c:pt idx="4343">
                  <c:v>0.21714999999998424</c:v>
                </c:pt>
                <c:pt idx="4344">
                  <c:v>0.21719999999998424</c:v>
                </c:pt>
                <c:pt idx="4345">
                  <c:v>0.21724999999998423</c:v>
                </c:pt>
                <c:pt idx="4346">
                  <c:v>0.21729999999998423</c:v>
                </c:pt>
                <c:pt idx="4347">
                  <c:v>0.21734999999998422</c:v>
                </c:pt>
                <c:pt idx="4348">
                  <c:v>0.21739999999998422</c:v>
                </c:pt>
                <c:pt idx="4349">
                  <c:v>0.21744999999998421</c:v>
                </c:pt>
                <c:pt idx="4350">
                  <c:v>0.21749999999998421</c:v>
                </c:pt>
                <c:pt idx="4351">
                  <c:v>0.2175499999999842</c:v>
                </c:pt>
                <c:pt idx="4352">
                  <c:v>0.21759999999998419</c:v>
                </c:pt>
                <c:pt idx="4353">
                  <c:v>0.21764999999998419</c:v>
                </c:pt>
                <c:pt idx="4354">
                  <c:v>0.21769999999998418</c:v>
                </c:pt>
                <c:pt idx="4355">
                  <c:v>0.21774999999998418</c:v>
                </c:pt>
                <c:pt idx="4356">
                  <c:v>0.21779999999998417</c:v>
                </c:pt>
                <c:pt idx="4357">
                  <c:v>0.21784999999998417</c:v>
                </c:pt>
                <c:pt idx="4358">
                  <c:v>0.21789999999998416</c:v>
                </c:pt>
                <c:pt idx="4359">
                  <c:v>0.21794999999998416</c:v>
                </c:pt>
                <c:pt idx="4360">
                  <c:v>0.21799999999998415</c:v>
                </c:pt>
                <c:pt idx="4361">
                  <c:v>0.21804999999998415</c:v>
                </c:pt>
                <c:pt idx="4362">
                  <c:v>0.21809999999998414</c:v>
                </c:pt>
                <c:pt idx="4363">
                  <c:v>0.21814999999998413</c:v>
                </c:pt>
                <c:pt idx="4364">
                  <c:v>0.21819999999998413</c:v>
                </c:pt>
                <c:pt idx="4365">
                  <c:v>0.21824999999998412</c:v>
                </c:pt>
                <c:pt idx="4366">
                  <c:v>0.21829999999998412</c:v>
                </c:pt>
                <c:pt idx="4367">
                  <c:v>0.21834999999998411</c:v>
                </c:pt>
                <c:pt idx="4368">
                  <c:v>0.21839999999998411</c:v>
                </c:pt>
                <c:pt idx="4369">
                  <c:v>0.2184499999999841</c:v>
                </c:pt>
                <c:pt idx="4370">
                  <c:v>0.2184999999999841</c:v>
                </c:pt>
                <c:pt idx="4371">
                  <c:v>0.21854999999998409</c:v>
                </c:pt>
                <c:pt idx="4372">
                  <c:v>0.21859999999998408</c:v>
                </c:pt>
                <c:pt idx="4373">
                  <c:v>0.21864999999998408</c:v>
                </c:pt>
                <c:pt idx="4374">
                  <c:v>0.21869999999998407</c:v>
                </c:pt>
                <c:pt idx="4375">
                  <c:v>0.21874999999998407</c:v>
                </c:pt>
                <c:pt idx="4376">
                  <c:v>0.21879999999998406</c:v>
                </c:pt>
                <c:pt idx="4377">
                  <c:v>0.21884999999998406</c:v>
                </c:pt>
                <c:pt idx="4378">
                  <c:v>0.21889999999998405</c:v>
                </c:pt>
                <c:pt idx="4379">
                  <c:v>0.21894999999998405</c:v>
                </c:pt>
                <c:pt idx="4380">
                  <c:v>0.21899999999998404</c:v>
                </c:pt>
                <c:pt idx="4381">
                  <c:v>0.21904999999998404</c:v>
                </c:pt>
                <c:pt idx="4382">
                  <c:v>0.21909999999998403</c:v>
                </c:pt>
                <c:pt idx="4383">
                  <c:v>0.21914999999998402</c:v>
                </c:pt>
                <c:pt idx="4384">
                  <c:v>0.21919999999998402</c:v>
                </c:pt>
                <c:pt idx="4385">
                  <c:v>0.21924999999998401</c:v>
                </c:pt>
                <c:pt idx="4386">
                  <c:v>0.21929999999998401</c:v>
                </c:pt>
                <c:pt idx="4387">
                  <c:v>0.219349999999984</c:v>
                </c:pt>
                <c:pt idx="4388">
                  <c:v>0.219399999999984</c:v>
                </c:pt>
                <c:pt idx="4389">
                  <c:v>0.21944999999998399</c:v>
                </c:pt>
                <c:pt idx="4390">
                  <c:v>0.21949999999998399</c:v>
                </c:pt>
                <c:pt idx="4391">
                  <c:v>0.21954999999998398</c:v>
                </c:pt>
                <c:pt idx="4392">
                  <c:v>0.21959999999998397</c:v>
                </c:pt>
                <c:pt idx="4393">
                  <c:v>0.21964999999998397</c:v>
                </c:pt>
                <c:pt idx="4394">
                  <c:v>0.21969999999998396</c:v>
                </c:pt>
                <c:pt idx="4395">
                  <c:v>0.21974999999998396</c:v>
                </c:pt>
                <c:pt idx="4396">
                  <c:v>0.21979999999998395</c:v>
                </c:pt>
                <c:pt idx="4397">
                  <c:v>0.21984999999998395</c:v>
                </c:pt>
                <c:pt idx="4398">
                  <c:v>0.21989999999998394</c:v>
                </c:pt>
                <c:pt idx="4399">
                  <c:v>0.21994999999998394</c:v>
                </c:pt>
                <c:pt idx="4400">
                  <c:v>0.21999999999998393</c:v>
                </c:pt>
                <c:pt idx="4401">
                  <c:v>0.22004999999998393</c:v>
                </c:pt>
                <c:pt idx="4402">
                  <c:v>0.22009999999998392</c:v>
                </c:pt>
                <c:pt idx="4403">
                  <c:v>0.22014999999998391</c:v>
                </c:pt>
                <c:pt idx="4404">
                  <c:v>0.22019999999998391</c:v>
                </c:pt>
                <c:pt idx="4405">
                  <c:v>0.2202499999999839</c:v>
                </c:pt>
                <c:pt idx="4406">
                  <c:v>0.2202999999999839</c:v>
                </c:pt>
                <c:pt idx="4407">
                  <c:v>0.22034999999998389</c:v>
                </c:pt>
                <c:pt idx="4408">
                  <c:v>0.22039999999998389</c:v>
                </c:pt>
                <c:pt idx="4409">
                  <c:v>0.22044999999998388</c:v>
                </c:pt>
                <c:pt idx="4410">
                  <c:v>0.22049999999998388</c:v>
                </c:pt>
                <c:pt idx="4411">
                  <c:v>0.22054999999998387</c:v>
                </c:pt>
                <c:pt idx="4412">
                  <c:v>0.22059999999998386</c:v>
                </c:pt>
                <c:pt idx="4413">
                  <c:v>0.22064999999998386</c:v>
                </c:pt>
                <c:pt idx="4414">
                  <c:v>0.22069999999998385</c:v>
                </c:pt>
                <c:pt idx="4415">
                  <c:v>0.22074999999998385</c:v>
                </c:pt>
                <c:pt idx="4416">
                  <c:v>0.22079999999998384</c:v>
                </c:pt>
                <c:pt idx="4417">
                  <c:v>0.22084999999998384</c:v>
                </c:pt>
                <c:pt idx="4418">
                  <c:v>0.22089999999998383</c:v>
                </c:pt>
                <c:pt idx="4419">
                  <c:v>0.22094999999998383</c:v>
                </c:pt>
                <c:pt idx="4420">
                  <c:v>0.22099999999998382</c:v>
                </c:pt>
                <c:pt idx="4421">
                  <c:v>0.22104999999998381</c:v>
                </c:pt>
                <c:pt idx="4422">
                  <c:v>0.22109999999998381</c:v>
                </c:pt>
                <c:pt idx="4423">
                  <c:v>0.2211499999999838</c:v>
                </c:pt>
                <c:pt idx="4424">
                  <c:v>0.2211999999999838</c:v>
                </c:pt>
                <c:pt idx="4425">
                  <c:v>0.22124999999998379</c:v>
                </c:pt>
                <c:pt idx="4426">
                  <c:v>0.22129999999998379</c:v>
                </c:pt>
                <c:pt idx="4427">
                  <c:v>0.22134999999998378</c:v>
                </c:pt>
                <c:pt idx="4428">
                  <c:v>0.22139999999998378</c:v>
                </c:pt>
                <c:pt idx="4429">
                  <c:v>0.22144999999998377</c:v>
                </c:pt>
                <c:pt idx="4430">
                  <c:v>0.22149999999998377</c:v>
                </c:pt>
                <c:pt idx="4431">
                  <c:v>0.22154999999998376</c:v>
                </c:pt>
                <c:pt idx="4432">
                  <c:v>0.22159999999998375</c:v>
                </c:pt>
                <c:pt idx="4433">
                  <c:v>0.22164999999998375</c:v>
                </c:pt>
                <c:pt idx="4434">
                  <c:v>0.22169999999998374</c:v>
                </c:pt>
                <c:pt idx="4435">
                  <c:v>0.22174999999998374</c:v>
                </c:pt>
                <c:pt idx="4436">
                  <c:v>0.22179999999998373</c:v>
                </c:pt>
                <c:pt idx="4437">
                  <c:v>0.22184999999998373</c:v>
                </c:pt>
                <c:pt idx="4438">
                  <c:v>0.22189999999998372</c:v>
                </c:pt>
                <c:pt idx="4439">
                  <c:v>0.22194999999998372</c:v>
                </c:pt>
                <c:pt idx="4440">
                  <c:v>0.22199999999998371</c:v>
                </c:pt>
                <c:pt idx="4441">
                  <c:v>0.2220499999999837</c:v>
                </c:pt>
                <c:pt idx="4442">
                  <c:v>0.2220999999999837</c:v>
                </c:pt>
                <c:pt idx="4443">
                  <c:v>0.22214999999998369</c:v>
                </c:pt>
                <c:pt idx="4444">
                  <c:v>0.22219999999998369</c:v>
                </c:pt>
                <c:pt idx="4445">
                  <c:v>0.22224999999998368</c:v>
                </c:pt>
                <c:pt idx="4446">
                  <c:v>0.22229999999998368</c:v>
                </c:pt>
                <c:pt idx="4447">
                  <c:v>0.22234999999998367</c:v>
                </c:pt>
                <c:pt idx="4448">
                  <c:v>0.22239999999998367</c:v>
                </c:pt>
                <c:pt idx="4449">
                  <c:v>0.22244999999998366</c:v>
                </c:pt>
                <c:pt idx="4450">
                  <c:v>0.22249999999998366</c:v>
                </c:pt>
                <c:pt idx="4451">
                  <c:v>0.22254999999998365</c:v>
                </c:pt>
                <c:pt idx="4452">
                  <c:v>0.22259999999998364</c:v>
                </c:pt>
                <c:pt idx="4453">
                  <c:v>0.22264999999998364</c:v>
                </c:pt>
                <c:pt idx="4454">
                  <c:v>0.22269999999998363</c:v>
                </c:pt>
                <c:pt idx="4455">
                  <c:v>0.22274999999998363</c:v>
                </c:pt>
                <c:pt idx="4456">
                  <c:v>0.22279999999998362</c:v>
                </c:pt>
                <c:pt idx="4457">
                  <c:v>0.22284999999998362</c:v>
                </c:pt>
                <c:pt idx="4458">
                  <c:v>0.22289999999998361</c:v>
                </c:pt>
                <c:pt idx="4459">
                  <c:v>0.22294999999998361</c:v>
                </c:pt>
                <c:pt idx="4460">
                  <c:v>0.2229999999999836</c:v>
                </c:pt>
                <c:pt idx="4461">
                  <c:v>0.22304999999998359</c:v>
                </c:pt>
                <c:pt idx="4462">
                  <c:v>0.22309999999998359</c:v>
                </c:pt>
                <c:pt idx="4463">
                  <c:v>0.22314999999998358</c:v>
                </c:pt>
                <c:pt idx="4464">
                  <c:v>0.22319999999998358</c:v>
                </c:pt>
                <c:pt idx="4465">
                  <c:v>0.22324999999998357</c:v>
                </c:pt>
                <c:pt idx="4466">
                  <c:v>0.22329999999998357</c:v>
                </c:pt>
                <c:pt idx="4467">
                  <c:v>0.22334999999998356</c:v>
                </c:pt>
                <c:pt idx="4468">
                  <c:v>0.22339999999998356</c:v>
                </c:pt>
                <c:pt idx="4469">
                  <c:v>0.22344999999998355</c:v>
                </c:pt>
                <c:pt idx="4470">
                  <c:v>0.22349999999998355</c:v>
                </c:pt>
                <c:pt idx="4471">
                  <c:v>0.22354999999998354</c:v>
                </c:pt>
                <c:pt idx="4472">
                  <c:v>0.22359999999998353</c:v>
                </c:pt>
                <c:pt idx="4473">
                  <c:v>0.22364999999998353</c:v>
                </c:pt>
                <c:pt idx="4474">
                  <c:v>0.22369999999998352</c:v>
                </c:pt>
                <c:pt idx="4475">
                  <c:v>0.22374999999998352</c:v>
                </c:pt>
                <c:pt idx="4476">
                  <c:v>0.22379999999998351</c:v>
                </c:pt>
                <c:pt idx="4477">
                  <c:v>0.22384999999998351</c:v>
                </c:pt>
                <c:pt idx="4478">
                  <c:v>0.2238999999999835</c:v>
                </c:pt>
                <c:pt idx="4479">
                  <c:v>0.2239499999999835</c:v>
                </c:pt>
                <c:pt idx="4480">
                  <c:v>0.22399999999998349</c:v>
                </c:pt>
                <c:pt idx="4481">
                  <c:v>0.22404999999998348</c:v>
                </c:pt>
                <c:pt idx="4482">
                  <c:v>0.22409999999998348</c:v>
                </c:pt>
                <c:pt idx="4483">
                  <c:v>0.22414999999998347</c:v>
                </c:pt>
                <c:pt idx="4484">
                  <c:v>0.22419999999998347</c:v>
                </c:pt>
                <c:pt idx="4485">
                  <c:v>0.22424999999998346</c:v>
                </c:pt>
                <c:pt idx="4486">
                  <c:v>0.22429999999998346</c:v>
                </c:pt>
                <c:pt idx="4487">
                  <c:v>0.22434999999998345</c:v>
                </c:pt>
                <c:pt idx="4488">
                  <c:v>0.22439999999998345</c:v>
                </c:pt>
                <c:pt idx="4489">
                  <c:v>0.22444999999998344</c:v>
                </c:pt>
                <c:pt idx="4490">
                  <c:v>0.22449999999998344</c:v>
                </c:pt>
                <c:pt idx="4491">
                  <c:v>0.22454999999998343</c:v>
                </c:pt>
                <c:pt idx="4492">
                  <c:v>0.22459999999998342</c:v>
                </c:pt>
                <c:pt idx="4493">
                  <c:v>0.22464999999998342</c:v>
                </c:pt>
                <c:pt idx="4494">
                  <c:v>0.22469999999998341</c:v>
                </c:pt>
                <c:pt idx="4495">
                  <c:v>0.22474999999998341</c:v>
                </c:pt>
                <c:pt idx="4496">
                  <c:v>0.2247999999999834</c:v>
                </c:pt>
                <c:pt idx="4497">
                  <c:v>0.2248499999999834</c:v>
                </c:pt>
                <c:pt idx="4498">
                  <c:v>0.22489999999998339</c:v>
                </c:pt>
                <c:pt idx="4499">
                  <c:v>0.22494999999998339</c:v>
                </c:pt>
                <c:pt idx="4500">
                  <c:v>0.22499999999998338</c:v>
                </c:pt>
                <c:pt idx="4501">
                  <c:v>0.22504999999998337</c:v>
                </c:pt>
                <c:pt idx="4502">
                  <c:v>0.22509999999998337</c:v>
                </c:pt>
                <c:pt idx="4503">
                  <c:v>0.22514999999998336</c:v>
                </c:pt>
                <c:pt idx="4504">
                  <c:v>0.22519999999998336</c:v>
                </c:pt>
                <c:pt idx="4505">
                  <c:v>0.22524999999998335</c:v>
                </c:pt>
                <c:pt idx="4506">
                  <c:v>0.22529999999998335</c:v>
                </c:pt>
                <c:pt idx="4507">
                  <c:v>0.22534999999998334</c:v>
                </c:pt>
                <c:pt idx="4508">
                  <c:v>0.22539999999998334</c:v>
                </c:pt>
                <c:pt idx="4509">
                  <c:v>0.22544999999998333</c:v>
                </c:pt>
                <c:pt idx="4510">
                  <c:v>0.22549999999998332</c:v>
                </c:pt>
                <c:pt idx="4511">
                  <c:v>0.22554999999998332</c:v>
                </c:pt>
                <c:pt idx="4512">
                  <c:v>0.22559999999998331</c:v>
                </c:pt>
                <c:pt idx="4513">
                  <c:v>0.22564999999998331</c:v>
                </c:pt>
                <c:pt idx="4514">
                  <c:v>0.2256999999999833</c:v>
                </c:pt>
                <c:pt idx="4515">
                  <c:v>0.2257499999999833</c:v>
                </c:pt>
                <c:pt idx="4516">
                  <c:v>0.22579999999998329</c:v>
                </c:pt>
                <c:pt idx="4517">
                  <c:v>0.22584999999998329</c:v>
                </c:pt>
                <c:pt idx="4518">
                  <c:v>0.22589999999998328</c:v>
                </c:pt>
                <c:pt idx="4519">
                  <c:v>0.22594999999998328</c:v>
                </c:pt>
                <c:pt idx="4520">
                  <c:v>0.22599999999998327</c:v>
                </c:pt>
                <c:pt idx="4521">
                  <c:v>0.22604999999998326</c:v>
                </c:pt>
                <c:pt idx="4522">
                  <c:v>0.22609999999998326</c:v>
                </c:pt>
                <c:pt idx="4523">
                  <c:v>0.22614999999998325</c:v>
                </c:pt>
                <c:pt idx="4524">
                  <c:v>0.22619999999998325</c:v>
                </c:pt>
                <c:pt idx="4525">
                  <c:v>0.22624999999998324</c:v>
                </c:pt>
                <c:pt idx="4526">
                  <c:v>0.22629999999998324</c:v>
                </c:pt>
                <c:pt idx="4527">
                  <c:v>0.22634999999998323</c:v>
                </c:pt>
                <c:pt idx="4528">
                  <c:v>0.22639999999998323</c:v>
                </c:pt>
                <c:pt idx="4529">
                  <c:v>0.22644999999998322</c:v>
                </c:pt>
                <c:pt idx="4530">
                  <c:v>0.22649999999998321</c:v>
                </c:pt>
                <c:pt idx="4531">
                  <c:v>0.22654999999998321</c:v>
                </c:pt>
                <c:pt idx="4532">
                  <c:v>0.2265999999999832</c:v>
                </c:pt>
                <c:pt idx="4533">
                  <c:v>0.2266499999999832</c:v>
                </c:pt>
                <c:pt idx="4534">
                  <c:v>0.22669999999998319</c:v>
                </c:pt>
                <c:pt idx="4535">
                  <c:v>0.22674999999998319</c:v>
                </c:pt>
                <c:pt idx="4536">
                  <c:v>0.22679999999998318</c:v>
                </c:pt>
                <c:pt idx="4537">
                  <c:v>0.22684999999998318</c:v>
                </c:pt>
                <c:pt idx="4538">
                  <c:v>0.22689999999998317</c:v>
                </c:pt>
                <c:pt idx="4539">
                  <c:v>0.22694999999998317</c:v>
                </c:pt>
                <c:pt idx="4540">
                  <c:v>0.22699999999998316</c:v>
                </c:pt>
                <c:pt idx="4541">
                  <c:v>0.22704999999998315</c:v>
                </c:pt>
                <c:pt idx="4542">
                  <c:v>0.22709999999998315</c:v>
                </c:pt>
                <c:pt idx="4543">
                  <c:v>0.22714999999998314</c:v>
                </c:pt>
                <c:pt idx="4544">
                  <c:v>0.22719999999998314</c:v>
                </c:pt>
                <c:pt idx="4545">
                  <c:v>0.22724999999998313</c:v>
                </c:pt>
                <c:pt idx="4546">
                  <c:v>0.22729999999998313</c:v>
                </c:pt>
                <c:pt idx="4547">
                  <c:v>0.22734999999998312</c:v>
                </c:pt>
                <c:pt idx="4548">
                  <c:v>0.22739999999998312</c:v>
                </c:pt>
                <c:pt idx="4549">
                  <c:v>0.22744999999998311</c:v>
                </c:pt>
                <c:pt idx="4550">
                  <c:v>0.2274999999999831</c:v>
                </c:pt>
                <c:pt idx="4551">
                  <c:v>0.2275499999999831</c:v>
                </c:pt>
                <c:pt idx="4552">
                  <c:v>0.22759999999998309</c:v>
                </c:pt>
                <c:pt idx="4553">
                  <c:v>0.22764999999998309</c:v>
                </c:pt>
                <c:pt idx="4554">
                  <c:v>0.22769999999998308</c:v>
                </c:pt>
                <c:pt idx="4555">
                  <c:v>0.22774999999998308</c:v>
                </c:pt>
                <c:pt idx="4556">
                  <c:v>0.22779999999998307</c:v>
                </c:pt>
                <c:pt idx="4557">
                  <c:v>0.22784999999998307</c:v>
                </c:pt>
                <c:pt idx="4558">
                  <c:v>0.22789999999998306</c:v>
                </c:pt>
                <c:pt idx="4559">
                  <c:v>0.22794999999998306</c:v>
                </c:pt>
                <c:pt idx="4560">
                  <c:v>0.22799999999998305</c:v>
                </c:pt>
                <c:pt idx="4561">
                  <c:v>0.22804999999998304</c:v>
                </c:pt>
                <c:pt idx="4562">
                  <c:v>0.22809999999998304</c:v>
                </c:pt>
                <c:pt idx="4563">
                  <c:v>0.22814999999998303</c:v>
                </c:pt>
                <c:pt idx="4564">
                  <c:v>0.22819999999998303</c:v>
                </c:pt>
                <c:pt idx="4565">
                  <c:v>0.22824999999998302</c:v>
                </c:pt>
                <c:pt idx="4566">
                  <c:v>0.22829999999998302</c:v>
                </c:pt>
                <c:pt idx="4567">
                  <c:v>0.22834999999998301</c:v>
                </c:pt>
                <c:pt idx="4568">
                  <c:v>0.22839999999998301</c:v>
                </c:pt>
                <c:pt idx="4569">
                  <c:v>0.228449999999983</c:v>
                </c:pt>
                <c:pt idx="4570">
                  <c:v>0.22849999999998299</c:v>
                </c:pt>
                <c:pt idx="4571">
                  <c:v>0.22854999999998299</c:v>
                </c:pt>
                <c:pt idx="4572">
                  <c:v>0.22859999999998298</c:v>
                </c:pt>
                <c:pt idx="4573">
                  <c:v>0.22864999999998298</c:v>
                </c:pt>
                <c:pt idx="4574">
                  <c:v>0.22869999999998297</c:v>
                </c:pt>
                <c:pt idx="4575">
                  <c:v>0.22874999999998297</c:v>
                </c:pt>
                <c:pt idx="4576">
                  <c:v>0.22879999999998296</c:v>
                </c:pt>
                <c:pt idx="4577">
                  <c:v>0.22884999999998296</c:v>
                </c:pt>
                <c:pt idx="4578">
                  <c:v>0.22889999999998295</c:v>
                </c:pt>
                <c:pt idx="4579">
                  <c:v>0.22894999999998294</c:v>
                </c:pt>
                <c:pt idx="4580">
                  <c:v>0.22899999999998294</c:v>
                </c:pt>
                <c:pt idx="4581">
                  <c:v>0.22904999999998293</c:v>
                </c:pt>
                <c:pt idx="4582">
                  <c:v>0.22909999999998293</c:v>
                </c:pt>
                <c:pt idx="4583">
                  <c:v>0.22914999999998292</c:v>
                </c:pt>
                <c:pt idx="4584">
                  <c:v>0.22919999999998292</c:v>
                </c:pt>
                <c:pt idx="4585">
                  <c:v>0.22924999999998291</c:v>
                </c:pt>
                <c:pt idx="4586">
                  <c:v>0.22929999999998291</c:v>
                </c:pt>
                <c:pt idx="4587">
                  <c:v>0.2293499999999829</c:v>
                </c:pt>
                <c:pt idx="4588">
                  <c:v>0.2293999999999829</c:v>
                </c:pt>
                <c:pt idx="4589">
                  <c:v>0.22944999999998289</c:v>
                </c:pt>
                <c:pt idx="4590">
                  <c:v>0.22949999999998288</c:v>
                </c:pt>
                <c:pt idx="4591">
                  <c:v>0.22954999999998288</c:v>
                </c:pt>
                <c:pt idx="4592">
                  <c:v>0.22959999999998287</c:v>
                </c:pt>
                <c:pt idx="4593">
                  <c:v>0.22964999999998287</c:v>
                </c:pt>
                <c:pt idx="4594">
                  <c:v>0.22969999999998286</c:v>
                </c:pt>
                <c:pt idx="4595">
                  <c:v>0.22974999999998286</c:v>
                </c:pt>
                <c:pt idx="4596">
                  <c:v>0.22979999999998285</c:v>
                </c:pt>
                <c:pt idx="4597">
                  <c:v>0.22984999999998285</c:v>
                </c:pt>
                <c:pt idx="4598">
                  <c:v>0.22989999999998284</c:v>
                </c:pt>
                <c:pt idx="4599">
                  <c:v>0.22994999999998283</c:v>
                </c:pt>
                <c:pt idx="4600">
                  <c:v>0.22999999999998283</c:v>
                </c:pt>
                <c:pt idx="4601">
                  <c:v>0.23004999999998282</c:v>
                </c:pt>
                <c:pt idx="4602">
                  <c:v>0.23009999999998282</c:v>
                </c:pt>
                <c:pt idx="4603">
                  <c:v>0.23014999999998281</c:v>
                </c:pt>
                <c:pt idx="4604">
                  <c:v>0.23019999999998281</c:v>
                </c:pt>
                <c:pt idx="4605">
                  <c:v>0.2302499999999828</c:v>
                </c:pt>
                <c:pt idx="4606">
                  <c:v>0.2302999999999828</c:v>
                </c:pt>
                <c:pt idx="4607">
                  <c:v>0.23034999999998279</c:v>
                </c:pt>
                <c:pt idx="4608">
                  <c:v>0.23039999999998279</c:v>
                </c:pt>
                <c:pt idx="4609">
                  <c:v>0.23044999999998278</c:v>
                </c:pt>
                <c:pt idx="4610">
                  <c:v>0.23049999999998277</c:v>
                </c:pt>
                <c:pt idx="4611">
                  <c:v>0.23054999999998277</c:v>
                </c:pt>
                <c:pt idx="4612">
                  <c:v>0.23059999999998276</c:v>
                </c:pt>
                <c:pt idx="4613">
                  <c:v>0.23064999999998276</c:v>
                </c:pt>
                <c:pt idx="4614">
                  <c:v>0.23069999999998275</c:v>
                </c:pt>
                <c:pt idx="4615">
                  <c:v>0.23074999999998275</c:v>
                </c:pt>
                <c:pt idx="4616">
                  <c:v>0.23079999999998274</c:v>
                </c:pt>
                <c:pt idx="4617">
                  <c:v>0.23084999999998274</c:v>
                </c:pt>
                <c:pt idx="4618">
                  <c:v>0.23089999999998273</c:v>
                </c:pt>
                <c:pt idx="4619">
                  <c:v>0.23094999999998272</c:v>
                </c:pt>
                <c:pt idx="4620">
                  <c:v>0.23099999999998272</c:v>
                </c:pt>
                <c:pt idx="4621">
                  <c:v>0.23104999999998271</c:v>
                </c:pt>
                <c:pt idx="4622">
                  <c:v>0.23109999999998271</c:v>
                </c:pt>
                <c:pt idx="4623">
                  <c:v>0.2311499999999827</c:v>
                </c:pt>
                <c:pt idx="4624">
                  <c:v>0.2311999999999827</c:v>
                </c:pt>
                <c:pt idx="4625">
                  <c:v>0.23124999999998269</c:v>
                </c:pt>
                <c:pt idx="4626">
                  <c:v>0.23129999999998269</c:v>
                </c:pt>
                <c:pt idx="4627">
                  <c:v>0.23134999999998268</c:v>
                </c:pt>
                <c:pt idx="4628">
                  <c:v>0.23139999999998268</c:v>
                </c:pt>
                <c:pt idx="4629">
                  <c:v>0.23144999999998267</c:v>
                </c:pt>
                <c:pt idx="4630">
                  <c:v>0.23149999999998266</c:v>
                </c:pt>
                <c:pt idx="4631">
                  <c:v>0.23154999999998266</c:v>
                </c:pt>
                <c:pt idx="4632">
                  <c:v>0.23159999999998265</c:v>
                </c:pt>
                <c:pt idx="4633">
                  <c:v>0.23164999999998265</c:v>
                </c:pt>
                <c:pt idx="4634">
                  <c:v>0.23169999999998264</c:v>
                </c:pt>
                <c:pt idx="4635">
                  <c:v>0.23174999999998264</c:v>
                </c:pt>
                <c:pt idx="4636">
                  <c:v>0.23179999999998263</c:v>
                </c:pt>
                <c:pt idx="4637">
                  <c:v>0.23184999999998263</c:v>
                </c:pt>
                <c:pt idx="4638">
                  <c:v>0.23189999999998262</c:v>
                </c:pt>
                <c:pt idx="4639">
                  <c:v>0.23194999999998261</c:v>
                </c:pt>
                <c:pt idx="4640">
                  <c:v>0.23199999999998261</c:v>
                </c:pt>
                <c:pt idx="4641">
                  <c:v>0.2320499999999826</c:v>
                </c:pt>
                <c:pt idx="4642">
                  <c:v>0.2320999999999826</c:v>
                </c:pt>
                <c:pt idx="4643">
                  <c:v>0.23214999999998259</c:v>
                </c:pt>
                <c:pt idx="4644">
                  <c:v>0.23219999999998259</c:v>
                </c:pt>
                <c:pt idx="4645">
                  <c:v>0.23224999999998258</c:v>
                </c:pt>
                <c:pt idx="4646">
                  <c:v>0.23229999999998258</c:v>
                </c:pt>
                <c:pt idx="4647">
                  <c:v>0.23234999999998257</c:v>
                </c:pt>
                <c:pt idx="4648">
                  <c:v>0.23239999999998256</c:v>
                </c:pt>
                <c:pt idx="4649">
                  <c:v>0.23244999999998256</c:v>
                </c:pt>
                <c:pt idx="4650">
                  <c:v>0.23249999999998255</c:v>
                </c:pt>
                <c:pt idx="4651">
                  <c:v>0.23254999999998255</c:v>
                </c:pt>
                <c:pt idx="4652">
                  <c:v>0.23259999999998254</c:v>
                </c:pt>
                <c:pt idx="4653">
                  <c:v>0.23264999999998254</c:v>
                </c:pt>
                <c:pt idx="4654">
                  <c:v>0.23269999999998253</c:v>
                </c:pt>
                <c:pt idx="4655">
                  <c:v>0.23274999999998253</c:v>
                </c:pt>
                <c:pt idx="4656">
                  <c:v>0.23279999999998252</c:v>
                </c:pt>
                <c:pt idx="4657">
                  <c:v>0.23284999999998252</c:v>
                </c:pt>
                <c:pt idx="4658">
                  <c:v>0.23289999999998251</c:v>
                </c:pt>
                <c:pt idx="4659">
                  <c:v>0.2329499999999825</c:v>
                </c:pt>
                <c:pt idx="4660">
                  <c:v>0.2329999999999825</c:v>
                </c:pt>
                <c:pt idx="4661">
                  <c:v>0.23304999999998249</c:v>
                </c:pt>
                <c:pt idx="4662">
                  <c:v>0.23309999999998249</c:v>
                </c:pt>
                <c:pt idx="4663">
                  <c:v>0.23314999999998248</c:v>
                </c:pt>
                <c:pt idx="4664">
                  <c:v>0.23319999999998248</c:v>
                </c:pt>
                <c:pt idx="4665">
                  <c:v>0.23324999999998247</c:v>
                </c:pt>
                <c:pt idx="4666">
                  <c:v>0.23329999999998247</c:v>
                </c:pt>
                <c:pt idx="4667">
                  <c:v>0.23334999999998246</c:v>
                </c:pt>
                <c:pt idx="4668">
                  <c:v>0.23339999999998245</c:v>
                </c:pt>
                <c:pt idx="4669">
                  <c:v>0.23344999999998245</c:v>
                </c:pt>
                <c:pt idx="4670">
                  <c:v>0.23349999999998244</c:v>
                </c:pt>
                <c:pt idx="4671">
                  <c:v>0.23354999999998244</c:v>
                </c:pt>
                <c:pt idx="4672">
                  <c:v>0.23359999999998243</c:v>
                </c:pt>
                <c:pt idx="4673">
                  <c:v>0.23364999999998243</c:v>
                </c:pt>
                <c:pt idx="4674">
                  <c:v>0.23369999999998242</c:v>
                </c:pt>
                <c:pt idx="4675">
                  <c:v>0.23374999999998242</c:v>
                </c:pt>
                <c:pt idx="4676">
                  <c:v>0.23379999999998241</c:v>
                </c:pt>
                <c:pt idx="4677">
                  <c:v>0.23384999999998241</c:v>
                </c:pt>
                <c:pt idx="4678">
                  <c:v>0.2338999999999824</c:v>
                </c:pt>
                <c:pt idx="4679">
                  <c:v>0.23394999999998239</c:v>
                </c:pt>
                <c:pt idx="4680">
                  <c:v>0.23399999999998239</c:v>
                </c:pt>
                <c:pt idx="4681">
                  <c:v>0.23404999999998238</c:v>
                </c:pt>
                <c:pt idx="4682">
                  <c:v>0.23409999999998238</c:v>
                </c:pt>
                <c:pt idx="4683">
                  <c:v>0.23414999999998237</c:v>
                </c:pt>
                <c:pt idx="4684">
                  <c:v>0.23419999999998237</c:v>
                </c:pt>
                <c:pt idx="4685">
                  <c:v>0.23424999999998236</c:v>
                </c:pt>
                <c:pt idx="4686">
                  <c:v>0.23429999999998236</c:v>
                </c:pt>
                <c:pt idx="4687">
                  <c:v>0.23434999999998235</c:v>
                </c:pt>
                <c:pt idx="4688">
                  <c:v>0.23439999999998234</c:v>
                </c:pt>
                <c:pt idx="4689">
                  <c:v>0.23444999999998234</c:v>
                </c:pt>
                <c:pt idx="4690">
                  <c:v>0.23449999999998233</c:v>
                </c:pt>
                <c:pt idx="4691">
                  <c:v>0.23454999999998233</c:v>
                </c:pt>
                <c:pt idx="4692">
                  <c:v>0.23459999999998232</c:v>
                </c:pt>
                <c:pt idx="4693">
                  <c:v>0.23464999999998232</c:v>
                </c:pt>
                <c:pt idx="4694">
                  <c:v>0.23469999999998231</c:v>
                </c:pt>
                <c:pt idx="4695">
                  <c:v>0.23474999999998231</c:v>
                </c:pt>
                <c:pt idx="4696">
                  <c:v>0.2347999999999823</c:v>
                </c:pt>
                <c:pt idx="4697">
                  <c:v>0.2348499999999823</c:v>
                </c:pt>
                <c:pt idx="4698">
                  <c:v>0.23489999999998229</c:v>
                </c:pt>
                <c:pt idx="4699">
                  <c:v>0.23494999999998228</c:v>
                </c:pt>
                <c:pt idx="4700">
                  <c:v>0.23499999999998228</c:v>
                </c:pt>
                <c:pt idx="4701">
                  <c:v>0.23504999999998227</c:v>
                </c:pt>
                <c:pt idx="4702">
                  <c:v>0.23509999999998227</c:v>
                </c:pt>
                <c:pt idx="4703">
                  <c:v>0.23514999999998226</c:v>
                </c:pt>
                <c:pt idx="4704">
                  <c:v>0.23519999999998226</c:v>
                </c:pt>
                <c:pt idx="4705">
                  <c:v>0.23524999999998225</c:v>
                </c:pt>
                <c:pt idx="4706">
                  <c:v>0.23529999999998225</c:v>
                </c:pt>
                <c:pt idx="4707">
                  <c:v>0.23534999999998224</c:v>
                </c:pt>
                <c:pt idx="4708">
                  <c:v>0.23539999999998223</c:v>
                </c:pt>
                <c:pt idx="4709">
                  <c:v>0.23544999999998223</c:v>
                </c:pt>
                <c:pt idx="4710">
                  <c:v>0.23549999999998222</c:v>
                </c:pt>
                <c:pt idx="4711">
                  <c:v>0.23554999999998222</c:v>
                </c:pt>
                <c:pt idx="4712">
                  <c:v>0.23559999999998221</c:v>
                </c:pt>
                <c:pt idx="4713">
                  <c:v>0.23564999999998221</c:v>
                </c:pt>
                <c:pt idx="4714">
                  <c:v>0.2356999999999822</c:v>
                </c:pt>
                <c:pt idx="4715">
                  <c:v>0.2357499999999822</c:v>
                </c:pt>
                <c:pt idx="4716">
                  <c:v>0.23579999999998219</c:v>
                </c:pt>
                <c:pt idx="4717">
                  <c:v>0.23584999999998219</c:v>
                </c:pt>
                <c:pt idx="4718">
                  <c:v>0.23589999999998218</c:v>
                </c:pt>
                <c:pt idx="4719">
                  <c:v>0.23594999999998217</c:v>
                </c:pt>
                <c:pt idx="4720">
                  <c:v>0.23599999999998217</c:v>
                </c:pt>
                <c:pt idx="4721">
                  <c:v>0.23604999999998216</c:v>
                </c:pt>
                <c:pt idx="4722">
                  <c:v>0.23609999999998216</c:v>
                </c:pt>
                <c:pt idx="4723">
                  <c:v>0.23614999999998215</c:v>
                </c:pt>
                <c:pt idx="4724">
                  <c:v>0.23619999999998215</c:v>
                </c:pt>
                <c:pt idx="4725">
                  <c:v>0.23624999999998214</c:v>
                </c:pt>
                <c:pt idx="4726">
                  <c:v>0.23629999999998214</c:v>
                </c:pt>
                <c:pt idx="4727">
                  <c:v>0.23634999999998213</c:v>
                </c:pt>
                <c:pt idx="4728">
                  <c:v>0.23639999999998212</c:v>
                </c:pt>
                <c:pt idx="4729">
                  <c:v>0.23644999999998212</c:v>
                </c:pt>
                <c:pt idx="4730">
                  <c:v>0.23649999999998211</c:v>
                </c:pt>
                <c:pt idx="4731">
                  <c:v>0.23654999999998211</c:v>
                </c:pt>
                <c:pt idx="4732">
                  <c:v>0.2365999999999821</c:v>
                </c:pt>
                <c:pt idx="4733">
                  <c:v>0.2366499999999821</c:v>
                </c:pt>
                <c:pt idx="4734">
                  <c:v>0.23669999999998209</c:v>
                </c:pt>
                <c:pt idx="4735">
                  <c:v>0.23674999999998209</c:v>
                </c:pt>
                <c:pt idx="4736">
                  <c:v>0.23679999999998208</c:v>
                </c:pt>
                <c:pt idx="4737">
                  <c:v>0.23684999999998207</c:v>
                </c:pt>
                <c:pt idx="4738">
                  <c:v>0.23689999999998207</c:v>
                </c:pt>
                <c:pt idx="4739">
                  <c:v>0.23694999999998206</c:v>
                </c:pt>
                <c:pt idx="4740">
                  <c:v>0.23699999999998206</c:v>
                </c:pt>
                <c:pt idx="4741">
                  <c:v>0.23704999999998205</c:v>
                </c:pt>
                <c:pt idx="4742">
                  <c:v>0.23709999999998205</c:v>
                </c:pt>
                <c:pt idx="4743">
                  <c:v>0.23714999999998204</c:v>
                </c:pt>
                <c:pt idx="4744">
                  <c:v>0.23719999999998204</c:v>
                </c:pt>
                <c:pt idx="4745">
                  <c:v>0.23724999999998203</c:v>
                </c:pt>
                <c:pt idx="4746">
                  <c:v>0.23729999999998203</c:v>
                </c:pt>
                <c:pt idx="4747">
                  <c:v>0.23734999999998202</c:v>
                </c:pt>
                <c:pt idx="4748">
                  <c:v>0.23739999999998201</c:v>
                </c:pt>
                <c:pt idx="4749">
                  <c:v>0.23744999999998201</c:v>
                </c:pt>
                <c:pt idx="4750">
                  <c:v>0.237499999999982</c:v>
                </c:pt>
                <c:pt idx="4751">
                  <c:v>0.237549999999982</c:v>
                </c:pt>
                <c:pt idx="4752">
                  <c:v>0.23759999999998199</c:v>
                </c:pt>
                <c:pt idx="4753">
                  <c:v>0.23764999999998199</c:v>
                </c:pt>
                <c:pt idx="4754">
                  <c:v>0.23769999999998198</c:v>
                </c:pt>
                <c:pt idx="4755">
                  <c:v>0.23774999999998198</c:v>
                </c:pt>
                <c:pt idx="4756">
                  <c:v>0.23779999999998197</c:v>
                </c:pt>
                <c:pt idx="4757">
                  <c:v>0.23784999999998196</c:v>
                </c:pt>
                <c:pt idx="4758">
                  <c:v>0.23789999999998196</c:v>
                </c:pt>
                <c:pt idx="4759">
                  <c:v>0.23794999999998195</c:v>
                </c:pt>
                <c:pt idx="4760">
                  <c:v>0.23799999999998195</c:v>
                </c:pt>
                <c:pt idx="4761">
                  <c:v>0.23804999999998194</c:v>
                </c:pt>
                <c:pt idx="4762">
                  <c:v>0.23809999999998194</c:v>
                </c:pt>
                <c:pt idx="4763">
                  <c:v>0.23814999999998193</c:v>
                </c:pt>
                <c:pt idx="4764">
                  <c:v>0.23819999999998193</c:v>
                </c:pt>
                <c:pt idx="4765">
                  <c:v>0.23824999999998192</c:v>
                </c:pt>
                <c:pt idx="4766">
                  <c:v>0.23829999999998192</c:v>
                </c:pt>
                <c:pt idx="4767">
                  <c:v>0.23834999999998191</c:v>
                </c:pt>
                <c:pt idx="4768">
                  <c:v>0.2383999999999819</c:v>
                </c:pt>
                <c:pt idx="4769">
                  <c:v>0.2384499999999819</c:v>
                </c:pt>
                <c:pt idx="4770">
                  <c:v>0.23849999999998189</c:v>
                </c:pt>
                <c:pt idx="4771">
                  <c:v>0.23854999999998189</c:v>
                </c:pt>
                <c:pt idx="4772">
                  <c:v>0.23859999999998188</c:v>
                </c:pt>
                <c:pt idx="4773">
                  <c:v>0.23864999999998188</c:v>
                </c:pt>
                <c:pt idx="4774">
                  <c:v>0.23869999999998187</c:v>
                </c:pt>
                <c:pt idx="4775">
                  <c:v>0.23874999999998187</c:v>
                </c:pt>
                <c:pt idx="4776">
                  <c:v>0.23879999999998186</c:v>
                </c:pt>
                <c:pt idx="4777">
                  <c:v>0.23884999999998185</c:v>
                </c:pt>
                <c:pt idx="4778">
                  <c:v>0.23889999999998185</c:v>
                </c:pt>
                <c:pt idx="4779">
                  <c:v>0.23894999999998184</c:v>
                </c:pt>
                <c:pt idx="4780">
                  <c:v>0.23899999999998184</c:v>
                </c:pt>
                <c:pt idx="4781">
                  <c:v>0.23904999999998183</c:v>
                </c:pt>
                <c:pt idx="4782">
                  <c:v>0.23909999999998183</c:v>
                </c:pt>
                <c:pt idx="4783">
                  <c:v>0.23914999999998182</c:v>
                </c:pt>
                <c:pt idx="4784">
                  <c:v>0.23919999999998182</c:v>
                </c:pt>
                <c:pt idx="4785">
                  <c:v>0.23924999999998181</c:v>
                </c:pt>
                <c:pt idx="4786">
                  <c:v>0.23929999999998181</c:v>
                </c:pt>
                <c:pt idx="4787">
                  <c:v>0.2393499999999818</c:v>
                </c:pt>
                <c:pt idx="4788">
                  <c:v>0.23939999999998179</c:v>
                </c:pt>
                <c:pt idx="4789">
                  <c:v>0.23944999999998179</c:v>
                </c:pt>
                <c:pt idx="4790">
                  <c:v>0.23949999999998178</c:v>
                </c:pt>
                <c:pt idx="4791">
                  <c:v>0.23954999999998178</c:v>
                </c:pt>
                <c:pt idx="4792">
                  <c:v>0.23959999999998177</c:v>
                </c:pt>
                <c:pt idx="4793">
                  <c:v>0.23964999999998177</c:v>
                </c:pt>
                <c:pt idx="4794">
                  <c:v>0.23969999999998176</c:v>
                </c:pt>
                <c:pt idx="4795">
                  <c:v>0.23974999999998176</c:v>
                </c:pt>
                <c:pt idx="4796">
                  <c:v>0.23979999999998175</c:v>
                </c:pt>
                <c:pt idx="4797">
                  <c:v>0.23984999999998174</c:v>
                </c:pt>
                <c:pt idx="4798">
                  <c:v>0.23989999999998174</c:v>
                </c:pt>
                <c:pt idx="4799">
                  <c:v>0.23994999999998173</c:v>
                </c:pt>
                <c:pt idx="4800">
                  <c:v>0.23999999999998173</c:v>
                </c:pt>
                <c:pt idx="4801">
                  <c:v>0.24004999999998172</c:v>
                </c:pt>
                <c:pt idx="4802">
                  <c:v>0.24009999999998172</c:v>
                </c:pt>
                <c:pt idx="4803">
                  <c:v>0.24014999999998171</c:v>
                </c:pt>
                <c:pt idx="4804">
                  <c:v>0.24019999999998171</c:v>
                </c:pt>
                <c:pt idx="4805">
                  <c:v>0.2402499999999817</c:v>
                </c:pt>
                <c:pt idx="4806">
                  <c:v>0.24029999999998169</c:v>
                </c:pt>
                <c:pt idx="4807">
                  <c:v>0.24034999999998169</c:v>
                </c:pt>
                <c:pt idx="4808">
                  <c:v>0.24039999999998168</c:v>
                </c:pt>
                <c:pt idx="4809">
                  <c:v>0.24044999999998168</c:v>
                </c:pt>
                <c:pt idx="4810">
                  <c:v>0.24049999999998167</c:v>
                </c:pt>
                <c:pt idx="4811">
                  <c:v>0.24054999999998167</c:v>
                </c:pt>
                <c:pt idx="4812">
                  <c:v>0.24059999999998166</c:v>
                </c:pt>
                <c:pt idx="4813">
                  <c:v>0.24064999999998166</c:v>
                </c:pt>
                <c:pt idx="4814">
                  <c:v>0.24069999999998165</c:v>
                </c:pt>
                <c:pt idx="4815">
                  <c:v>0.24074999999998165</c:v>
                </c:pt>
                <c:pt idx="4816">
                  <c:v>0.24079999999998164</c:v>
                </c:pt>
                <c:pt idx="4817">
                  <c:v>0.24084999999998163</c:v>
                </c:pt>
                <c:pt idx="4818">
                  <c:v>0.24089999999998163</c:v>
                </c:pt>
                <c:pt idx="4819">
                  <c:v>0.24094999999998162</c:v>
                </c:pt>
                <c:pt idx="4820">
                  <c:v>0.24099999999998162</c:v>
                </c:pt>
                <c:pt idx="4821">
                  <c:v>0.24104999999998161</c:v>
                </c:pt>
                <c:pt idx="4822">
                  <c:v>0.24109999999998161</c:v>
                </c:pt>
                <c:pt idx="4823">
                  <c:v>0.2411499999999816</c:v>
                </c:pt>
                <c:pt idx="4824">
                  <c:v>0.2411999999999816</c:v>
                </c:pt>
                <c:pt idx="4825">
                  <c:v>0.24124999999998159</c:v>
                </c:pt>
                <c:pt idx="4826">
                  <c:v>0.24129999999998158</c:v>
                </c:pt>
                <c:pt idx="4827">
                  <c:v>0.24134999999998158</c:v>
                </c:pt>
                <c:pt idx="4828">
                  <c:v>0.24139999999998157</c:v>
                </c:pt>
                <c:pt idx="4829">
                  <c:v>0.24144999999998157</c:v>
                </c:pt>
                <c:pt idx="4830">
                  <c:v>0.24149999999998156</c:v>
                </c:pt>
                <c:pt idx="4831">
                  <c:v>0.24154999999998156</c:v>
                </c:pt>
                <c:pt idx="4832">
                  <c:v>0.24159999999998155</c:v>
                </c:pt>
                <c:pt idx="4833">
                  <c:v>0.24164999999998155</c:v>
                </c:pt>
                <c:pt idx="4834">
                  <c:v>0.24169999999998154</c:v>
                </c:pt>
                <c:pt idx="4835">
                  <c:v>0.24174999999998154</c:v>
                </c:pt>
                <c:pt idx="4836">
                  <c:v>0.24179999999998153</c:v>
                </c:pt>
                <c:pt idx="4837">
                  <c:v>0.24184999999998152</c:v>
                </c:pt>
                <c:pt idx="4838">
                  <c:v>0.24189999999998152</c:v>
                </c:pt>
                <c:pt idx="4839">
                  <c:v>0.24194999999998151</c:v>
                </c:pt>
                <c:pt idx="4840">
                  <c:v>0.24199999999998151</c:v>
                </c:pt>
                <c:pt idx="4841">
                  <c:v>0.2420499999999815</c:v>
                </c:pt>
                <c:pt idx="4842">
                  <c:v>0.2420999999999815</c:v>
                </c:pt>
                <c:pt idx="4843">
                  <c:v>0.24214999999998149</c:v>
                </c:pt>
                <c:pt idx="4844">
                  <c:v>0.24219999999998149</c:v>
                </c:pt>
                <c:pt idx="4845">
                  <c:v>0.24224999999998148</c:v>
                </c:pt>
                <c:pt idx="4846">
                  <c:v>0.24229999999998147</c:v>
                </c:pt>
                <c:pt idx="4847">
                  <c:v>0.24234999999998147</c:v>
                </c:pt>
                <c:pt idx="4848">
                  <c:v>0.24239999999998146</c:v>
                </c:pt>
                <c:pt idx="4849">
                  <c:v>0.24244999999998146</c:v>
                </c:pt>
                <c:pt idx="4850">
                  <c:v>0.24249999999998145</c:v>
                </c:pt>
                <c:pt idx="4851">
                  <c:v>0.24254999999998145</c:v>
                </c:pt>
                <c:pt idx="4852">
                  <c:v>0.24259999999998144</c:v>
                </c:pt>
                <c:pt idx="4853">
                  <c:v>0.24264999999998144</c:v>
                </c:pt>
                <c:pt idx="4854">
                  <c:v>0.24269999999998143</c:v>
                </c:pt>
                <c:pt idx="4855">
                  <c:v>0.24274999999998143</c:v>
                </c:pt>
                <c:pt idx="4856">
                  <c:v>0.24279999999998142</c:v>
                </c:pt>
                <c:pt idx="4857">
                  <c:v>0.24284999999998141</c:v>
                </c:pt>
                <c:pt idx="4858">
                  <c:v>0.24289999999998141</c:v>
                </c:pt>
                <c:pt idx="4859">
                  <c:v>0.2429499999999814</c:v>
                </c:pt>
                <c:pt idx="4860">
                  <c:v>0.2429999999999814</c:v>
                </c:pt>
                <c:pt idx="4861">
                  <c:v>0.24304999999998139</c:v>
                </c:pt>
                <c:pt idx="4862">
                  <c:v>0.24309999999998139</c:v>
                </c:pt>
                <c:pt idx="4863">
                  <c:v>0.24314999999998138</c:v>
                </c:pt>
                <c:pt idx="4864">
                  <c:v>0.24319999999998138</c:v>
                </c:pt>
                <c:pt idx="4865">
                  <c:v>0.24324999999998137</c:v>
                </c:pt>
                <c:pt idx="4866">
                  <c:v>0.24329999999998136</c:v>
                </c:pt>
                <c:pt idx="4867">
                  <c:v>0.24334999999998136</c:v>
                </c:pt>
                <c:pt idx="4868">
                  <c:v>0.24339999999998135</c:v>
                </c:pt>
                <c:pt idx="4869">
                  <c:v>0.24344999999998135</c:v>
                </c:pt>
                <c:pt idx="4870">
                  <c:v>0.24349999999998134</c:v>
                </c:pt>
                <c:pt idx="4871">
                  <c:v>0.24354999999998134</c:v>
                </c:pt>
                <c:pt idx="4872">
                  <c:v>0.24359999999998133</c:v>
                </c:pt>
                <c:pt idx="4873">
                  <c:v>0.24364999999998133</c:v>
                </c:pt>
                <c:pt idx="4874">
                  <c:v>0.24369999999998132</c:v>
                </c:pt>
                <c:pt idx="4875">
                  <c:v>0.24374999999998131</c:v>
                </c:pt>
                <c:pt idx="4876">
                  <c:v>0.24379999999998131</c:v>
                </c:pt>
                <c:pt idx="4877">
                  <c:v>0.2438499999999813</c:v>
                </c:pt>
                <c:pt idx="4878">
                  <c:v>0.2438999999999813</c:v>
                </c:pt>
                <c:pt idx="4879">
                  <c:v>0.24394999999998129</c:v>
                </c:pt>
                <c:pt idx="4880">
                  <c:v>0.24399999999998129</c:v>
                </c:pt>
                <c:pt idx="4881">
                  <c:v>0.24404999999998128</c:v>
                </c:pt>
                <c:pt idx="4882">
                  <c:v>0.24409999999998128</c:v>
                </c:pt>
                <c:pt idx="4883">
                  <c:v>0.24414999999998127</c:v>
                </c:pt>
                <c:pt idx="4884">
                  <c:v>0.24419999999998127</c:v>
                </c:pt>
                <c:pt idx="4885">
                  <c:v>0.24424999999998126</c:v>
                </c:pt>
                <c:pt idx="4886">
                  <c:v>0.24429999999998125</c:v>
                </c:pt>
                <c:pt idx="4887">
                  <c:v>0.24434999999998125</c:v>
                </c:pt>
                <c:pt idx="4888">
                  <c:v>0.24439999999998124</c:v>
                </c:pt>
                <c:pt idx="4889">
                  <c:v>0.24444999999998124</c:v>
                </c:pt>
                <c:pt idx="4890">
                  <c:v>0.24449999999998123</c:v>
                </c:pt>
                <c:pt idx="4891">
                  <c:v>0.24454999999998123</c:v>
                </c:pt>
                <c:pt idx="4892">
                  <c:v>0.24459999999998122</c:v>
                </c:pt>
                <c:pt idx="4893">
                  <c:v>0.24464999999998122</c:v>
                </c:pt>
                <c:pt idx="4894">
                  <c:v>0.24469999999998121</c:v>
                </c:pt>
                <c:pt idx="4895">
                  <c:v>0.2447499999999812</c:v>
                </c:pt>
                <c:pt idx="4896">
                  <c:v>0.2447999999999812</c:v>
                </c:pt>
                <c:pt idx="4897">
                  <c:v>0.24484999999998119</c:v>
                </c:pt>
                <c:pt idx="4898">
                  <c:v>0.24489999999998119</c:v>
                </c:pt>
                <c:pt idx="4899">
                  <c:v>0.24494999999998118</c:v>
                </c:pt>
                <c:pt idx="4900">
                  <c:v>0.24499999999998118</c:v>
                </c:pt>
                <c:pt idx="4901">
                  <c:v>0.24504999999998117</c:v>
                </c:pt>
                <c:pt idx="4902">
                  <c:v>0.24509999999998117</c:v>
                </c:pt>
                <c:pt idx="4903">
                  <c:v>0.24514999999998116</c:v>
                </c:pt>
                <c:pt idx="4904">
                  <c:v>0.24519999999998116</c:v>
                </c:pt>
                <c:pt idx="4905">
                  <c:v>0.24524999999998115</c:v>
                </c:pt>
                <c:pt idx="4906">
                  <c:v>0.24529999999998114</c:v>
                </c:pt>
                <c:pt idx="4907">
                  <c:v>0.24534999999998114</c:v>
                </c:pt>
                <c:pt idx="4908">
                  <c:v>0.24539999999998113</c:v>
                </c:pt>
                <c:pt idx="4909">
                  <c:v>0.24544999999998113</c:v>
                </c:pt>
                <c:pt idx="4910">
                  <c:v>0.24549999999998112</c:v>
                </c:pt>
                <c:pt idx="4911">
                  <c:v>0.24554999999998112</c:v>
                </c:pt>
                <c:pt idx="4912">
                  <c:v>0.24559999999998111</c:v>
                </c:pt>
                <c:pt idx="4913">
                  <c:v>0.24564999999998111</c:v>
                </c:pt>
                <c:pt idx="4914">
                  <c:v>0.2456999999999811</c:v>
                </c:pt>
                <c:pt idx="4915">
                  <c:v>0.24574999999998109</c:v>
                </c:pt>
                <c:pt idx="4916">
                  <c:v>0.24579999999998109</c:v>
                </c:pt>
                <c:pt idx="4917">
                  <c:v>0.24584999999998108</c:v>
                </c:pt>
                <c:pt idx="4918">
                  <c:v>0.24589999999998108</c:v>
                </c:pt>
                <c:pt idx="4919">
                  <c:v>0.24594999999998107</c:v>
                </c:pt>
                <c:pt idx="4920">
                  <c:v>0.24599999999998107</c:v>
                </c:pt>
                <c:pt idx="4921">
                  <c:v>0.24604999999998106</c:v>
                </c:pt>
                <c:pt idx="4922">
                  <c:v>0.24609999999998106</c:v>
                </c:pt>
                <c:pt idx="4923">
                  <c:v>0.24614999999998105</c:v>
                </c:pt>
                <c:pt idx="4924">
                  <c:v>0.24619999999998105</c:v>
                </c:pt>
                <c:pt idx="4925">
                  <c:v>0.24624999999998104</c:v>
                </c:pt>
                <c:pt idx="4926">
                  <c:v>0.24629999999998103</c:v>
                </c:pt>
                <c:pt idx="4927">
                  <c:v>0.24634999999998103</c:v>
                </c:pt>
                <c:pt idx="4928">
                  <c:v>0.24639999999998102</c:v>
                </c:pt>
                <c:pt idx="4929">
                  <c:v>0.24644999999998102</c:v>
                </c:pt>
                <c:pt idx="4930">
                  <c:v>0.24649999999998101</c:v>
                </c:pt>
                <c:pt idx="4931">
                  <c:v>0.24654999999998101</c:v>
                </c:pt>
                <c:pt idx="4932">
                  <c:v>0.246599999999981</c:v>
                </c:pt>
                <c:pt idx="4933">
                  <c:v>0.246649999999981</c:v>
                </c:pt>
                <c:pt idx="4934">
                  <c:v>0.24669999999998099</c:v>
                </c:pt>
                <c:pt idx="4935">
                  <c:v>0.24674999999998098</c:v>
                </c:pt>
                <c:pt idx="4936">
                  <c:v>0.24679999999998098</c:v>
                </c:pt>
                <c:pt idx="4937">
                  <c:v>0.24684999999998097</c:v>
                </c:pt>
                <c:pt idx="4938">
                  <c:v>0.24689999999998097</c:v>
                </c:pt>
                <c:pt idx="4939">
                  <c:v>0.24694999999998096</c:v>
                </c:pt>
                <c:pt idx="4940">
                  <c:v>0.24699999999998096</c:v>
                </c:pt>
                <c:pt idx="4941">
                  <c:v>0.24704999999998095</c:v>
                </c:pt>
                <c:pt idx="4942">
                  <c:v>0.24709999999998095</c:v>
                </c:pt>
                <c:pt idx="4943">
                  <c:v>0.24714999999998094</c:v>
                </c:pt>
                <c:pt idx="4944">
                  <c:v>0.24719999999998093</c:v>
                </c:pt>
                <c:pt idx="4945">
                  <c:v>0.24724999999998093</c:v>
                </c:pt>
                <c:pt idx="4946">
                  <c:v>0.24729999999998092</c:v>
                </c:pt>
                <c:pt idx="4947">
                  <c:v>0.24734999999998092</c:v>
                </c:pt>
                <c:pt idx="4948">
                  <c:v>0.24739999999998091</c:v>
                </c:pt>
                <c:pt idx="4949">
                  <c:v>0.24744999999998091</c:v>
                </c:pt>
                <c:pt idx="4950">
                  <c:v>0.2474999999999809</c:v>
                </c:pt>
                <c:pt idx="4951">
                  <c:v>0.2475499999999809</c:v>
                </c:pt>
                <c:pt idx="4952">
                  <c:v>0.24759999999998089</c:v>
                </c:pt>
                <c:pt idx="4953">
                  <c:v>0.24764999999998089</c:v>
                </c:pt>
                <c:pt idx="4954">
                  <c:v>0.24769999999998088</c:v>
                </c:pt>
                <c:pt idx="4955">
                  <c:v>0.24774999999998087</c:v>
                </c:pt>
                <c:pt idx="4956">
                  <c:v>0.24779999999998087</c:v>
                </c:pt>
                <c:pt idx="4957">
                  <c:v>0.24784999999998086</c:v>
                </c:pt>
                <c:pt idx="4958">
                  <c:v>0.24789999999998086</c:v>
                </c:pt>
                <c:pt idx="4959">
                  <c:v>0.24794999999998085</c:v>
                </c:pt>
                <c:pt idx="4960">
                  <c:v>0.24799999999998085</c:v>
                </c:pt>
                <c:pt idx="4961">
                  <c:v>0.24804999999998084</c:v>
                </c:pt>
                <c:pt idx="4962">
                  <c:v>0.24809999999998084</c:v>
                </c:pt>
                <c:pt idx="4963">
                  <c:v>0.24814999999998083</c:v>
                </c:pt>
                <c:pt idx="4964">
                  <c:v>0.24819999999998082</c:v>
                </c:pt>
                <c:pt idx="4965">
                  <c:v>0.24824999999998082</c:v>
                </c:pt>
                <c:pt idx="4966">
                  <c:v>0.24829999999998081</c:v>
                </c:pt>
                <c:pt idx="4967">
                  <c:v>0.24834999999998081</c:v>
                </c:pt>
                <c:pt idx="4968">
                  <c:v>0.2483999999999808</c:v>
                </c:pt>
                <c:pt idx="4969">
                  <c:v>0.2484499999999808</c:v>
                </c:pt>
                <c:pt idx="4970">
                  <c:v>0.24849999999998079</c:v>
                </c:pt>
                <c:pt idx="4971">
                  <c:v>0.24854999999998079</c:v>
                </c:pt>
                <c:pt idx="4972">
                  <c:v>0.24859999999998078</c:v>
                </c:pt>
                <c:pt idx="4973">
                  <c:v>0.24864999999998078</c:v>
                </c:pt>
                <c:pt idx="4974">
                  <c:v>0.24869999999998077</c:v>
                </c:pt>
                <c:pt idx="4975">
                  <c:v>0.24874999999998076</c:v>
                </c:pt>
                <c:pt idx="4976">
                  <c:v>0.24879999999998076</c:v>
                </c:pt>
                <c:pt idx="4977">
                  <c:v>0.24884999999998075</c:v>
                </c:pt>
                <c:pt idx="4978">
                  <c:v>0.24889999999998075</c:v>
                </c:pt>
                <c:pt idx="4979">
                  <c:v>0.24894999999998074</c:v>
                </c:pt>
                <c:pt idx="4980">
                  <c:v>0.24899999999998074</c:v>
                </c:pt>
                <c:pt idx="4981">
                  <c:v>0.24904999999998073</c:v>
                </c:pt>
                <c:pt idx="4982">
                  <c:v>0.24909999999998073</c:v>
                </c:pt>
                <c:pt idx="4983">
                  <c:v>0.24914999999998072</c:v>
                </c:pt>
                <c:pt idx="4984">
                  <c:v>0.24919999999998071</c:v>
                </c:pt>
                <c:pt idx="4985">
                  <c:v>0.24924999999998071</c:v>
                </c:pt>
                <c:pt idx="4986">
                  <c:v>0.2492999999999807</c:v>
                </c:pt>
                <c:pt idx="4987">
                  <c:v>0.2493499999999807</c:v>
                </c:pt>
                <c:pt idx="4988">
                  <c:v>0.24939999999998069</c:v>
                </c:pt>
                <c:pt idx="4989">
                  <c:v>0.24944999999998069</c:v>
                </c:pt>
                <c:pt idx="4990">
                  <c:v>0.24949999999998068</c:v>
                </c:pt>
                <c:pt idx="4991">
                  <c:v>0.24954999999998068</c:v>
                </c:pt>
                <c:pt idx="4992">
                  <c:v>0.24959999999998067</c:v>
                </c:pt>
                <c:pt idx="4993">
                  <c:v>0.24964999999998067</c:v>
                </c:pt>
                <c:pt idx="4994">
                  <c:v>0.24969999999998066</c:v>
                </c:pt>
                <c:pt idx="4995">
                  <c:v>0.24974999999998065</c:v>
                </c:pt>
                <c:pt idx="4996">
                  <c:v>0.24979999999998065</c:v>
                </c:pt>
                <c:pt idx="4997">
                  <c:v>0.24984999999998064</c:v>
                </c:pt>
                <c:pt idx="4998">
                  <c:v>0.24989999999998064</c:v>
                </c:pt>
                <c:pt idx="4999">
                  <c:v>0.24994999999998063</c:v>
                </c:pt>
                <c:pt idx="5000">
                  <c:v>0.24999999999998063</c:v>
                </c:pt>
                <c:pt idx="5001">
                  <c:v>0.25004999999998062</c:v>
                </c:pt>
                <c:pt idx="5002">
                  <c:v>0.25009999999998062</c:v>
                </c:pt>
                <c:pt idx="5003">
                  <c:v>0.25014999999998061</c:v>
                </c:pt>
                <c:pt idx="5004">
                  <c:v>0.2501999999999806</c:v>
                </c:pt>
                <c:pt idx="5005">
                  <c:v>0.2502499999999806</c:v>
                </c:pt>
                <c:pt idx="5006">
                  <c:v>0.25029999999998059</c:v>
                </c:pt>
                <c:pt idx="5007">
                  <c:v>0.25034999999998059</c:v>
                </c:pt>
                <c:pt idx="5008">
                  <c:v>0.25039999999998058</c:v>
                </c:pt>
                <c:pt idx="5009">
                  <c:v>0.25044999999998058</c:v>
                </c:pt>
                <c:pt idx="5010">
                  <c:v>0.25049999999998057</c:v>
                </c:pt>
                <c:pt idx="5011">
                  <c:v>0.25054999999998057</c:v>
                </c:pt>
                <c:pt idx="5012">
                  <c:v>0.25059999999998056</c:v>
                </c:pt>
                <c:pt idx="5013">
                  <c:v>0.25064999999998056</c:v>
                </c:pt>
                <c:pt idx="5014">
                  <c:v>0.25069999999998055</c:v>
                </c:pt>
                <c:pt idx="5015">
                  <c:v>0.25074999999998054</c:v>
                </c:pt>
                <c:pt idx="5016">
                  <c:v>0.25079999999998054</c:v>
                </c:pt>
                <c:pt idx="5017">
                  <c:v>0.25084999999998053</c:v>
                </c:pt>
                <c:pt idx="5018">
                  <c:v>0.25089999999998053</c:v>
                </c:pt>
                <c:pt idx="5019">
                  <c:v>0.25094999999998052</c:v>
                </c:pt>
                <c:pt idx="5020">
                  <c:v>0.25099999999998052</c:v>
                </c:pt>
                <c:pt idx="5021">
                  <c:v>0.25104999999998051</c:v>
                </c:pt>
                <c:pt idx="5022">
                  <c:v>0.25109999999998051</c:v>
                </c:pt>
                <c:pt idx="5023">
                  <c:v>0.2511499999999805</c:v>
                </c:pt>
                <c:pt idx="5024">
                  <c:v>0.25119999999998049</c:v>
                </c:pt>
                <c:pt idx="5025">
                  <c:v>0.25124999999998049</c:v>
                </c:pt>
                <c:pt idx="5026">
                  <c:v>0.25129999999998048</c:v>
                </c:pt>
                <c:pt idx="5027">
                  <c:v>0.25134999999998048</c:v>
                </c:pt>
                <c:pt idx="5028">
                  <c:v>0.25139999999998047</c:v>
                </c:pt>
                <c:pt idx="5029">
                  <c:v>0.25144999999998047</c:v>
                </c:pt>
                <c:pt idx="5030">
                  <c:v>0.25149999999998046</c:v>
                </c:pt>
                <c:pt idx="5031">
                  <c:v>0.25154999999998046</c:v>
                </c:pt>
                <c:pt idx="5032">
                  <c:v>0.25159999999998045</c:v>
                </c:pt>
                <c:pt idx="5033">
                  <c:v>0.25164999999998044</c:v>
                </c:pt>
                <c:pt idx="5034">
                  <c:v>0.25169999999998044</c:v>
                </c:pt>
                <c:pt idx="5035">
                  <c:v>0.25174999999998043</c:v>
                </c:pt>
                <c:pt idx="5036">
                  <c:v>0.25179999999998043</c:v>
                </c:pt>
                <c:pt idx="5037">
                  <c:v>0.25184999999998042</c:v>
                </c:pt>
                <c:pt idx="5038">
                  <c:v>0.25189999999998042</c:v>
                </c:pt>
                <c:pt idx="5039">
                  <c:v>0.25194999999998041</c:v>
                </c:pt>
                <c:pt idx="5040">
                  <c:v>0.25199999999998041</c:v>
                </c:pt>
                <c:pt idx="5041">
                  <c:v>0.2520499999999804</c:v>
                </c:pt>
                <c:pt idx="5042">
                  <c:v>0.2520999999999804</c:v>
                </c:pt>
                <c:pt idx="5043">
                  <c:v>0.25214999999998039</c:v>
                </c:pt>
                <c:pt idx="5044">
                  <c:v>0.25219999999998038</c:v>
                </c:pt>
                <c:pt idx="5045">
                  <c:v>0.25224999999998038</c:v>
                </c:pt>
                <c:pt idx="5046">
                  <c:v>0.25229999999998037</c:v>
                </c:pt>
                <c:pt idx="5047">
                  <c:v>0.25234999999998037</c:v>
                </c:pt>
                <c:pt idx="5048">
                  <c:v>0.25239999999998036</c:v>
                </c:pt>
                <c:pt idx="5049">
                  <c:v>0.25244999999998036</c:v>
                </c:pt>
                <c:pt idx="5050">
                  <c:v>0.25249999999998035</c:v>
                </c:pt>
                <c:pt idx="5051">
                  <c:v>0.25254999999998035</c:v>
                </c:pt>
                <c:pt idx="5052">
                  <c:v>0.25259999999998034</c:v>
                </c:pt>
                <c:pt idx="5053">
                  <c:v>0.25264999999998033</c:v>
                </c:pt>
                <c:pt idx="5054">
                  <c:v>0.25269999999998033</c:v>
                </c:pt>
                <c:pt idx="5055">
                  <c:v>0.25274999999998032</c:v>
                </c:pt>
                <c:pt idx="5056">
                  <c:v>0.25279999999998032</c:v>
                </c:pt>
                <c:pt idx="5057">
                  <c:v>0.25284999999998031</c:v>
                </c:pt>
                <c:pt idx="5058">
                  <c:v>0.25289999999998031</c:v>
                </c:pt>
                <c:pt idx="5059">
                  <c:v>0.2529499999999803</c:v>
                </c:pt>
                <c:pt idx="5060">
                  <c:v>0.2529999999999803</c:v>
                </c:pt>
                <c:pt idx="5061">
                  <c:v>0.25304999999998029</c:v>
                </c:pt>
                <c:pt idx="5062">
                  <c:v>0.25309999999998029</c:v>
                </c:pt>
                <c:pt idx="5063">
                  <c:v>0.25314999999998028</c:v>
                </c:pt>
                <c:pt idx="5064">
                  <c:v>0.25319999999998027</c:v>
                </c:pt>
                <c:pt idx="5065">
                  <c:v>0.25324999999998027</c:v>
                </c:pt>
                <c:pt idx="5066">
                  <c:v>0.25329999999998026</c:v>
                </c:pt>
                <c:pt idx="5067">
                  <c:v>0.25334999999998026</c:v>
                </c:pt>
                <c:pt idx="5068">
                  <c:v>0.25339999999998025</c:v>
                </c:pt>
                <c:pt idx="5069">
                  <c:v>0.25344999999998025</c:v>
                </c:pt>
                <c:pt idx="5070">
                  <c:v>0.25349999999998024</c:v>
                </c:pt>
                <c:pt idx="5071">
                  <c:v>0.25354999999998024</c:v>
                </c:pt>
                <c:pt idx="5072">
                  <c:v>0.25359999999998023</c:v>
                </c:pt>
                <c:pt idx="5073">
                  <c:v>0.25364999999998022</c:v>
                </c:pt>
                <c:pt idx="5074">
                  <c:v>0.25369999999998022</c:v>
                </c:pt>
                <c:pt idx="5075">
                  <c:v>0.25374999999998021</c:v>
                </c:pt>
                <c:pt idx="5076">
                  <c:v>0.25379999999998021</c:v>
                </c:pt>
                <c:pt idx="5077">
                  <c:v>0.2538499999999802</c:v>
                </c:pt>
                <c:pt idx="5078">
                  <c:v>0.2538999999999802</c:v>
                </c:pt>
                <c:pt idx="5079">
                  <c:v>0.25394999999998019</c:v>
                </c:pt>
                <c:pt idx="5080">
                  <c:v>0.25399999999998019</c:v>
                </c:pt>
                <c:pt idx="5081">
                  <c:v>0.25404999999998018</c:v>
                </c:pt>
                <c:pt idx="5082">
                  <c:v>0.25409999999998018</c:v>
                </c:pt>
                <c:pt idx="5083">
                  <c:v>0.25414999999998017</c:v>
                </c:pt>
                <c:pt idx="5084">
                  <c:v>0.25419999999998016</c:v>
                </c:pt>
                <c:pt idx="5085">
                  <c:v>0.25424999999998016</c:v>
                </c:pt>
                <c:pt idx="5086">
                  <c:v>0.25429999999998015</c:v>
                </c:pt>
                <c:pt idx="5087">
                  <c:v>0.25434999999998015</c:v>
                </c:pt>
                <c:pt idx="5088">
                  <c:v>0.25439999999998014</c:v>
                </c:pt>
                <c:pt idx="5089">
                  <c:v>0.25444999999998014</c:v>
                </c:pt>
                <c:pt idx="5090">
                  <c:v>0.25449999999998013</c:v>
                </c:pt>
                <c:pt idx="5091">
                  <c:v>0.25454999999998013</c:v>
                </c:pt>
                <c:pt idx="5092">
                  <c:v>0.25459999999998012</c:v>
                </c:pt>
                <c:pt idx="5093">
                  <c:v>0.25464999999998011</c:v>
                </c:pt>
                <c:pt idx="5094">
                  <c:v>0.25469999999998011</c:v>
                </c:pt>
                <c:pt idx="5095">
                  <c:v>0.2547499999999801</c:v>
                </c:pt>
                <c:pt idx="5096">
                  <c:v>0.2547999999999801</c:v>
                </c:pt>
                <c:pt idx="5097">
                  <c:v>0.25484999999998009</c:v>
                </c:pt>
                <c:pt idx="5098">
                  <c:v>0.25489999999998009</c:v>
                </c:pt>
                <c:pt idx="5099">
                  <c:v>0.25494999999998008</c:v>
                </c:pt>
                <c:pt idx="5100">
                  <c:v>0.25499999999998008</c:v>
                </c:pt>
                <c:pt idx="5101">
                  <c:v>0.25504999999998007</c:v>
                </c:pt>
                <c:pt idx="5102">
                  <c:v>0.25509999999998006</c:v>
                </c:pt>
                <c:pt idx="5103">
                  <c:v>0.25514999999998006</c:v>
                </c:pt>
                <c:pt idx="5104">
                  <c:v>0.25519999999998005</c:v>
                </c:pt>
                <c:pt idx="5105">
                  <c:v>0.25524999999998005</c:v>
                </c:pt>
                <c:pt idx="5106">
                  <c:v>0.25529999999998004</c:v>
                </c:pt>
                <c:pt idx="5107">
                  <c:v>0.25534999999998004</c:v>
                </c:pt>
                <c:pt idx="5108">
                  <c:v>0.25539999999998003</c:v>
                </c:pt>
                <c:pt idx="5109">
                  <c:v>0.25544999999998003</c:v>
                </c:pt>
                <c:pt idx="5110">
                  <c:v>0.25549999999998002</c:v>
                </c:pt>
                <c:pt idx="5111">
                  <c:v>0.25554999999998002</c:v>
                </c:pt>
                <c:pt idx="5112">
                  <c:v>0.25559999999998001</c:v>
                </c:pt>
                <c:pt idx="5113">
                  <c:v>0.25564999999998</c:v>
                </c:pt>
                <c:pt idx="5114">
                  <c:v>0.25569999999998</c:v>
                </c:pt>
                <c:pt idx="5115">
                  <c:v>0.25574999999997999</c:v>
                </c:pt>
                <c:pt idx="5116">
                  <c:v>0.25579999999997999</c:v>
                </c:pt>
                <c:pt idx="5117">
                  <c:v>0.25584999999997998</c:v>
                </c:pt>
                <c:pt idx="5118">
                  <c:v>0.25589999999997998</c:v>
                </c:pt>
                <c:pt idx="5119">
                  <c:v>0.25594999999997997</c:v>
                </c:pt>
                <c:pt idx="5120">
                  <c:v>0.25599999999997997</c:v>
                </c:pt>
                <c:pt idx="5121">
                  <c:v>0.25604999999997996</c:v>
                </c:pt>
                <c:pt idx="5122">
                  <c:v>0.25609999999997995</c:v>
                </c:pt>
                <c:pt idx="5123">
                  <c:v>0.25614999999997995</c:v>
                </c:pt>
                <c:pt idx="5124">
                  <c:v>0.25619999999997994</c:v>
                </c:pt>
                <c:pt idx="5125">
                  <c:v>0.25624999999997994</c:v>
                </c:pt>
                <c:pt idx="5126">
                  <c:v>0.25629999999997993</c:v>
                </c:pt>
                <c:pt idx="5127">
                  <c:v>0.25634999999997993</c:v>
                </c:pt>
                <c:pt idx="5128">
                  <c:v>0.25639999999997992</c:v>
                </c:pt>
                <c:pt idx="5129">
                  <c:v>0.25644999999997992</c:v>
                </c:pt>
                <c:pt idx="5130">
                  <c:v>0.25649999999997991</c:v>
                </c:pt>
                <c:pt idx="5131">
                  <c:v>0.25654999999997991</c:v>
                </c:pt>
                <c:pt idx="5132">
                  <c:v>0.2565999999999799</c:v>
                </c:pt>
                <c:pt idx="5133">
                  <c:v>0.25664999999997989</c:v>
                </c:pt>
                <c:pt idx="5134">
                  <c:v>0.25669999999997989</c:v>
                </c:pt>
                <c:pt idx="5135">
                  <c:v>0.25674999999997988</c:v>
                </c:pt>
                <c:pt idx="5136">
                  <c:v>0.25679999999997988</c:v>
                </c:pt>
                <c:pt idx="5137">
                  <c:v>0.25684999999997987</c:v>
                </c:pt>
                <c:pt idx="5138">
                  <c:v>0.25689999999997987</c:v>
                </c:pt>
                <c:pt idx="5139">
                  <c:v>0.25694999999997986</c:v>
                </c:pt>
                <c:pt idx="5140">
                  <c:v>0.25699999999997986</c:v>
                </c:pt>
                <c:pt idx="5141">
                  <c:v>0.25704999999997985</c:v>
                </c:pt>
                <c:pt idx="5142">
                  <c:v>0.25709999999997984</c:v>
                </c:pt>
                <c:pt idx="5143">
                  <c:v>0.25714999999997984</c:v>
                </c:pt>
                <c:pt idx="5144">
                  <c:v>0.25719999999997983</c:v>
                </c:pt>
                <c:pt idx="5145">
                  <c:v>0.25724999999997983</c:v>
                </c:pt>
                <c:pt idx="5146">
                  <c:v>0.25729999999997982</c:v>
                </c:pt>
                <c:pt idx="5147">
                  <c:v>0.25734999999997982</c:v>
                </c:pt>
                <c:pt idx="5148">
                  <c:v>0.25739999999997981</c:v>
                </c:pt>
                <c:pt idx="5149">
                  <c:v>0.25744999999997981</c:v>
                </c:pt>
                <c:pt idx="5150">
                  <c:v>0.2574999999999798</c:v>
                </c:pt>
                <c:pt idx="5151">
                  <c:v>0.2575499999999798</c:v>
                </c:pt>
                <c:pt idx="5152">
                  <c:v>0.25759999999997979</c:v>
                </c:pt>
                <c:pt idx="5153">
                  <c:v>0.25764999999997978</c:v>
                </c:pt>
                <c:pt idx="5154">
                  <c:v>0.25769999999997978</c:v>
                </c:pt>
                <c:pt idx="5155">
                  <c:v>0.25774999999997977</c:v>
                </c:pt>
                <c:pt idx="5156">
                  <c:v>0.25779999999997977</c:v>
                </c:pt>
                <c:pt idx="5157">
                  <c:v>0.25784999999997976</c:v>
                </c:pt>
                <c:pt idx="5158">
                  <c:v>0.25789999999997976</c:v>
                </c:pt>
                <c:pt idx="5159">
                  <c:v>0.25794999999997975</c:v>
                </c:pt>
                <c:pt idx="5160">
                  <c:v>0.25799999999997975</c:v>
                </c:pt>
                <c:pt idx="5161">
                  <c:v>0.25804999999997974</c:v>
                </c:pt>
                <c:pt idx="5162">
                  <c:v>0.25809999999997973</c:v>
                </c:pt>
                <c:pt idx="5163">
                  <c:v>0.25814999999997973</c:v>
                </c:pt>
                <c:pt idx="5164">
                  <c:v>0.25819999999997972</c:v>
                </c:pt>
                <c:pt idx="5165">
                  <c:v>0.25824999999997972</c:v>
                </c:pt>
                <c:pt idx="5166">
                  <c:v>0.25829999999997971</c:v>
                </c:pt>
                <c:pt idx="5167">
                  <c:v>0.25834999999997971</c:v>
                </c:pt>
                <c:pt idx="5168">
                  <c:v>0.2583999999999797</c:v>
                </c:pt>
                <c:pt idx="5169">
                  <c:v>0.2584499999999797</c:v>
                </c:pt>
                <c:pt idx="5170">
                  <c:v>0.25849999999997969</c:v>
                </c:pt>
                <c:pt idx="5171">
                  <c:v>0.25854999999997968</c:v>
                </c:pt>
                <c:pt idx="5172">
                  <c:v>0.25859999999997968</c:v>
                </c:pt>
                <c:pt idx="5173">
                  <c:v>0.25864999999997967</c:v>
                </c:pt>
                <c:pt idx="5174">
                  <c:v>0.25869999999997967</c:v>
                </c:pt>
                <c:pt idx="5175">
                  <c:v>0.25874999999997966</c:v>
                </c:pt>
                <c:pt idx="5176">
                  <c:v>0.25879999999997966</c:v>
                </c:pt>
                <c:pt idx="5177">
                  <c:v>0.25884999999997965</c:v>
                </c:pt>
                <c:pt idx="5178">
                  <c:v>0.25889999999997965</c:v>
                </c:pt>
                <c:pt idx="5179">
                  <c:v>0.25894999999997964</c:v>
                </c:pt>
                <c:pt idx="5180">
                  <c:v>0.25899999999997964</c:v>
                </c:pt>
                <c:pt idx="5181">
                  <c:v>0.25904999999997963</c:v>
                </c:pt>
                <c:pt idx="5182">
                  <c:v>0.25909999999997962</c:v>
                </c:pt>
                <c:pt idx="5183">
                  <c:v>0.25914999999997962</c:v>
                </c:pt>
                <c:pt idx="5184">
                  <c:v>0.25919999999997961</c:v>
                </c:pt>
                <c:pt idx="5185">
                  <c:v>0.25924999999997961</c:v>
                </c:pt>
                <c:pt idx="5186">
                  <c:v>0.2592999999999796</c:v>
                </c:pt>
                <c:pt idx="5187">
                  <c:v>0.2593499999999796</c:v>
                </c:pt>
                <c:pt idx="5188">
                  <c:v>0.25939999999997959</c:v>
                </c:pt>
                <c:pt idx="5189">
                  <c:v>0.25944999999997959</c:v>
                </c:pt>
                <c:pt idx="5190">
                  <c:v>0.25949999999997958</c:v>
                </c:pt>
                <c:pt idx="5191">
                  <c:v>0.25954999999997957</c:v>
                </c:pt>
                <c:pt idx="5192">
                  <c:v>0.25959999999997957</c:v>
                </c:pt>
                <c:pt idx="5193">
                  <c:v>0.25964999999997956</c:v>
                </c:pt>
                <c:pt idx="5194">
                  <c:v>0.25969999999997956</c:v>
                </c:pt>
                <c:pt idx="5195">
                  <c:v>0.25974999999997955</c:v>
                </c:pt>
                <c:pt idx="5196">
                  <c:v>0.25979999999997955</c:v>
                </c:pt>
                <c:pt idx="5197">
                  <c:v>0.25984999999997954</c:v>
                </c:pt>
                <c:pt idx="5198">
                  <c:v>0.25989999999997954</c:v>
                </c:pt>
                <c:pt idx="5199">
                  <c:v>0.25994999999997953</c:v>
                </c:pt>
                <c:pt idx="5200">
                  <c:v>0.25999999999997953</c:v>
                </c:pt>
                <c:pt idx="5201">
                  <c:v>0.26004999999997952</c:v>
                </c:pt>
                <c:pt idx="5202">
                  <c:v>0.26009999999997951</c:v>
                </c:pt>
                <c:pt idx="5203">
                  <c:v>0.26014999999997951</c:v>
                </c:pt>
                <c:pt idx="5204">
                  <c:v>0.2601999999999795</c:v>
                </c:pt>
                <c:pt idx="5205">
                  <c:v>0.2602499999999795</c:v>
                </c:pt>
                <c:pt idx="5206">
                  <c:v>0.26029999999997949</c:v>
                </c:pt>
                <c:pt idx="5207">
                  <c:v>0.26034999999997949</c:v>
                </c:pt>
                <c:pt idx="5208">
                  <c:v>0.26039999999997948</c:v>
                </c:pt>
                <c:pt idx="5209">
                  <c:v>0.26044999999997948</c:v>
                </c:pt>
                <c:pt idx="5210">
                  <c:v>0.26049999999997947</c:v>
                </c:pt>
                <c:pt idx="5211">
                  <c:v>0.26054999999997946</c:v>
                </c:pt>
                <c:pt idx="5212">
                  <c:v>0.26059999999997946</c:v>
                </c:pt>
                <c:pt idx="5213">
                  <c:v>0.26064999999997945</c:v>
                </c:pt>
                <c:pt idx="5214">
                  <c:v>0.26069999999997945</c:v>
                </c:pt>
                <c:pt idx="5215">
                  <c:v>0.26074999999997944</c:v>
                </c:pt>
                <c:pt idx="5216">
                  <c:v>0.26079999999997944</c:v>
                </c:pt>
                <c:pt idx="5217">
                  <c:v>0.26084999999997943</c:v>
                </c:pt>
                <c:pt idx="5218">
                  <c:v>0.26089999999997943</c:v>
                </c:pt>
                <c:pt idx="5219">
                  <c:v>0.26094999999997942</c:v>
                </c:pt>
                <c:pt idx="5220">
                  <c:v>0.26099999999997942</c:v>
                </c:pt>
                <c:pt idx="5221">
                  <c:v>0.26104999999997941</c:v>
                </c:pt>
                <c:pt idx="5222">
                  <c:v>0.2610999999999794</c:v>
                </c:pt>
                <c:pt idx="5223">
                  <c:v>0.2611499999999794</c:v>
                </c:pt>
                <c:pt idx="5224">
                  <c:v>0.26119999999997939</c:v>
                </c:pt>
                <c:pt idx="5225">
                  <c:v>0.26124999999997939</c:v>
                </c:pt>
                <c:pt idx="5226">
                  <c:v>0.26129999999997938</c:v>
                </c:pt>
                <c:pt idx="5227">
                  <c:v>0.26134999999997938</c:v>
                </c:pt>
                <c:pt idx="5228">
                  <c:v>0.26139999999997937</c:v>
                </c:pt>
                <c:pt idx="5229">
                  <c:v>0.26144999999997937</c:v>
                </c:pt>
                <c:pt idx="5230">
                  <c:v>0.26149999999997936</c:v>
                </c:pt>
                <c:pt idx="5231">
                  <c:v>0.26154999999997935</c:v>
                </c:pt>
                <c:pt idx="5232">
                  <c:v>0.26159999999997935</c:v>
                </c:pt>
                <c:pt idx="5233">
                  <c:v>0.26164999999997934</c:v>
                </c:pt>
                <c:pt idx="5234">
                  <c:v>0.26169999999997934</c:v>
                </c:pt>
                <c:pt idx="5235">
                  <c:v>0.26174999999997933</c:v>
                </c:pt>
                <c:pt idx="5236">
                  <c:v>0.26179999999997933</c:v>
                </c:pt>
                <c:pt idx="5237">
                  <c:v>0.26184999999997932</c:v>
                </c:pt>
                <c:pt idx="5238">
                  <c:v>0.26189999999997932</c:v>
                </c:pt>
                <c:pt idx="5239">
                  <c:v>0.26194999999997931</c:v>
                </c:pt>
                <c:pt idx="5240">
                  <c:v>0.2619999999999793</c:v>
                </c:pt>
                <c:pt idx="5241">
                  <c:v>0.2620499999999793</c:v>
                </c:pt>
                <c:pt idx="5242">
                  <c:v>0.26209999999997929</c:v>
                </c:pt>
                <c:pt idx="5243">
                  <c:v>0.26214999999997929</c:v>
                </c:pt>
                <c:pt idx="5244">
                  <c:v>0.26219999999997928</c:v>
                </c:pt>
                <c:pt idx="5245">
                  <c:v>0.26224999999997928</c:v>
                </c:pt>
                <c:pt idx="5246">
                  <c:v>0.26229999999997927</c:v>
                </c:pt>
                <c:pt idx="5247">
                  <c:v>0.26234999999997927</c:v>
                </c:pt>
                <c:pt idx="5248">
                  <c:v>0.26239999999997926</c:v>
                </c:pt>
                <c:pt idx="5249">
                  <c:v>0.26244999999997926</c:v>
                </c:pt>
                <c:pt idx="5250">
                  <c:v>0.26249999999997925</c:v>
                </c:pt>
                <c:pt idx="5251">
                  <c:v>0.26254999999997924</c:v>
                </c:pt>
                <c:pt idx="5252">
                  <c:v>0.26259999999997924</c:v>
                </c:pt>
                <c:pt idx="5253">
                  <c:v>0.26264999999997923</c:v>
                </c:pt>
                <c:pt idx="5254">
                  <c:v>0.26269999999997923</c:v>
                </c:pt>
                <c:pt idx="5255">
                  <c:v>0.26274999999997922</c:v>
                </c:pt>
                <c:pt idx="5256">
                  <c:v>0.26279999999997922</c:v>
                </c:pt>
                <c:pt idx="5257">
                  <c:v>0.26284999999997921</c:v>
                </c:pt>
                <c:pt idx="5258">
                  <c:v>0.26289999999997921</c:v>
                </c:pt>
                <c:pt idx="5259">
                  <c:v>0.2629499999999792</c:v>
                </c:pt>
                <c:pt idx="5260">
                  <c:v>0.26299999999997919</c:v>
                </c:pt>
                <c:pt idx="5261">
                  <c:v>0.26304999999997919</c:v>
                </c:pt>
                <c:pt idx="5262">
                  <c:v>0.26309999999997918</c:v>
                </c:pt>
                <c:pt idx="5263">
                  <c:v>0.26314999999997918</c:v>
                </c:pt>
                <c:pt idx="5264">
                  <c:v>0.26319999999997917</c:v>
                </c:pt>
                <c:pt idx="5265">
                  <c:v>0.26324999999997917</c:v>
                </c:pt>
                <c:pt idx="5266">
                  <c:v>0.26329999999997916</c:v>
                </c:pt>
                <c:pt idx="5267">
                  <c:v>0.26334999999997916</c:v>
                </c:pt>
                <c:pt idx="5268">
                  <c:v>0.26339999999997915</c:v>
                </c:pt>
                <c:pt idx="5269">
                  <c:v>0.26344999999997915</c:v>
                </c:pt>
                <c:pt idx="5270">
                  <c:v>0.26349999999997914</c:v>
                </c:pt>
                <c:pt idx="5271">
                  <c:v>0.26354999999997913</c:v>
                </c:pt>
                <c:pt idx="5272">
                  <c:v>0.26359999999997913</c:v>
                </c:pt>
                <c:pt idx="5273">
                  <c:v>0.26364999999997912</c:v>
                </c:pt>
                <c:pt idx="5274">
                  <c:v>0.26369999999997912</c:v>
                </c:pt>
                <c:pt idx="5275">
                  <c:v>0.26374999999997911</c:v>
                </c:pt>
                <c:pt idx="5276">
                  <c:v>0.26379999999997911</c:v>
                </c:pt>
                <c:pt idx="5277">
                  <c:v>0.2638499999999791</c:v>
                </c:pt>
                <c:pt idx="5278">
                  <c:v>0.2638999999999791</c:v>
                </c:pt>
                <c:pt idx="5279">
                  <c:v>0.26394999999997909</c:v>
                </c:pt>
                <c:pt idx="5280">
                  <c:v>0.26399999999997908</c:v>
                </c:pt>
                <c:pt idx="5281">
                  <c:v>0.26404999999997908</c:v>
                </c:pt>
                <c:pt idx="5282">
                  <c:v>0.26409999999997907</c:v>
                </c:pt>
                <c:pt idx="5283">
                  <c:v>0.26414999999997907</c:v>
                </c:pt>
                <c:pt idx="5284">
                  <c:v>0.26419999999997906</c:v>
                </c:pt>
                <c:pt idx="5285">
                  <c:v>0.26424999999997906</c:v>
                </c:pt>
                <c:pt idx="5286">
                  <c:v>0.26429999999997905</c:v>
                </c:pt>
                <c:pt idx="5287">
                  <c:v>0.26434999999997905</c:v>
                </c:pt>
                <c:pt idx="5288">
                  <c:v>0.26439999999997904</c:v>
                </c:pt>
                <c:pt idx="5289">
                  <c:v>0.26444999999997904</c:v>
                </c:pt>
                <c:pt idx="5290">
                  <c:v>0.26449999999997903</c:v>
                </c:pt>
                <c:pt idx="5291">
                  <c:v>0.26454999999997902</c:v>
                </c:pt>
                <c:pt idx="5292">
                  <c:v>0.26459999999997902</c:v>
                </c:pt>
                <c:pt idx="5293">
                  <c:v>0.26464999999997901</c:v>
                </c:pt>
                <c:pt idx="5294">
                  <c:v>0.26469999999997901</c:v>
                </c:pt>
                <c:pt idx="5295">
                  <c:v>0.264749999999979</c:v>
                </c:pt>
                <c:pt idx="5296">
                  <c:v>0.264799999999979</c:v>
                </c:pt>
                <c:pt idx="5297">
                  <c:v>0.26484999999997899</c:v>
                </c:pt>
                <c:pt idx="5298">
                  <c:v>0.26489999999997899</c:v>
                </c:pt>
                <c:pt idx="5299">
                  <c:v>0.26494999999997898</c:v>
                </c:pt>
                <c:pt idx="5300">
                  <c:v>0.26499999999997897</c:v>
                </c:pt>
                <c:pt idx="5301">
                  <c:v>0.26504999999997897</c:v>
                </c:pt>
                <c:pt idx="5302">
                  <c:v>0.26509999999997896</c:v>
                </c:pt>
                <c:pt idx="5303">
                  <c:v>0.26514999999997896</c:v>
                </c:pt>
                <c:pt idx="5304">
                  <c:v>0.26519999999997895</c:v>
                </c:pt>
                <c:pt idx="5305">
                  <c:v>0.26524999999997895</c:v>
                </c:pt>
                <c:pt idx="5306">
                  <c:v>0.26529999999997894</c:v>
                </c:pt>
                <c:pt idx="5307">
                  <c:v>0.26534999999997894</c:v>
                </c:pt>
                <c:pt idx="5308">
                  <c:v>0.26539999999997893</c:v>
                </c:pt>
                <c:pt idx="5309">
                  <c:v>0.26544999999997893</c:v>
                </c:pt>
                <c:pt idx="5310">
                  <c:v>0.26549999999997892</c:v>
                </c:pt>
                <c:pt idx="5311">
                  <c:v>0.26554999999997891</c:v>
                </c:pt>
                <c:pt idx="5312">
                  <c:v>0.26559999999997891</c:v>
                </c:pt>
                <c:pt idx="5313">
                  <c:v>0.2656499999999789</c:v>
                </c:pt>
                <c:pt idx="5314">
                  <c:v>0.2656999999999789</c:v>
                </c:pt>
                <c:pt idx="5315">
                  <c:v>0.26574999999997889</c:v>
                </c:pt>
                <c:pt idx="5316">
                  <c:v>0.26579999999997889</c:v>
                </c:pt>
                <c:pt idx="5317">
                  <c:v>0.26584999999997888</c:v>
                </c:pt>
                <c:pt idx="5318">
                  <c:v>0.26589999999997888</c:v>
                </c:pt>
                <c:pt idx="5319">
                  <c:v>0.26594999999997887</c:v>
                </c:pt>
                <c:pt idx="5320">
                  <c:v>0.26599999999997886</c:v>
                </c:pt>
                <c:pt idx="5321">
                  <c:v>0.26604999999997886</c:v>
                </c:pt>
                <c:pt idx="5322">
                  <c:v>0.26609999999997885</c:v>
                </c:pt>
                <c:pt idx="5323">
                  <c:v>0.26614999999997885</c:v>
                </c:pt>
                <c:pt idx="5324">
                  <c:v>0.26619999999997884</c:v>
                </c:pt>
                <c:pt idx="5325">
                  <c:v>0.26624999999997884</c:v>
                </c:pt>
                <c:pt idx="5326">
                  <c:v>0.26629999999997883</c:v>
                </c:pt>
                <c:pt idx="5327">
                  <c:v>0.26634999999997883</c:v>
                </c:pt>
                <c:pt idx="5328">
                  <c:v>0.26639999999997882</c:v>
                </c:pt>
                <c:pt idx="5329">
                  <c:v>0.26644999999997881</c:v>
                </c:pt>
                <c:pt idx="5330">
                  <c:v>0.26649999999997881</c:v>
                </c:pt>
                <c:pt idx="5331">
                  <c:v>0.2665499999999788</c:v>
                </c:pt>
                <c:pt idx="5332">
                  <c:v>0.2665999999999788</c:v>
                </c:pt>
                <c:pt idx="5333">
                  <c:v>0.26664999999997879</c:v>
                </c:pt>
                <c:pt idx="5334">
                  <c:v>0.26669999999997879</c:v>
                </c:pt>
                <c:pt idx="5335">
                  <c:v>0.26674999999997878</c:v>
                </c:pt>
                <c:pt idx="5336">
                  <c:v>0.26679999999997878</c:v>
                </c:pt>
                <c:pt idx="5337">
                  <c:v>0.26684999999997877</c:v>
                </c:pt>
                <c:pt idx="5338">
                  <c:v>0.26689999999997877</c:v>
                </c:pt>
                <c:pt idx="5339">
                  <c:v>0.26694999999997876</c:v>
                </c:pt>
                <c:pt idx="5340">
                  <c:v>0.26699999999997875</c:v>
                </c:pt>
                <c:pt idx="5341">
                  <c:v>0.26704999999997875</c:v>
                </c:pt>
                <c:pt idx="5342">
                  <c:v>0.26709999999997874</c:v>
                </c:pt>
                <c:pt idx="5343">
                  <c:v>0.26714999999997874</c:v>
                </c:pt>
                <c:pt idx="5344">
                  <c:v>0.26719999999997873</c:v>
                </c:pt>
                <c:pt idx="5345">
                  <c:v>0.26724999999997873</c:v>
                </c:pt>
                <c:pt idx="5346">
                  <c:v>0.26729999999997872</c:v>
                </c:pt>
                <c:pt idx="5347">
                  <c:v>0.26734999999997872</c:v>
                </c:pt>
                <c:pt idx="5348">
                  <c:v>0.26739999999997871</c:v>
                </c:pt>
                <c:pt idx="5349">
                  <c:v>0.2674499999999787</c:v>
                </c:pt>
                <c:pt idx="5350">
                  <c:v>0.2674999999999787</c:v>
                </c:pt>
                <c:pt idx="5351">
                  <c:v>0.26754999999997869</c:v>
                </c:pt>
                <c:pt idx="5352">
                  <c:v>0.26759999999997869</c:v>
                </c:pt>
                <c:pt idx="5353">
                  <c:v>0.26764999999997868</c:v>
                </c:pt>
                <c:pt idx="5354">
                  <c:v>0.26769999999997868</c:v>
                </c:pt>
                <c:pt idx="5355">
                  <c:v>0.26774999999997867</c:v>
                </c:pt>
                <c:pt idx="5356">
                  <c:v>0.26779999999997867</c:v>
                </c:pt>
                <c:pt idx="5357">
                  <c:v>0.26784999999997866</c:v>
                </c:pt>
                <c:pt idx="5358">
                  <c:v>0.26789999999997866</c:v>
                </c:pt>
                <c:pt idx="5359">
                  <c:v>0.26794999999997865</c:v>
                </c:pt>
                <c:pt idx="5360">
                  <c:v>0.26799999999997864</c:v>
                </c:pt>
                <c:pt idx="5361">
                  <c:v>0.26804999999997864</c:v>
                </c:pt>
                <c:pt idx="5362">
                  <c:v>0.26809999999997863</c:v>
                </c:pt>
                <c:pt idx="5363">
                  <c:v>0.26814999999997863</c:v>
                </c:pt>
                <c:pt idx="5364">
                  <c:v>0.26819999999997862</c:v>
                </c:pt>
                <c:pt idx="5365">
                  <c:v>0.26824999999997862</c:v>
                </c:pt>
                <c:pt idx="5366">
                  <c:v>0.26829999999997861</c:v>
                </c:pt>
                <c:pt idx="5367">
                  <c:v>0.26834999999997861</c:v>
                </c:pt>
                <c:pt idx="5368">
                  <c:v>0.2683999999999786</c:v>
                </c:pt>
                <c:pt idx="5369">
                  <c:v>0.26844999999997859</c:v>
                </c:pt>
                <c:pt idx="5370">
                  <c:v>0.26849999999997859</c:v>
                </c:pt>
                <c:pt idx="5371">
                  <c:v>0.26854999999997858</c:v>
                </c:pt>
                <c:pt idx="5372">
                  <c:v>0.26859999999997858</c:v>
                </c:pt>
                <c:pt idx="5373">
                  <c:v>0.26864999999997857</c:v>
                </c:pt>
                <c:pt idx="5374">
                  <c:v>0.26869999999997857</c:v>
                </c:pt>
                <c:pt idx="5375">
                  <c:v>0.26874999999997856</c:v>
                </c:pt>
                <c:pt idx="5376">
                  <c:v>0.26879999999997856</c:v>
                </c:pt>
                <c:pt idx="5377">
                  <c:v>0.26884999999997855</c:v>
                </c:pt>
                <c:pt idx="5378">
                  <c:v>0.26889999999997855</c:v>
                </c:pt>
                <c:pt idx="5379">
                  <c:v>0.26894999999997854</c:v>
                </c:pt>
                <c:pt idx="5380">
                  <c:v>0.26899999999997853</c:v>
                </c:pt>
                <c:pt idx="5381">
                  <c:v>0.26904999999997853</c:v>
                </c:pt>
                <c:pt idx="5382">
                  <c:v>0.26909999999997852</c:v>
                </c:pt>
                <c:pt idx="5383">
                  <c:v>0.26914999999997852</c:v>
                </c:pt>
                <c:pt idx="5384">
                  <c:v>0.26919999999997851</c:v>
                </c:pt>
                <c:pt idx="5385">
                  <c:v>0.26924999999997851</c:v>
                </c:pt>
                <c:pt idx="5386">
                  <c:v>0.2692999999999785</c:v>
                </c:pt>
                <c:pt idx="5387">
                  <c:v>0.2693499999999785</c:v>
                </c:pt>
                <c:pt idx="5388">
                  <c:v>0.26939999999997849</c:v>
                </c:pt>
                <c:pt idx="5389">
                  <c:v>0.26944999999997848</c:v>
                </c:pt>
                <c:pt idx="5390">
                  <c:v>0.26949999999997848</c:v>
                </c:pt>
                <c:pt idx="5391">
                  <c:v>0.26954999999997847</c:v>
                </c:pt>
                <c:pt idx="5392">
                  <c:v>0.26959999999997847</c:v>
                </c:pt>
                <c:pt idx="5393">
                  <c:v>0.26964999999997846</c:v>
                </c:pt>
                <c:pt idx="5394">
                  <c:v>0.26969999999997846</c:v>
                </c:pt>
                <c:pt idx="5395">
                  <c:v>0.26974999999997845</c:v>
                </c:pt>
                <c:pt idx="5396">
                  <c:v>0.26979999999997845</c:v>
                </c:pt>
                <c:pt idx="5397">
                  <c:v>0.26984999999997844</c:v>
                </c:pt>
                <c:pt idx="5398">
                  <c:v>0.26989999999997843</c:v>
                </c:pt>
                <c:pt idx="5399">
                  <c:v>0.26994999999997843</c:v>
                </c:pt>
                <c:pt idx="5400">
                  <c:v>0.26999999999997842</c:v>
                </c:pt>
                <c:pt idx="5401">
                  <c:v>0.27004999999997842</c:v>
                </c:pt>
                <c:pt idx="5402">
                  <c:v>0.27009999999997841</c:v>
                </c:pt>
                <c:pt idx="5403">
                  <c:v>0.27014999999997841</c:v>
                </c:pt>
                <c:pt idx="5404">
                  <c:v>0.2701999999999784</c:v>
                </c:pt>
                <c:pt idx="5405">
                  <c:v>0.2702499999999784</c:v>
                </c:pt>
                <c:pt idx="5406">
                  <c:v>0.27029999999997839</c:v>
                </c:pt>
                <c:pt idx="5407">
                  <c:v>0.27034999999997839</c:v>
                </c:pt>
                <c:pt idx="5408">
                  <c:v>0.27039999999997838</c:v>
                </c:pt>
                <c:pt idx="5409">
                  <c:v>0.27044999999997837</c:v>
                </c:pt>
                <c:pt idx="5410">
                  <c:v>0.27049999999997837</c:v>
                </c:pt>
                <c:pt idx="5411">
                  <c:v>0.27054999999997836</c:v>
                </c:pt>
                <c:pt idx="5412">
                  <c:v>0.27059999999997836</c:v>
                </c:pt>
                <c:pt idx="5413">
                  <c:v>0.27064999999997835</c:v>
                </c:pt>
                <c:pt idx="5414">
                  <c:v>0.27069999999997835</c:v>
                </c:pt>
                <c:pt idx="5415">
                  <c:v>0.27074999999997834</c:v>
                </c:pt>
                <c:pt idx="5416">
                  <c:v>0.27079999999997834</c:v>
                </c:pt>
                <c:pt idx="5417">
                  <c:v>0.27084999999997833</c:v>
                </c:pt>
                <c:pt idx="5418">
                  <c:v>0.27089999999997832</c:v>
                </c:pt>
                <c:pt idx="5419">
                  <c:v>0.27094999999997832</c:v>
                </c:pt>
                <c:pt idx="5420">
                  <c:v>0.27099999999997831</c:v>
                </c:pt>
                <c:pt idx="5421">
                  <c:v>0.27104999999997831</c:v>
                </c:pt>
                <c:pt idx="5422">
                  <c:v>0.2710999999999783</c:v>
                </c:pt>
                <c:pt idx="5423">
                  <c:v>0.2711499999999783</c:v>
                </c:pt>
                <c:pt idx="5424">
                  <c:v>0.27119999999997829</c:v>
                </c:pt>
                <c:pt idx="5425">
                  <c:v>0.27124999999997829</c:v>
                </c:pt>
                <c:pt idx="5426">
                  <c:v>0.27129999999997828</c:v>
                </c:pt>
                <c:pt idx="5427">
                  <c:v>0.27134999999997828</c:v>
                </c:pt>
                <c:pt idx="5428">
                  <c:v>0.27139999999997827</c:v>
                </c:pt>
                <c:pt idx="5429">
                  <c:v>0.27144999999997826</c:v>
                </c:pt>
                <c:pt idx="5430">
                  <c:v>0.27149999999997826</c:v>
                </c:pt>
                <c:pt idx="5431">
                  <c:v>0.27154999999997825</c:v>
                </c:pt>
                <c:pt idx="5432">
                  <c:v>0.27159999999997825</c:v>
                </c:pt>
                <c:pt idx="5433">
                  <c:v>0.27164999999997824</c:v>
                </c:pt>
                <c:pt idx="5434">
                  <c:v>0.27169999999997824</c:v>
                </c:pt>
                <c:pt idx="5435">
                  <c:v>0.27174999999997823</c:v>
                </c:pt>
                <c:pt idx="5436">
                  <c:v>0.27179999999997823</c:v>
                </c:pt>
                <c:pt idx="5437">
                  <c:v>0.27184999999997822</c:v>
                </c:pt>
                <c:pt idx="5438">
                  <c:v>0.27189999999997821</c:v>
                </c:pt>
                <c:pt idx="5439">
                  <c:v>0.27194999999997821</c:v>
                </c:pt>
                <c:pt idx="5440">
                  <c:v>0.2719999999999782</c:v>
                </c:pt>
                <c:pt idx="5441">
                  <c:v>0.2720499999999782</c:v>
                </c:pt>
                <c:pt idx="5442">
                  <c:v>0.27209999999997819</c:v>
                </c:pt>
                <c:pt idx="5443">
                  <c:v>0.27214999999997819</c:v>
                </c:pt>
                <c:pt idx="5444">
                  <c:v>0.27219999999997818</c:v>
                </c:pt>
                <c:pt idx="5445">
                  <c:v>0.27224999999997818</c:v>
                </c:pt>
                <c:pt idx="5446">
                  <c:v>0.27229999999997817</c:v>
                </c:pt>
                <c:pt idx="5447">
                  <c:v>0.27234999999997817</c:v>
                </c:pt>
                <c:pt idx="5448">
                  <c:v>0.27239999999997816</c:v>
                </c:pt>
                <c:pt idx="5449">
                  <c:v>0.27244999999997815</c:v>
                </c:pt>
                <c:pt idx="5450">
                  <c:v>0.27249999999997815</c:v>
                </c:pt>
                <c:pt idx="5451">
                  <c:v>0.27254999999997814</c:v>
                </c:pt>
                <c:pt idx="5452">
                  <c:v>0.27259999999997814</c:v>
                </c:pt>
                <c:pt idx="5453">
                  <c:v>0.27264999999997813</c:v>
                </c:pt>
                <c:pt idx="5454">
                  <c:v>0.27269999999997813</c:v>
                </c:pt>
                <c:pt idx="5455">
                  <c:v>0.27274999999997812</c:v>
                </c:pt>
                <c:pt idx="5456">
                  <c:v>0.27279999999997812</c:v>
                </c:pt>
                <c:pt idx="5457">
                  <c:v>0.27284999999997811</c:v>
                </c:pt>
                <c:pt idx="5458">
                  <c:v>0.2728999999999781</c:v>
                </c:pt>
                <c:pt idx="5459">
                  <c:v>0.2729499999999781</c:v>
                </c:pt>
                <c:pt idx="5460">
                  <c:v>0.27299999999997809</c:v>
                </c:pt>
                <c:pt idx="5461">
                  <c:v>0.27304999999997809</c:v>
                </c:pt>
                <c:pt idx="5462">
                  <c:v>0.27309999999997808</c:v>
                </c:pt>
                <c:pt idx="5463">
                  <c:v>0.27314999999997808</c:v>
                </c:pt>
                <c:pt idx="5464">
                  <c:v>0.27319999999997807</c:v>
                </c:pt>
                <c:pt idx="5465">
                  <c:v>0.27324999999997807</c:v>
                </c:pt>
                <c:pt idx="5466">
                  <c:v>0.27329999999997806</c:v>
                </c:pt>
                <c:pt idx="5467">
                  <c:v>0.27334999999997805</c:v>
                </c:pt>
                <c:pt idx="5468">
                  <c:v>0.27339999999997805</c:v>
                </c:pt>
                <c:pt idx="5469">
                  <c:v>0.27344999999997804</c:v>
                </c:pt>
                <c:pt idx="5470">
                  <c:v>0.27349999999997804</c:v>
                </c:pt>
                <c:pt idx="5471">
                  <c:v>0.27354999999997803</c:v>
                </c:pt>
                <c:pt idx="5472">
                  <c:v>0.27359999999997803</c:v>
                </c:pt>
                <c:pt idx="5473">
                  <c:v>0.27364999999997802</c:v>
                </c:pt>
                <c:pt idx="5474">
                  <c:v>0.27369999999997802</c:v>
                </c:pt>
                <c:pt idx="5475">
                  <c:v>0.27374999999997801</c:v>
                </c:pt>
                <c:pt idx="5476">
                  <c:v>0.27379999999997801</c:v>
                </c:pt>
                <c:pt idx="5477">
                  <c:v>0.273849999999978</c:v>
                </c:pt>
                <c:pt idx="5478">
                  <c:v>0.27389999999997799</c:v>
                </c:pt>
                <c:pt idx="5479">
                  <c:v>0.27394999999997799</c:v>
                </c:pt>
                <c:pt idx="5480">
                  <c:v>0.27399999999997798</c:v>
                </c:pt>
                <c:pt idx="5481">
                  <c:v>0.27404999999997798</c:v>
                </c:pt>
                <c:pt idx="5482">
                  <c:v>0.27409999999997797</c:v>
                </c:pt>
                <c:pt idx="5483">
                  <c:v>0.27414999999997797</c:v>
                </c:pt>
                <c:pt idx="5484">
                  <c:v>0.27419999999997796</c:v>
                </c:pt>
                <c:pt idx="5485">
                  <c:v>0.27424999999997796</c:v>
                </c:pt>
                <c:pt idx="5486">
                  <c:v>0.27429999999997795</c:v>
                </c:pt>
                <c:pt idx="5487">
                  <c:v>0.27434999999997794</c:v>
                </c:pt>
                <c:pt idx="5488">
                  <c:v>0.27439999999997794</c:v>
                </c:pt>
                <c:pt idx="5489">
                  <c:v>0.27444999999997793</c:v>
                </c:pt>
                <c:pt idx="5490">
                  <c:v>0.27449999999997793</c:v>
                </c:pt>
                <c:pt idx="5491">
                  <c:v>0.27454999999997792</c:v>
                </c:pt>
                <c:pt idx="5492">
                  <c:v>0.27459999999997792</c:v>
                </c:pt>
                <c:pt idx="5493">
                  <c:v>0.27464999999997791</c:v>
                </c:pt>
                <c:pt idx="5494">
                  <c:v>0.27469999999997791</c:v>
                </c:pt>
                <c:pt idx="5495">
                  <c:v>0.2747499999999779</c:v>
                </c:pt>
                <c:pt idx="5496">
                  <c:v>0.2747999999999779</c:v>
                </c:pt>
                <c:pt idx="5497">
                  <c:v>0.27484999999997789</c:v>
                </c:pt>
                <c:pt idx="5498">
                  <c:v>0.27489999999997788</c:v>
                </c:pt>
                <c:pt idx="5499">
                  <c:v>0.27494999999997788</c:v>
                </c:pt>
                <c:pt idx="5500">
                  <c:v>0.27499999999997787</c:v>
                </c:pt>
                <c:pt idx="5501">
                  <c:v>0.27504999999997787</c:v>
                </c:pt>
                <c:pt idx="5502">
                  <c:v>0.27509999999997786</c:v>
                </c:pt>
                <c:pt idx="5503">
                  <c:v>0.27514999999997786</c:v>
                </c:pt>
                <c:pt idx="5504">
                  <c:v>0.27519999999997785</c:v>
                </c:pt>
                <c:pt idx="5505">
                  <c:v>0.27524999999997785</c:v>
                </c:pt>
                <c:pt idx="5506">
                  <c:v>0.27529999999997784</c:v>
                </c:pt>
                <c:pt idx="5507">
                  <c:v>0.27534999999997783</c:v>
                </c:pt>
                <c:pt idx="5508">
                  <c:v>0.27539999999997783</c:v>
                </c:pt>
                <c:pt idx="5509">
                  <c:v>0.27544999999997782</c:v>
                </c:pt>
                <c:pt idx="5510">
                  <c:v>0.27549999999997782</c:v>
                </c:pt>
                <c:pt idx="5511">
                  <c:v>0.27554999999997781</c:v>
                </c:pt>
                <c:pt idx="5512">
                  <c:v>0.27559999999997781</c:v>
                </c:pt>
                <c:pt idx="5513">
                  <c:v>0.2756499999999778</c:v>
                </c:pt>
                <c:pt idx="5514">
                  <c:v>0.2756999999999778</c:v>
                </c:pt>
                <c:pt idx="5515">
                  <c:v>0.27574999999997779</c:v>
                </c:pt>
                <c:pt idx="5516">
                  <c:v>0.27579999999997779</c:v>
                </c:pt>
                <c:pt idx="5517">
                  <c:v>0.27584999999997778</c:v>
                </c:pt>
                <c:pt idx="5518">
                  <c:v>0.27589999999997777</c:v>
                </c:pt>
                <c:pt idx="5519">
                  <c:v>0.27594999999997777</c:v>
                </c:pt>
                <c:pt idx="5520">
                  <c:v>0.27599999999997776</c:v>
                </c:pt>
                <c:pt idx="5521">
                  <c:v>0.27604999999997776</c:v>
                </c:pt>
                <c:pt idx="5522">
                  <c:v>0.27609999999997775</c:v>
                </c:pt>
                <c:pt idx="5523">
                  <c:v>0.27614999999997775</c:v>
                </c:pt>
                <c:pt idx="5524">
                  <c:v>0.27619999999997774</c:v>
                </c:pt>
                <c:pt idx="5525">
                  <c:v>0.27624999999997774</c:v>
                </c:pt>
                <c:pt idx="5526">
                  <c:v>0.27629999999997773</c:v>
                </c:pt>
                <c:pt idx="5527">
                  <c:v>0.27634999999997772</c:v>
                </c:pt>
                <c:pt idx="5528">
                  <c:v>0.27639999999997772</c:v>
                </c:pt>
                <c:pt idx="5529">
                  <c:v>0.27644999999997771</c:v>
                </c:pt>
                <c:pt idx="5530">
                  <c:v>0.27649999999997771</c:v>
                </c:pt>
                <c:pt idx="5531">
                  <c:v>0.2765499999999777</c:v>
                </c:pt>
                <c:pt idx="5532">
                  <c:v>0.2765999999999777</c:v>
                </c:pt>
                <c:pt idx="5533">
                  <c:v>0.27664999999997769</c:v>
                </c:pt>
                <c:pt idx="5534">
                  <c:v>0.27669999999997769</c:v>
                </c:pt>
                <c:pt idx="5535">
                  <c:v>0.27674999999997768</c:v>
                </c:pt>
                <c:pt idx="5536">
                  <c:v>0.27679999999997768</c:v>
                </c:pt>
                <c:pt idx="5537">
                  <c:v>0.27684999999997767</c:v>
                </c:pt>
                <c:pt idx="5538">
                  <c:v>0.27689999999997766</c:v>
                </c:pt>
                <c:pt idx="5539">
                  <c:v>0.27694999999997766</c:v>
                </c:pt>
                <c:pt idx="5540">
                  <c:v>0.27699999999997765</c:v>
                </c:pt>
                <c:pt idx="5541">
                  <c:v>0.27704999999997765</c:v>
                </c:pt>
                <c:pt idx="5542">
                  <c:v>0.27709999999997764</c:v>
                </c:pt>
                <c:pt idx="5543">
                  <c:v>0.27714999999997764</c:v>
                </c:pt>
                <c:pt idx="5544">
                  <c:v>0.27719999999997763</c:v>
                </c:pt>
                <c:pt idx="5545">
                  <c:v>0.27724999999997763</c:v>
                </c:pt>
                <c:pt idx="5546">
                  <c:v>0.27729999999997762</c:v>
                </c:pt>
                <c:pt idx="5547">
                  <c:v>0.27734999999997761</c:v>
                </c:pt>
                <c:pt idx="5548">
                  <c:v>0.27739999999997761</c:v>
                </c:pt>
                <c:pt idx="5549">
                  <c:v>0.2774499999999776</c:v>
                </c:pt>
                <c:pt idx="5550">
                  <c:v>0.2774999999999776</c:v>
                </c:pt>
                <c:pt idx="5551">
                  <c:v>0.27754999999997759</c:v>
                </c:pt>
                <c:pt idx="5552">
                  <c:v>0.27759999999997759</c:v>
                </c:pt>
                <c:pt idx="5553">
                  <c:v>0.27764999999997758</c:v>
                </c:pt>
                <c:pt idx="5554">
                  <c:v>0.27769999999997758</c:v>
                </c:pt>
                <c:pt idx="5555">
                  <c:v>0.27774999999997757</c:v>
                </c:pt>
                <c:pt idx="5556">
                  <c:v>0.27779999999997756</c:v>
                </c:pt>
                <c:pt idx="5557">
                  <c:v>0.27784999999997756</c:v>
                </c:pt>
                <c:pt idx="5558">
                  <c:v>0.27789999999997755</c:v>
                </c:pt>
                <c:pt idx="5559">
                  <c:v>0.27794999999997755</c:v>
                </c:pt>
                <c:pt idx="5560">
                  <c:v>0.27799999999997754</c:v>
                </c:pt>
                <c:pt idx="5561">
                  <c:v>0.27804999999997754</c:v>
                </c:pt>
                <c:pt idx="5562">
                  <c:v>0.27809999999997753</c:v>
                </c:pt>
                <c:pt idx="5563">
                  <c:v>0.27814999999997753</c:v>
                </c:pt>
                <c:pt idx="5564">
                  <c:v>0.27819999999997752</c:v>
                </c:pt>
                <c:pt idx="5565">
                  <c:v>0.27824999999997752</c:v>
                </c:pt>
                <c:pt idx="5566">
                  <c:v>0.27829999999997751</c:v>
                </c:pt>
                <c:pt idx="5567">
                  <c:v>0.2783499999999775</c:v>
                </c:pt>
                <c:pt idx="5568">
                  <c:v>0.2783999999999775</c:v>
                </c:pt>
                <c:pt idx="5569">
                  <c:v>0.27844999999997749</c:v>
                </c:pt>
                <c:pt idx="5570">
                  <c:v>0.27849999999997749</c:v>
                </c:pt>
                <c:pt idx="5571">
                  <c:v>0.27854999999997748</c:v>
                </c:pt>
                <c:pt idx="5572">
                  <c:v>0.27859999999997748</c:v>
                </c:pt>
                <c:pt idx="5573">
                  <c:v>0.27864999999997747</c:v>
                </c:pt>
                <c:pt idx="5574">
                  <c:v>0.27869999999997747</c:v>
                </c:pt>
                <c:pt idx="5575">
                  <c:v>0.27874999999997746</c:v>
                </c:pt>
                <c:pt idx="5576">
                  <c:v>0.27879999999997745</c:v>
                </c:pt>
                <c:pt idx="5577">
                  <c:v>0.27884999999997745</c:v>
                </c:pt>
                <c:pt idx="5578">
                  <c:v>0.27889999999997744</c:v>
                </c:pt>
                <c:pt idx="5579">
                  <c:v>0.27894999999997744</c:v>
                </c:pt>
                <c:pt idx="5580">
                  <c:v>0.27899999999997743</c:v>
                </c:pt>
                <c:pt idx="5581">
                  <c:v>0.27904999999997743</c:v>
                </c:pt>
                <c:pt idx="5582">
                  <c:v>0.27909999999997742</c:v>
                </c:pt>
                <c:pt idx="5583">
                  <c:v>0.27914999999997742</c:v>
                </c:pt>
                <c:pt idx="5584">
                  <c:v>0.27919999999997741</c:v>
                </c:pt>
                <c:pt idx="5585">
                  <c:v>0.27924999999997741</c:v>
                </c:pt>
                <c:pt idx="5586">
                  <c:v>0.2792999999999774</c:v>
                </c:pt>
                <c:pt idx="5587">
                  <c:v>0.27934999999997739</c:v>
                </c:pt>
                <c:pt idx="5588">
                  <c:v>0.27939999999997739</c:v>
                </c:pt>
                <c:pt idx="5589">
                  <c:v>0.27944999999997738</c:v>
                </c:pt>
                <c:pt idx="5590">
                  <c:v>0.27949999999997738</c:v>
                </c:pt>
                <c:pt idx="5591">
                  <c:v>0.27954999999997737</c:v>
                </c:pt>
                <c:pt idx="5592">
                  <c:v>0.27959999999997737</c:v>
                </c:pt>
                <c:pt idx="5593">
                  <c:v>0.27964999999997736</c:v>
                </c:pt>
                <c:pt idx="5594">
                  <c:v>0.27969999999997736</c:v>
                </c:pt>
                <c:pt idx="5595">
                  <c:v>0.27974999999997735</c:v>
                </c:pt>
                <c:pt idx="5596">
                  <c:v>0.27979999999997734</c:v>
                </c:pt>
                <c:pt idx="5597">
                  <c:v>0.27984999999997734</c:v>
                </c:pt>
                <c:pt idx="5598">
                  <c:v>0.27989999999997733</c:v>
                </c:pt>
                <c:pt idx="5599">
                  <c:v>0.27994999999997733</c:v>
                </c:pt>
                <c:pt idx="5600">
                  <c:v>0.27999999999997732</c:v>
                </c:pt>
                <c:pt idx="5601">
                  <c:v>0.28004999999997732</c:v>
                </c:pt>
                <c:pt idx="5602">
                  <c:v>0.28009999999997731</c:v>
                </c:pt>
                <c:pt idx="5603">
                  <c:v>0.28014999999997731</c:v>
                </c:pt>
                <c:pt idx="5604">
                  <c:v>0.2801999999999773</c:v>
                </c:pt>
                <c:pt idx="5605">
                  <c:v>0.2802499999999773</c:v>
                </c:pt>
                <c:pt idx="5606">
                  <c:v>0.28029999999997729</c:v>
                </c:pt>
                <c:pt idx="5607">
                  <c:v>0.28034999999997728</c:v>
                </c:pt>
                <c:pt idx="5608">
                  <c:v>0.28039999999997728</c:v>
                </c:pt>
                <c:pt idx="5609">
                  <c:v>0.28044999999997727</c:v>
                </c:pt>
                <c:pt idx="5610">
                  <c:v>0.28049999999997727</c:v>
                </c:pt>
                <c:pt idx="5611">
                  <c:v>0.28054999999997726</c:v>
                </c:pt>
                <c:pt idx="5612">
                  <c:v>0.28059999999997726</c:v>
                </c:pt>
                <c:pt idx="5613">
                  <c:v>0.28064999999997725</c:v>
                </c:pt>
                <c:pt idx="5614">
                  <c:v>0.28069999999997725</c:v>
                </c:pt>
                <c:pt idx="5615">
                  <c:v>0.28074999999997724</c:v>
                </c:pt>
                <c:pt idx="5616">
                  <c:v>0.28079999999997723</c:v>
                </c:pt>
                <c:pt idx="5617">
                  <c:v>0.28084999999997723</c:v>
                </c:pt>
                <c:pt idx="5618">
                  <c:v>0.28089999999997722</c:v>
                </c:pt>
                <c:pt idx="5619">
                  <c:v>0.28094999999997722</c:v>
                </c:pt>
                <c:pt idx="5620">
                  <c:v>0.28099999999997721</c:v>
                </c:pt>
                <c:pt idx="5621">
                  <c:v>0.28104999999997721</c:v>
                </c:pt>
                <c:pt idx="5622">
                  <c:v>0.2810999999999772</c:v>
                </c:pt>
                <c:pt idx="5623">
                  <c:v>0.2811499999999772</c:v>
                </c:pt>
                <c:pt idx="5624">
                  <c:v>0.28119999999997719</c:v>
                </c:pt>
                <c:pt idx="5625">
                  <c:v>0.28124999999997718</c:v>
                </c:pt>
                <c:pt idx="5626">
                  <c:v>0.28129999999997718</c:v>
                </c:pt>
                <c:pt idx="5627">
                  <c:v>0.28134999999997717</c:v>
                </c:pt>
                <c:pt idx="5628">
                  <c:v>0.28139999999997717</c:v>
                </c:pt>
                <c:pt idx="5629">
                  <c:v>0.28144999999997716</c:v>
                </c:pt>
                <c:pt idx="5630">
                  <c:v>0.28149999999997716</c:v>
                </c:pt>
                <c:pt idx="5631">
                  <c:v>0.28154999999997715</c:v>
                </c:pt>
                <c:pt idx="5632">
                  <c:v>0.28159999999997715</c:v>
                </c:pt>
                <c:pt idx="5633">
                  <c:v>0.28164999999997714</c:v>
                </c:pt>
                <c:pt idx="5634">
                  <c:v>0.28169999999997714</c:v>
                </c:pt>
                <c:pt idx="5635">
                  <c:v>0.28174999999997713</c:v>
                </c:pt>
                <c:pt idx="5636">
                  <c:v>0.28179999999997712</c:v>
                </c:pt>
                <c:pt idx="5637">
                  <c:v>0.28184999999997712</c:v>
                </c:pt>
                <c:pt idx="5638">
                  <c:v>0.28189999999997711</c:v>
                </c:pt>
                <c:pt idx="5639">
                  <c:v>0.28194999999997711</c:v>
                </c:pt>
                <c:pt idx="5640">
                  <c:v>0.2819999999999771</c:v>
                </c:pt>
                <c:pt idx="5641">
                  <c:v>0.2820499999999771</c:v>
                </c:pt>
                <c:pt idx="5642">
                  <c:v>0.28209999999997709</c:v>
                </c:pt>
                <c:pt idx="5643">
                  <c:v>0.28214999999997709</c:v>
                </c:pt>
                <c:pt idx="5644">
                  <c:v>0.28219999999997708</c:v>
                </c:pt>
                <c:pt idx="5645">
                  <c:v>0.28224999999997707</c:v>
                </c:pt>
                <c:pt idx="5646">
                  <c:v>0.28229999999997707</c:v>
                </c:pt>
                <c:pt idx="5647">
                  <c:v>0.28234999999997706</c:v>
                </c:pt>
                <c:pt idx="5648">
                  <c:v>0.28239999999997706</c:v>
                </c:pt>
                <c:pt idx="5649">
                  <c:v>0.28244999999997705</c:v>
                </c:pt>
                <c:pt idx="5650">
                  <c:v>0.28249999999997705</c:v>
                </c:pt>
                <c:pt idx="5651">
                  <c:v>0.28254999999997704</c:v>
                </c:pt>
                <c:pt idx="5652">
                  <c:v>0.28259999999997704</c:v>
                </c:pt>
                <c:pt idx="5653">
                  <c:v>0.28264999999997703</c:v>
                </c:pt>
                <c:pt idx="5654">
                  <c:v>0.28269999999997703</c:v>
                </c:pt>
                <c:pt idx="5655">
                  <c:v>0.28274999999997702</c:v>
                </c:pt>
                <c:pt idx="5656">
                  <c:v>0.28279999999997701</c:v>
                </c:pt>
                <c:pt idx="5657">
                  <c:v>0.28284999999997701</c:v>
                </c:pt>
                <c:pt idx="5658">
                  <c:v>0.282899999999977</c:v>
                </c:pt>
                <c:pt idx="5659">
                  <c:v>0.282949999999977</c:v>
                </c:pt>
                <c:pt idx="5660">
                  <c:v>0.28299999999997699</c:v>
                </c:pt>
                <c:pt idx="5661">
                  <c:v>0.28304999999997699</c:v>
                </c:pt>
                <c:pt idx="5662">
                  <c:v>0.28309999999997698</c:v>
                </c:pt>
                <c:pt idx="5663">
                  <c:v>0.28314999999997698</c:v>
                </c:pt>
                <c:pt idx="5664">
                  <c:v>0.28319999999997697</c:v>
                </c:pt>
                <c:pt idx="5665">
                  <c:v>0.28324999999997696</c:v>
                </c:pt>
                <c:pt idx="5666">
                  <c:v>0.28329999999997696</c:v>
                </c:pt>
                <c:pt idx="5667">
                  <c:v>0.28334999999997695</c:v>
                </c:pt>
                <c:pt idx="5668">
                  <c:v>0.28339999999997695</c:v>
                </c:pt>
                <c:pt idx="5669">
                  <c:v>0.28344999999997694</c:v>
                </c:pt>
                <c:pt idx="5670">
                  <c:v>0.28349999999997694</c:v>
                </c:pt>
                <c:pt idx="5671">
                  <c:v>0.28354999999997693</c:v>
                </c:pt>
                <c:pt idx="5672">
                  <c:v>0.28359999999997693</c:v>
                </c:pt>
                <c:pt idx="5673">
                  <c:v>0.28364999999997692</c:v>
                </c:pt>
                <c:pt idx="5674">
                  <c:v>0.28369999999997692</c:v>
                </c:pt>
                <c:pt idx="5675">
                  <c:v>0.28374999999997691</c:v>
                </c:pt>
                <c:pt idx="5676">
                  <c:v>0.2837999999999769</c:v>
                </c:pt>
                <c:pt idx="5677">
                  <c:v>0.2838499999999769</c:v>
                </c:pt>
                <c:pt idx="5678">
                  <c:v>0.28389999999997689</c:v>
                </c:pt>
                <c:pt idx="5679">
                  <c:v>0.28394999999997689</c:v>
                </c:pt>
                <c:pt idx="5680">
                  <c:v>0.28399999999997688</c:v>
                </c:pt>
                <c:pt idx="5681">
                  <c:v>0.28404999999997688</c:v>
                </c:pt>
                <c:pt idx="5682">
                  <c:v>0.28409999999997687</c:v>
                </c:pt>
                <c:pt idx="5683">
                  <c:v>0.28414999999997687</c:v>
                </c:pt>
                <c:pt idx="5684">
                  <c:v>0.28419999999997686</c:v>
                </c:pt>
                <c:pt idx="5685">
                  <c:v>0.28424999999997685</c:v>
                </c:pt>
                <c:pt idx="5686">
                  <c:v>0.28429999999997685</c:v>
                </c:pt>
                <c:pt idx="5687">
                  <c:v>0.28434999999997684</c:v>
                </c:pt>
                <c:pt idx="5688">
                  <c:v>0.28439999999997684</c:v>
                </c:pt>
                <c:pt idx="5689">
                  <c:v>0.28444999999997683</c:v>
                </c:pt>
                <c:pt idx="5690">
                  <c:v>0.28449999999997683</c:v>
                </c:pt>
                <c:pt idx="5691">
                  <c:v>0.28454999999997682</c:v>
                </c:pt>
                <c:pt idx="5692">
                  <c:v>0.28459999999997682</c:v>
                </c:pt>
                <c:pt idx="5693">
                  <c:v>0.28464999999997681</c:v>
                </c:pt>
                <c:pt idx="5694">
                  <c:v>0.2846999999999768</c:v>
                </c:pt>
                <c:pt idx="5695">
                  <c:v>0.2847499999999768</c:v>
                </c:pt>
                <c:pt idx="5696">
                  <c:v>0.28479999999997679</c:v>
                </c:pt>
                <c:pt idx="5697">
                  <c:v>0.28484999999997679</c:v>
                </c:pt>
                <c:pt idx="5698">
                  <c:v>0.28489999999997678</c:v>
                </c:pt>
                <c:pt idx="5699">
                  <c:v>0.28494999999997678</c:v>
                </c:pt>
                <c:pt idx="5700">
                  <c:v>0.28499999999997677</c:v>
                </c:pt>
                <c:pt idx="5701">
                  <c:v>0.28504999999997677</c:v>
                </c:pt>
                <c:pt idx="5702">
                  <c:v>0.28509999999997676</c:v>
                </c:pt>
                <c:pt idx="5703">
                  <c:v>0.28514999999997676</c:v>
                </c:pt>
                <c:pt idx="5704">
                  <c:v>0.28519999999997675</c:v>
                </c:pt>
                <c:pt idx="5705">
                  <c:v>0.28524999999997674</c:v>
                </c:pt>
                <c:pt idx="5706">
                  <c:v>0.28529999999997674</c:v>
                </c:pt>
                <c:pt idx="5707">
                  <c:v>0.28534999999997673</c:v>
                </c:pt>
                <c:pt idx="5708">
                  <c:v>0.28539999999997673</c:v>
                </c:pt>
                <c:pt idx="5709">
                  <c:v>0.28544999999997672</c:v>
                </c:pt>
                <c:pt idx="5710">
                  <c:v>0.28549999999997672</c:v>
                </c:pt>
                <c:pt idx="5711">
                  <c:v>0.28554999999997671</c:v>
                </c:pt>
                <c:pt idx="5712">
                  <c:v>0.28559999999997671</c:v>
                </c:pt>
                <c:pt idx="5713">
                  <c:v>0.2856499999999767</c:v>
                </c:pt>
                <c:pt idx="5714">
                  <c:v>0.28569999999997669</c:v>
                </c:pt>
                <c:pt idx="5715">
                  <c:v>0.28574999999997669</c:v>
                </c:pt>
                <c:pt idx="5716">
                  <c:v>0.28579999999997668</c:v>
                </c:pt>
                <c:pt idx="5717">
                  <c:v>0.28584999999997668</c:v>
                </c:pt>
                <c:pt idx="5718">
                  <c:v>0.28589999999997667</c:v>
                </c:pt>
                <c:pt idx="5719">
                  <c:v>0.28594999999997667</c:v>
                </c:pt>
                <c:pt idx="5720">
                  <c:v>0.28599999999997666</c:v>
                </c:pt>
                <c:pt idx="5721">
                  <c:v>0.28604999999997666</c:v>
                </c:pt>
                <c:pt idx="5722">
                  <c:v>0.28609999999997665</c:v>
                </c:pt>
                <c:pt idx="5723">
                  <c:v>0.28614999999997665</c:v>
                </c:pt>
                <c:pt idx="5724">
                  <c:v>0.28619999999997664</c:v>
                </c:pt>
                <c:pt idx="5725">
                  <c:v>0.28624999999997663</c:v>
                </c:pt>
                <c:pt idx="5726">
                  <c:v>0.28629999999997663</c:v>
                </c:pt>
                <c:pt idx="5727">
                  <c:v>0.28634999999997662</c:v>
                </c:pt>
                <c:pt idx="5728">
                  <c:v>0.28639999999997662</c:v>
                </c:pt>
                <c:pt idx="5729">
                  <c:v>0.28644999999997661</c:v>
                </c:pt>
                <c:pt idx="5730">
                  <c:v>0.28649999999997661</c:v>
                </c:pt>
                <c:pt idx="5731">
                  <c:v>0.2865499999999766</c:v>
                </c:pt>
                <c:pt idx="5732">
                  <c:v>0.2865999999999766</c:v>
                </c:pt>
                <c:pt idx="5733">
                  <c:v>0.28664999999997659</c:v>
                </c:pt>
                <c:pt idx="5734">
                  <c:v>0.28669999999997658</c:v>
                </c:pt>
                <c:pt idx="5735">
                  <c:v>0.28674999999997658</c:v>
                </c:pt>
                <c:pt idx="5736">
                  <c:v>0.28679999999997657</c:v>
                </c:pt>
                <c:pt idx="5737">
                  <c:v>0.28684999999997657</c:v>
                </c:pt>
                <c:pt idx="5738">
                  <c:v>0.28689999999997656</c:v>
                </c:pt>
                <c:pt idx="5739">
                  <c:v>0.28694999999997656</c:v>
                </c:pt>
                <c:pt idx="5740">
                  <c:v>0.28699999999997655</c:v>
                </c:pt>
                <c:pt idx="5741">
                  <c:v>0.28704999999997655</c:v>
                </c:pt>
                <c:pt idx="5742">
                  <c:v>0.28709999999997654</c:v>
                </c:pt>
                <c:pt idx="5743">
                  <c:v>0.28714999999997654</c:v>
                </c:pt>
                <c:pt idx="5744">
                  <c:v>0.28719999999997653</c:v>
                </c:pt>
                <c:pt idx="5745">
                  <c:v>0.28724999999997652</c:v>
                </c:pt>
                <c:pt idx="5746">
                  <c:v>0.28729999999997652</c:v>
                </c:pt>
                <c:pt idx="5747">
                  <c:v>0.28734999999997651</c:v>
                </c:pt>
                <c:pt idx="5748">
                  <c:v>0.28739999999997651</c:v>
                </c:pt>
                <c:pt idx="5749">
                  <c:v>0.2874499999999765</c:v>
                </c:pt>
                <c:pt idx="5750">
                  <c:v>0.2874999999999765</c:v>
                </c:pt>
                <c:pt idx="5751">
                  <c:v>0.28754999999997649</c:v>
                </c:pt>
                <c:pt idx="5752">
                  <c:v>0.28759999999997649</c:v>
                </c:pt>
                <c:pt idx="5753">
                  <c:v>0.28764999999997648</c:v>
                </c:pt>
                <c:pt idx="5754">
                  <c:v>0.28769999999997647</c:v>
                </c:pt>
                <c:pt idx="5755">
                  <c:v>0.28774999999997647</c:v>
                </c:pt>
                <c:pt idx="5756">
                  <c:v>0.28779999999997646</c:v>
                </c:pt>
                <c:pt idx="5757">
                  <c:v>0.28784999999997646</c:v>
                </c:pt>
                <c:pt idx="5758">
                  <c:v>0.28789999999997645</c:v>
                </c:pt>
                <c:pt idx="5759">
                  <c:v>0.28794999999997645</c:v>
                </c:pt>
                <c:pt idx="5760">
                  <c:v>0.28799999999997644</c:v>
                </c:pt>
                <c:pt idx="5761">
                  <c:v>0.28804999999997644</c:v>
                </c:pt>
                <c:pt idx="5762">
                  <c:v>0.28809999999997643</c:v>
                </c:pt>
                <c:pt idx="5763">
                  <c:v>0.28814999999997642</c:v>
                </c:pt>
                <c:pt idx="5764">
                  <c:v>0.28819999999997642</c:v>
                </c:pt>
                <c:pt idx="5765">
                  <c:v>0.28824999999997641</c:v>
                </c:pt>
                <c:pt idx="5766">
                  <c:v>0.28829999999997641</c:v>
                </c:pt>
                <c:pt idx="5767">
                  <c:v>0.2883499999999764</c:v>
                </c:pt>
                <c:pt idx="5768">
                  <c:v>0.2883999999999764</c:v>
                </c:pt>
                <c:pt idx="5769">
                  <c:v>0.28844999999997639</c:v>
                </c:pt>
                <c:pt idx="5770">
                  <c:v>0.28849999999997639</c:v>
                </c:pt>
                <c:pt idx="5771">
                  <c:v>0.28854999999997638</c:v>
                </c:pt>
                <c:pt idx="5772">
                  <c:v>0.28859999999997638</c:v>
                </c:pt>
                <c:pt idx="5773">
                  <c:v>0.28864999999997637</c:v>
                </c:pt>
                <c:pt idx="5774">
                  <c:v>0.28869999999997636</c:v>
                </c:pt>
                <c:pt idx="5775">
                  <c:v>0.28874999999997636</c:v>
                </c:pt>
                <c:pt idx="5776">
                  <c:v>0.28879999999997635</c:v>
                </c:pt>
                <c:pt idx="5777">
                  <c:v>0.28884999999997635</c:v>
                </c:pt>
                <c:pt idx="5778">
                  <c:v>0.28889999999997634</c:v>
                </c:pt>
                <c:pt idx="5779">
                  <c:v>0.28894999999997634</c:v>
                </c:pt>
                <c:pt idx="5780">
                  <c:v>0.28899999999997633</c:v>
                </c:pt>
                <c:pt idx="5781">
                  <c:v>0.28904999999997633</c:v>
                </c:pt>
                <c:pt idx="5782">
                  <c:v>0.28909999999997632</c:v>
                </c:pt>
                <c:pt idx="5783">
                  <c:v>0.28914999999997631</c:v>
                </c:pt>
                <c:pt idx="5784">
                  <c:v>0.28919999999997631</c:v>
                </c:pt>
                <c:pt idx="5785">
                  <c:v>0.2892499999999763</c:v>
                </c:pt>
                <c:pt idx="5786">
                  <c:v>0.2892999999999763</c:v>
                </c:pt>
                <c:pt idx="5787">
                  <c:v>0.28934999999997629</c:v>
                </c:pt>
                <c:pt idx="5788">
                  <c:v>0.28939999999997629</c:v>
                </c:pt>
                <c:pt idx="5789">
                  <c:v>0.28944999999997628</c:v>
                </c:pt>
                <c:pt idx="5790">
                  <c:v>0.28949999999997628</c:v>
                </c:pt>
                <c:pt idx="5791">
                  <c:v>0.28954999999997627</c:v>
                </c:pt>
                <c:pt idx="5792">
                  <c:v>0.28959999999997627</c:v>
                </c:pt>
                <c:pt idx="5793">
                  <c:v>0.28964999999997626</c:v>
                </c:pt>
                <c:pt idx="5794">
                  <c:v>0.28969999999997625</c:v>
                </c:pt>
                <c:pt idx="5795">
                  <c:v>0.28974999999997625</c:v>
                </c:pt>
                <c:pt idx="5796">
                  <c:v>0.28979999999997624</c:v>
                </c:pt>
                <c:pt idx="5797">
                  <c:v>0.28984999999997624</c:v>
                </c:pt>
                <c:pt idx="5798">
                  <c:v>0.28989999999997623</c:v>
                </c:pt>
                <c:pt idx="5799">
                  <c:v>0.28994999999997623</c:v>
                </c:pt>
                <c:pt idx="5800">
                  <c:v>0.28999999999997622</c:v>
                </c:pt>
                <c:pt idx="5801">
                  <c:v>0.29004999999997622</c:v>
                </c:pt>
                <c:pt idx="5802">
                  <c:v>0.29009999999997621</c:v>
                </c:pt>
                <c:pt idx="5803">
                  <c:v>0.2901499999999762</c:v>
                </c:pt>
                <c:pt idx="5804">
                  <c:v>0.2901999999999762</c:v>
                </c:pt>
                <c:pt idx="5805">
                  <c:v>0.29024999999997619</c:v>
                </c:pt>
                <c:pt idx="5806">
                  <c:v>0.29029999999997619</c:v>
                </c:pt>
                <c:pt idx="5807">
                  <c:v>0.29034999999997618</c:v>
                </c:pt>
                <c:pt idx="5808">
                  <c:v>0.29039999999997618</c:v>
                </c:pt>
                <c:pt idx="5809">
                  <c:v>0.29044999999997617</c:v>
                </c:pt>
                <c:pt idx="5810">
                  <c:v>0.29049999999997617</c:v>
                </c:pt>
                <c:pt idx="5811">
                  <c:v>0.29054999999997616</c:v>
                </c:pt>
                <c:pt idx="5812">
                  <c:v>0.29059999999997616</c:v>
                </c:pt>
                <c:pt idx="5813">
                  <c:v>0.29064999999997615</c:v>
                </c:pt>
                <c:pt idx="5814">
                  <c:v>0.29069999999997614</c:v>
                </c:pt>
                <c:pt idx="5815">
                  <c:v>0.29074999999997614</c:v>
                </c:pt>
                <c:pt idx="5816">
                  <c:v>0.29079999999997613</c:v>
                </c:pt>
                <c:pt idx="5817">
                  <c:v>0.29084999999997613</c:v>
                </c:pt>
                <c:pt idx="5818">
                  <c:v>0.29089999999997612</c:v>
                </c:pt>
                <c:pt idx="5819">
                  <c:v>0.29094999999997612</c:v>
                </c:pt>
                <c:pt idx="5820">
                  <c:v>0.29099999999997611</c:v>
                </c:pt>
                <c:pt idx="5821">
                  <c:v>0.29104999999997611</c:v>
                </c:pt>
                <c:pt idx="5822">
                  <c:v>0.2910999999999761</c:v>
                </c:pt>
                <c:pt idx="5823">
                  <c:v>0.29114999999997609</c:v>
                </c:pt>
                <c:pt idx="5824">
                  <c:v>0.29119999999997609</c:v>
                </c:pt>
                <c:pt idx="5825">
                  <c:v>0.29124999999997608</c:v>
                </c:pt>
                <c:pt idx="5826">
                  <c:v>0.29129999999997608</c:v>
                </c:pt>
                <c:pt idx="5827">
                  <c:v>0.29134999999997607</c:v>
                </c:pt>
                <c:pt idx="5828">
                  <c:v>0.29139999999997607</c:v>
                </c:pt>
                <c:pt idx="5829">
                  <c:v>0.29144999999997606</c:v>
                </c:pt>
                <c:pt idx="5830">
                  <c:v>0.29149999999997606</c:v>
                </c:pt>
                <c:pt idx="5831">
                  <c:v>0.29154999999997605</c:v>
                </c:pt>
                <c:pt idx="5832">
                  <c:v>0.29159999999997605</c:v>
                </c:pt>
                <c:pt idx="5833">
                  <c:v>0.29164999999997604</c:v>
                </c:pt>
                <c:pt idx="5834">
                  <c:v>0.29169999999997603</c:v>
                </c:pt>
                <c:pt idx="5835">
                  <c:v>0.29174999999997603</c:v>
                </c:pt>
                <c:pt idx="5836">
                  <c:v>0.29179999999997602</c:v>
                </c:pt>
                <c:pt idx="5837">
                  <c:v>0.29184999999997602</c:v>
                </c:pt>
                <c:pt idx="5838">
                  <c:v>0.29189999999997601</c:v>
                </c:pt>
                <c:pt idx="5839">
                  <c:v>0.29194999999997601</c:v>
                </c:pt>
                <c:pt idx="5840">
                  <c:v>0.291999999999976</c:v>
                </c:pt>
                <c:pt idx="5841">
                  <c:v>0.292049999999976</c:v>
                </c:pt>
                <c:pt idx="5842">
                  <c:v>0.29209999999997599</c:v>
                </c:pt>
                <c:pt idx="5843">
                  <c:v>0.29214999999997598</c:v>
                </c:pt>
                <c:pt idx="5844">
                  <c:v>0.29219999999997598</c:v>
                </c:pt>
                <c:pt idx="5845">
                  <c:v>0.29224999999997597</c:v>
                </c:pt>
                <c:pt idx="5846">
                  <c:v>0.29229999999997597</c:v>
                </c:pt>
                <c:pt idx="5847">
                  <c:v>0.29234999999997596</c:v>
                </c:pt>
                <c:pt idx="5848">
                  <c:v>0.29239999999997596</c:v>
                </c:pt>
                <c:pt idx="5849">
                  <c:v>0.29244999999997595</c:v>
                </c:pt>
                <c:pt idx="5850">
                  <c:v>0.29249999999997595</c:v>
                </c:pt>
                <c:pt idx="5851">
                  <c:v>0.29254999999997594</c:v>
                </c:pt>
                <c:pt idx="5852">
                  <c:v>0.29259999999997593</c:v>
                </c:pt>
                <c:pt idx="5853">
                  <c:v>0.29264999999997593</c:v>
                </c:pt>
                <c:pt idx="5854">
                  <c:v>0.29269999999997592</c:v>
                </c:pt>
                <c:pt idx="5855">
                  <c:v>0.29274999999997592</c:v>
                </c:pt>
                <c:pt idx="5856">
                  <c:v>0.29279999999997591</c:v>
                </c:pt>
                <c:pt idx="5857">
                  <c:v>0.29284999999997591</c:v>
                </c:pt>
                <c:pt idx="5858">
                  <c:v>0.2928999999999759</c:v>
                </c:pt>
                <c:pt idx="5859">
                  <c:v>0.2929499999999759</c:v>
                </c:pt>
                <c:pt idx="5860">
                  <c:v>0.29299999999997589</c:v>
                </c:pt>
                <c:pt idx="5861">
                  <c:v>0.29304999999997589</c:v>
                </c:pt>
                <c:pt idx="5862">
                  <c:v>0.29309999999997588</c:v>
                </c:pt>
                <c:pt idx="5863">
                  <c:v>0.29314999999997587</c:v>
                </c:pt>
                <c:pt idx="5864">
                  <c:v>0.29319999999997587</c:v>
                </c:pt>
                <c:pt idx="5865">
                  <c:v>0.29324999999997586</c:v>
                </c:pt>
                <c:pt idx="5866">
                  <c:v>0.29329999999997586</c:v>
                </c:pt>
                <c:pt idx="5867">
                  <c:v>0.29334999999997585</c:v>
                </c:pt>
                <c:pt idx="5868">
                  <c:v>0.29339999999997585</c:v>
                </c:pt>
                <c:pt idx="5869">
                  <c:v>0.29344999999997584</c:v>
                </c:pt>
                <c:pt idx="5870">
                  <c:v>0.29349999999997584</c:v>
                </c:pt>
                <c:pt idx="5871">
                  <c:v>0.29354999999997583</c:v>
                </c:pt>
                <c:pt idx="5872">
                  <c:v>0.29359999999997582</c:v>
                </c:pt>
                <c:pt idx="5873">
                  <c:v>0.29364999999997582</c:v>
                </c:pt>
                <c:pt idx="5874">
                  <c:v>0.29369999999997581</c:v>
                </c:pt>
                <c:pt idx="5875">
                  <c:v>0.29374999999997581</c:v>
                </c:pt>
                <c:pt idx="5876">
                  <c:v>0.2937999999999758</c:v>
                </c:pt>
                <c:pt idx="5877">
                  <c:v>0.2938499999999758</c:v>
                </c:pt>
                <c:pt idx="5878">
                  <c:v>0.29389999999997579</c:v>
                </c:pt>
                <c:pt idx="5879">
                  <c:v>0.29394999999997579</c:v>
                </c:pt>
                <c:pt idx="5880">
                  <c:v>0.29399999999997578</c:v>
                </c:pt>
                <c:pt idx="5881">
                  <c:v>0.29404999999997578</c:v>
                </c:pt>
                <c:pt idx="5882">
                  <c:v>0.29409999999997577</c:v>
                </c:pt>
                <c:pt idx="5883">
                  <c:v>0.29414999999997576</c:v>
                </c:pt>
                <c:pt idx="5884">
                  <c:v>0.29419999999997576</c:v>
                </c:pt>
                <c:pt idx="5885">
                  <c:v>0.29424999999997575</c:v>
                </c:pt>
                <c:pt idx="5886">
                  <c:v>0.29429999999997575</c:v>
                </c:pt>
                <c:pt idx="5887">
                  <c:v>0.29434999999997574</c:v>
                </c:pt>
                <c:pt idx="5888">
                  <c:v>0.29439999999997574</c:v>
                </c:pt>
                <c:pt idx="5889">
                  <c:v>0.29444999999997573</c:v>
                </c:pt>
                <c:pt idx="5890">
                  <c:v>0.29449999999997573</c:v>
                </c:pt>
                <c:pt idx="5891">
                  <c:v>0.29454999999997572</c:v>
                </c:pt>
                <c:pt idx="5892">
                  <c:v>0.29459999999997571</c:v>
                </c:pt>
                <c:pt idx="5893">
                  <c:v>0.29464999999997571</c:v>
                </c:pt>
                <c:pt idx="5894">
                  <c:v>0.2946999999999757</c:v>
                </c:pt>
                <c:pt idx="5895">
                  <c:v>0.2947499999999757</c:v>
                </c:pt>
                <c:pt idx="5896">
                  <c:v>0.29479999999997569</c:v>
                </c:pt>
                <c:pt idx="5897">
                  <c:v>0.29484999999997569</c:v>
                </c:pt>
                <c:pt idx="5898">
                  <c:v>0.29489999999997568</c:v>
                </c:pt>
                <c:pt idx="5899">
                  <c:v>0.29494999999997568</c:v>
                </c:pt>
                <c:pt idx="5900">
                  <c:v>0.29499999999997567</c:v>
                </c:pt>
                <c:pt idx="5901">
                  <c:v>0.29504999999997567</c:v>
                </c:pt>
                <c:pt idx="5902">
                  <c:v>0.29509999999997566</c:v>
                </c:pt>
                <c:pt idx="5903">
                  <c:v>0.29514999999997565</c:v>
                </c:pt>
                <c:pt idx="5904">
                  <c:v>0.29519999999997565</c:v>
                </c:pt>
                <c:pt idx="5905">
                  <c:v>0.29524999999997564</c:v>
                </c:pt>
                <c:pt idx="5906">
                  <c:v>0.29529999999997564</c:v>
                </c:pt>
                <c:pt idx="5907">
                  <c:v>0.29534999999997563</c:v>
                </c:pt>
                <c:pt idx="5908">
                  <c:v>0.29539999999997563</c:v>
                </c:pt>
                <c:pt idx="5909">
                  <c:v>0.29544999999997562</c:v>
                </c:pt>
                <c:pt idx="5910">
                  <c:v>0.29549999999997562</c:v>
                </c:pt>
                <c:pt idx="5911">
                  <c:v>0.29554999999997561</c:v>
                </c:pt>
                <c:pt idx="5912">
                  <c:v>0.2955999999999756</c:v>
                </c:pt>
                <c:pt idx="5913">
                  <c:v>0.2956499999999756</c:v>
                </c:pt>
                <c:pt idx="5914">
                  <c:v>0.29569999999997559</c:v>
                </c:pt>
                <c:pt idx="5915">
                  <c:v>0.29574999999997559</c:v>
                </c:pt>
                <c:pt idx="5916">
                  <c:v>0.29579999999997558</c:v>
                </c:pt>
                <c:pt idx="5917">
                  <c:v>0.29584999999997558</c:v>
                </c:pt>
                <c:pt idx="5918">
                  <c:v>0.29589999999997557</c:v>
                </c:pt>
                <c:pt idx="5919">
                  <c:v>0.29594999999997557</c:v>
                </c:pt>
                <c:pt idx="5920">
                  <c:v>0.29599999999997556</c:v>
                </c:pt>
                <c:pt idx="5921">
                  <c:v>0.29604999999997555</c:v>
                </c:pt>
                <c:pt idx="5922">
                  <c:v>0.29609999999997555</c:v>
                </c:pt>
                <c:pt idx="5923">
                  <c:v>0.29614999999997554</c:v>
                </c:pt>
                <c:pt idx="5924">
                  <c:v>0.29619999999997554</c:v>
                </c:pt>
                <c:pt idx="5925">
                  <c:v>0.29624999999997553</c:v>
                </c:pt>
                <c:pt idx="5926">
                  <c:v>0.29629999999997553</c:v>
                </c:pt>
                <c:pt idx="5927">
                  <c:v>0.29634999999997552</c:v>
                </c:pt>
                <c:pt idx="5928">
                  <c:v>0.29639999999997552</c:v>
                </c:pt>
                <c:pt idx="5929">
                  <c:v>0.29644999999997551</c:v>
                </c:pt>
                <c:pt idx="5930">
                  <c:v>0.29649999999997551</c:v>
                </c:pt>
                <c:pt idx="5931">
                  <c:v>0.2965499999999755</c:v>
                </c:pt>
                <c:pt idx="5932">
                  <c:v>0.29659999999997549</c:v>
                </c:pt>
                <c:pt idx="5933">
                  <c:v>0.29664999999997549</c:v>
                </c:pt>
                <c:pt idx="5934">
                  <c:v>0.29669999999997548</c:v>
                </c:pt>
                <c:pt idx="5935">
                  <c:v>0.29674999999997548</c:v>
                </c:pt>
                <c:pt idx="5936">
                  <c:v>0.29679999999997547</c:v>
                </c:pt>
                <c:pt idx="5937">
                  <c:v>0.29684999999997547</c:v>
                </c:pt>
                <c:pt idx="5938">
                  <c:v>0.29689999999997546</c:v>
                </c:pt>
                <c:pt idx="5939">
                  <c:v>0.29694999999997546</c:v>
                </c:pt>
                <c:pt idx="5940">
                  <c:v>0.29699999999997545</c:v>
                </c:pt>
                <c:pt idx="5941">
                  <c:v>0.29704999999997544</c:v>
                </c:pt>
                <c:pt idx="5942">
                  <c:v>0.29709999999997544</c:v>
                </c:pt>
                <c:pt idx="5943">
                  <c:v>0.29714999999997543</c:v>
                </c:pt>
                <c:pt idx="5944">
                  <c:v>0.29719999999997543</c:v>
                </c:pt>
                <c:pt idx="5945">
                  <c:v>0.29724999999997542</c:v>
                </c:pt>
                <c:pt idx="5946">
                  <c:v>0.29729999999997542</c:v>
                </c:pt>
                <c:pt idx="5947">
                  <c:v>0.29734999999997541</c:v>
                </c:pt>
                <c:pt idx="5948">
                  <c:v>0.29739999999997541</c:v>
                </c:pt>
                <c:pt idx="5949">
                  <c:v>0.2974499999999754</c:v>
                </c:pt>
                <c:pt idx="5950">
                  <c:v>0.2974999999999754</c:v>
                </c:pt>
                <c:pt idx="5951">
                  <c:v>0.29754999999997539</c:v>
                </c:pt>
                <c:pt idx="5952">
                  <c:v>0.29759999999997538</c:v>
                </c:pt>
                <c:pt idx="5953">
                  <c:v>0.29764999999997538</c:v>
                </c:pt>
                <c:pt idx="5954">
                  <c:v>0.29769999999997537</c:v>
                </c:pt>
                <c:pt idx="5955">
                  <c:v>0.29774999999997537</c:v>
                </c:pt>
                <c:pt idx="5956">
                  <c:v>0.29779999999997536</c:v>
                </c:pt>
                <c:pt idx="5957">
                  <c:v>0.29784999999997536</c:v>
                </c:pt>
                <c:pt idx="5958">
                  <c:v>0.29789999999997535</c:v>
                </c:pt>
                <c:pt idx="5959">
                  <c:v>0.29794999999997535</c:v>
                </c:pt>
                <c:pt idx="5960">
                  <c:v>0.29799999999997534</c:v>
                </c:pt>
                <c:pt idx="5961">
                  <c:v>0.29804999999997533</c:v>
                </c:pt>
                <c:pt idx="5962">
                  <c:v>0.29809999999997533</c:v>
                </c:pt>
                <c:pt idx="5963">
                  <c:v>0.29814999999997532</c:v>
                </c:pt>
                <c:pt idx="5964">
                  <c:v>0.29819999999997532</c:v>
                </c:pt>
                <c:pt idx="5965">
                  <c:v>0.29824999999997531</c:v>
                </c:pt>
                <c:pt idx="5966">
                  <c:v>0.29829999999997531</c:v>
                </c:pt>
                <c:pt idx="5967">
                  <c:v>0.2983499999999753</c:v>
                </c:pt>
                <c:pt idx="5968">
                  <c:v>0.2983999999999753</c:v>
                </c:pt>
                <c:pt idx="5969">
                  <c:v>0.29844999999997529</c:v>
                </c:pt>
                <c:pt idx="5970">
                  <c:v>0.29849999999997529</c:v>
                </c:pt>
                <c:pt idx="5971">
                  <c:v>0.29854999999997528</c:v>
                </c:pt>
                <c:pt idx="5972">
                  <c:v>0.29859999999997527</c:v>
                </c:pt>
                <c:pt idx="5973">
                  <c:v>0.29864999999997527</c:v>
                </c:pt>
                <c:pt idx="5974">
                  <c:v>0.29869999999997526</c:v>
                </c:pt>
                <c:pt idx="5975">
                  <c:v>0.29874999999997526</c:v>
                </c:pt>
                <c:pt idx="5976">
                  <c:v>0.29879999999997525</c:v>
                </c:pt>
                <c:pt idx="5977">
                  <c:v>0.29884999999997525</c:v>
                </c:pt>
                <c:pt idx="5978">
                  <c:v>0.29889999999997524</c:v>
                </c:pt>
                <c:pt idx="5979">
                  <c:v>0.29894999999997524</c:v>
                </c:pt>
                <c:pt idx="5980">
                  <c:v>0.29899999999997523</c:v>
                </c:pt>
                <c:pt idx="5981">
                  <c:v>0.29904999999997522</c:v>
                </c:pt>
                <c:pt idx="5982">
                  <c:v>0.29909999999997522</c:v>
                </c:pt>
                <c:pt idx="5983">
                  <c:v>0.29914999999997521</c:v>
                </c:pt>
                <c:pt idx="5984">
                  <c:v>0.29919999999997521</c:v>
                </c:pt>
                <c:pt idx="5985">
                  <c:v>0.2992499999999752</c:v>
                </c:pt>
                <c:pt idx="5986">
                  <c:v>0.2992999999999752</c:v>
                </c:pt>
                <c:pt idx="5987">
                  <c:v>0.29934999999997519</c:v>
                </c:pt>
                <c:pt idx="5988">
                  <c:v>0.29939999999997519</c:v>
                </c:pt>
                <c:pt idx="5989">
                  <c:v>0.29944999999997518</c:v>
                </c:pt>
                <c:pt idx="5990">
                  <c:v>0.29949999999997517</c:v>
                </c:pt>
                <c:pt idx="5991">
                  <c:v>0.29954999999997517</c:v>
                </c:pt>
                <c:pt idx="5992">
                  <c:v>0.29959999999997516</c:v>
                </c:pt>
                <c:pt idx="5993">
                  <c:v>0.29964999999997516</c:v>
                </c:pt>
                <c:pt idx="5994">
                  <c:v>0.29969999999997515</c:v>
                </c:pt>
                <c:pt idx="5995">
                  <c:v>0.29974999999997515</c:v>
                </c:pt>
                <c:pt idx="5996">
                  <c:v>0.29979999999997514</c:v>
                </c:pt>
                <c:pt idx="5997">
                  <c:v>0.29984999999997514</c:v>
                </c:pt>
                <c:pt idx="5998">
                  <c:v>0.29989999999997513</c:v>
                </c:pt>
                <c:pt idx="5999">
                  <c:v>0.29994999999997513</c:v>
                </c:pt>
                <c:pt idx="6000">
                  <c:v>0.29999999999997512</c:v>
                </c:pt>
                <c:pt idx="6001">
                  <c:v>0.30004999999997511</c:v>
                </c:pt>
                <c:pt idx="6002">
                  <c:v>0.30009999999997511</c:v>
                </c:pt>
                <c:pt idx="6003">
                  <c:v>0.3001499999999751</c:v>
                </c:pt>
                <c:pt idx="6004">
                  <c:v>0.3001999999999751</c:v>
                </c:pt>
                <c:pt idx="6005">
                  <c:v>0.30024999999997509</c:v>
                </c:pt>
                <c:pt idx="6006">
                  <c:v>0.30029999999997509</c:v>
                </c:pt>
                <c:pt idx="6007">
                  <c:v>0.30034999999997508</c:v>
                </c:pt>
                <c:pt idx="6008">
                  <c:v>0.30039999999997508</c:v>
                </c:pt>
                <c:pt idx="6009">
                  <c:v>0.30044999999997507</c:v>
                </c:pt>
                <c:pt idx="6010">
                  <c:v>0.30049999999997506</c:v>
                </c:pt>
                <c:pt idx="6011">
                  <c:v>0.30054999999997506</c:v>
                </c:pt>
                <c:pt idx="6012">
                  <c:v>0.30059999999997505</c:v>
                </c:pt>
                <c:pt idx="6013">
                  <c:v>0.30064999999997505</c:v>
                </c:pt>
                <c:pt idx="6014">
                  <c:v>0.30069999999997504</c:v>
                </c:pt>
                <c:pt idx="6015">
                  <c:v>0.30074999999997504</c:v>
                </c:pt>
                <c:pt idx="6016">
                  <c:v>0.30079999999997503</c:v>
                </c:pt>
                <c:pt idx="6017">
                  <c:v>0.30084999999997503</c:v>
                </c:pt>
                <c:pt idx="6018">
                  <c:v>0.30089999999997502</c:v>
                </c:pt>
                <c:pt idx="6019">
                  <c:v>0.30094999999997502</c:v>
                </c:pt>
                <c:pt idx="6020">
                  <c:v>0.30099999999997501</c:v>
                </c:pt>
                <c:pt idx="6021">
                  <c:v>0.301049999999975</c:v>
                </c:pt>
                <c:pt idx="6022">
                  <c:v>0.301099999999975</c:v>
                </c:pt>
                <c:pt idx="6023">
                  <c:v>0.30114999999997499</c:v>
                </c:pt>
                <c:pt idx="6024">
                  <c:v>0.30119999999997499</c:v>
                </c:pt>
                <c:pt idx="6025">
                  <c:v>0.30124999999997498</c:v>
                </c:pt>
                <c:pt idx="6026">
                  <c:v>0.30129999999997498</c:v>
                </c:pt>
                <c:pt idx="6027">
                  <c:v>0.30134999999997497</c:v>
                </c:pt>
                <c:pt idx="6028">
                  <c:v>0.30139999999997497</c:v>
                </c:pt>
                <c:pt idx="6029">
                  <c:v>0.30144999999997496</c:v>
                </c:pt>
                <c:pt idx="6030">
                  <c:v>0.30149999999997495</c:v>
                </c:pt>
                <c:pt idx="6031">
                  <c:v>0.30154999999997495</c:v>
                </c:pt>
                <c:pt idx="6032">
                  <c:v>0.30159999999997494</c:v>
                </c:pt>
                <c:pt idx="6033">
                  <c:v>0.30164999999997494</c:v>
                </c:pt>
                <c:pt idx="6034">
                  <c:v>0.30169999999997493</c:v>
                </c:pt>
                <c:pt idx="6035">
                  <c:v>0.30174999999997493</c:v>
                </c:pt>
                <c:pt idx="6036">
                  <c:v>0.30179999999997492</c:v>
                </c:pt>
                <c:pt idx="6037">
                  <c:v>0.30184999999997492</c:v>
                </c:pt>
                <c:pt idx="6038">
                  <c:v>0.30189999999997491</c:v>
                </c:pt>
                <c:pt idx="6039">
                  <c:v>0.30194999999997491</c:v>
                </c:pt>
                <c:pt idx="6040">
                  <c:v>0.3019999999999749</c:v>
                </c:pt>
                <c:pt idx="6041">
                  <c:v>0.30204999999997489</c:v>
                </c:pt>
                <c:pt idx="6042">
                  <c:v>0.30209999999997489</c:v>
                </c:pt>
                <c:pt idx="6043">
                  <c:v>0.30214999999997488</c:v>
                </c:pt>
                <c:pt idx="6044">
                  <c:v>0.30219999999997488</c:v>
                </c:pt>
                <c:pt idx="6045">
                  <c:v>0.30224999999997487</c:v>
                </c:pt>
                <c:pt idx="6046">
                  <c:v>0.30229999999997487</c:v>
                </c:pt>
                <c:pt idx="6047">
                  <c:v>0.30234999999997486</c:v>
                </c:pt>
                <c:pt idx="6048">
                  <c:v>0.30239999999997486</c:v>
                </c:pt>
                <c:pt idx="6049">
                  <c:v>0.30244999999997485</c:v>
                </c:pt>
                <c:pt idx="6050">
                  <c:v>0.30249999999997484</c:v>
                </c:pt>
                <c:pt idx="6051">
                  <c:v>0.30254999999997484</c:v>
                </c:pt>
                <c:pt idx="6052">
                  <c:v>0.30259999999997483</c:v>
                </c:pt>
                <c:pt idx="6053">
                  <c:v>0.30264999999997483</c:v>
                </c:pt>
                <c:pt idx="6054">
                  <c:v>0.30269999999997482</c:v>
                </c:pt>
                <c:pt idx="6055">
                  <c:v>0.30274999999997482</c:v>
                </c:pt>
                <c:pt idx="6056">
                  <c:v>0.30279999999997481</c:v>
                </c:pt>
                <c:pt idx="6057">
                  <c:v>0.30284999999997481</c:v>
                </c:pt>
                <c:pt idx="6058">
                  <c:v>0.3028999999999748</c:v>
                </c:pt>
                <c:pt idx="6059">
                  <c:v>0.3029499999999748</c:v>
                </c:pt>
                <c:pt idx="6060">
                  <c:v>0.30299999999997479</c:v>
                </c:pt>
                <c:pt idx="6061">
                  <c:v>0.30304999999997478</c:v>
                </c:pt>
                <c:pt idx="6062">
                  <c:v>0.30309999999997478</c:v>
                </c:pt>
                <c:pt idx="6063">
                  <c:v>0.30314999999997477</c:v>
                </c:pt>
                <c:pt idx="6064">
                  <c:v>0.30319999999997477</c:v>
                </c:pt>
                <c:pt idx="6065">
                  <c:v>0.30324999999997476</c:v>
                </c:pt>
                <c:pt idx="6066">
                  <c:v>0.30329999999997476</c:v>
                </c:pt>
                <c:pt idx="6067">
                  <c:v>0.30334999999997475</c:v>
                </c:pt>
                <c:pt idx="6068">
                  <c:v>0.30339999999997475</c:v>
                </c:pt>
                <c:pt idx="6069">
                  <c:v>0.30344999999997474</c:v>
                </c:pt>
                <c:pt idx="6070">
                  <c:v>0.30349999999997473</c:v>
                </c:pt>
                <c:pt idx="6071">
                  <c:v>0.30354999999997473</c:v>
                </c:pt>
                <c:pt idx="6072">
                  <c:v>0.30359999999997472</c:v>
                </c:pt>
                <c:pt idx="6073">
                  <c:v>0.30364999999997472</c:v>
                </c:pt>
                <c:pt idx="6074">
                  <c:v>0.30369999999997471</c:v>
                </c:pt>
                <c:pt idx="6075">
                  <c:v>0.30374999999997471</c:v>
                </c:pt>
                <c:pt idx="6076">
                  <c:v>0.3037999999999747</c:v>
                </c:pt>
                <c:pt idx="6077">
                  <c:v>0.3038499999999747</c:v>
                </c:pt>
                <c:pt idx="6078">
                  <c:v>0.30389999999997469</c:v>
                </c:pt>
                <c:pt idx="6079">
                  <c:v>0.30394999999997468</c:v>
                </c:pt>
                <c:pt idx="6080">
                  <c:v>0.30399999999997468</c:v>
                </c:pt>
                <c:pt idx="6081">
                  <c:v>0.30404999999997467</c:v>
                </c:pt>
                <c:pt idx="6082">
                  <c:v>0.30409999999997467</c:v>
                </c:pt>
                <c:pt idx="6083">
                  <c:v>0.30414999999997466</c:v>
                </c:pt>
                <c:pt idx="6084">
                  <c:v>0.30419999999997466</c:v>
                </c:pt>
                <c:pt idx="6085">
                  <c:v>0.30424999999997465</c:v>
                </c:pt>
                <c:pt idx="6086">
                  <c:v>0.30429999999997465</c:v>
                </c:pt>
                <c:pt idx="6087">
                  <c:v>0.30434999999997464</c:v>
                </c:pt>
                <c:pt idx="6088">
                  <c:v>0.30439999999997464</c:v>
                </c:pt>
                <c:pt idx="6089">
                  <c:v>0.30444999999997463</c:v>
                </c:pt>
                <c:pt idx="6090">
                  <c:v>0.30449999999997462</c:v>
                </c:pt>
                <c:pt idx="6091">
                  <c:v>0.30454999999997462</c:v>
                </c:pt>
                <c:pt idx="6092">
                  <c:v>0.30459999999997461</c:v>
                </c:pt>
                <c:pt idx="6093">
                  <c:v>0.30464999999997461</c:v>
                </c:pt>
                <c:pt idx="6094">
                  <c:v>0.3046999999999746</c:v>
                </c:pt>
                <c:pt idx="6095">
                  <c:v>0.3047499999999746</c:v>
                </c:pt>
                <c:pt idx="6096">
                  <c:v>0.30479999999997459</c:v>
                </c:pt>
                <c:pt idx="6097">
                  <c:v>0.30484999999997459</c:v>
                </c:pt>
                <c:pt idx="6098">
                  <c:v>0.30489999999997458</c:v>
                </c:pt>
                <c:pt idx="6099">
                  <c:v>0.30494999999997457</c:v>
                </c:pt>
                <c:pt idx="6100">
                  <c:v>0.30499999999997457</c:v>
                </c:pt>
                <c:pt idx="6101">
                  <c:v>0.30504999999997456</c:v>
                </c:pt>
                <c:pt idx="6102">
                  <c:v>0.30509999999997456</c:v>
                </c:pt>
                <c:pt idx="6103">
                  <c:v>0.30514999999997455</c:v>
                </c:pt>
                <c:pt idx="6104">
                  <c:v>0.30519999999997455</c:v>
                </c:pt>
                <c:pt idx="6105">
                  <c:v>0.30524999999997454</c:v>
                </c:pt>
                <c:pt idx="6106">
                  <c:v>0.30529999999997454</c:v>
                </c:pt>
                <c:pt idx="6107">
                  <c:v>0.30534999999997453</c:v>
                </c:pt>
                <c:pt idx="6108">
                  <c:v>0.30539999999997453</c:v>
                </c:pt>
                <c:pt idx="6109">
                  <c:v>0.30544999999997452</c:v>
                </c:pt>
                <c:pt idx="6110">
                  <c:v>0.30549999999997451</c:v>
                </c:pt>
                <c:pt idx="6111">
                  <c:v>0.30554999999997451</c:v>
                </c:pt>
                <c:pt idx="6112">
                  <c:v>0.3055999999999745</c:v>
                </c:pt>
                <c:pt idx="6113">
                  <c:v>0.3056499999999745</c:v>
                </c:pt>
                <c:pt idx="6114">
                  <c:v>0.30569999999997449</c:v>
                </c:pt>
                <c:pt idx="6115">
                  <c:v>0.30574999999997449</c:v>
                </c:pt>
                <c:pt idx="6116">
                  <c:v>0.30579999999997448</c:v>
                </c:pt>
                <c:pt idx="6117">
                  <c:v>0.30584999999997448</c:v>
                </c:pt>
                <c:pt idx="6118">
                  <c:v>0.30589999999997447</c:v>
                </c:pt>
                <c:pt idx="6119">
                  <c:v>0.30594999999997446</c:v>
                </c:pt>
                <c:pt idx="6120">
                  <c:v>0.30599999999997446</c:v>
                </c:pt>
                <c:pt idx="6121">
                  <c:v>0.30604999999997445</c:v>
                </c:pt>
                <c:pt idx="6122">
                  <c:v>0.30609999999997445</c:v>
                </c:pt>
                <c:pt idx="6123">
                  <c:v>0.30614999999997444</c:v>
                </c:pt>
                <c:pt idx="6124">
                  <c:v>0.30619999999997444</c:v>
                </c:pt>
                <c:pt idx="6125">
                  <c:v>0.30624999999997443</c:v>
                </c:pt>
                <c:pt idx="6126">
                  <c:v>0.30629999999997443</c:v>
                </c:pt>
                <c:pt idx="6127">
                  <c:v>0.30634999999997442</c:v>
                </c:pt>
                <c:pt idx="6128">
                  <c:v>0.30639999999997442</c:v>
                </c:pt>
                <c:pt idx="6129">
                  <c:v>0.30644999999997441</c:v>
                </c:pt>
                <c:pt idx="6130">
                  <c:v>0.3064999999999744</c:v>
                </c:pt>
                <c:pt idx="6131">
                  <c:v>0.3065499999999744</c:v>
                </c:pt>
                <c:pt idx="6132">
                  <c:v>0.30659999999997439</c:v>
                </c:pt>
                <c:pt idx="6133">
                  <c:v>0.30664999999997439</c:v>
                </c:pt>
                <c:pt idx="6134">
                  <c:v>0.30669999999997438</c:v>
                </c:pt>
                <c:pt idx="6135">
                  <c:v>0.30674999999997438</c:v>
                </c:pt>
                <c:pt idx="6136">
                  <c:v>0.30679999999997437</c:v>
                </c:pt>
                <c:pt idx="6137">
                  <c:v>0.30684999999997437</c:v>
                </c:pt>
                <c:pt idx="6138">
                  <c:v>0.30689999999997436</c:v>
                </c:pt>
                <c:pt idx="6139">
                  <c:v>0.30694999999997435</c:v>
                </c:pt>
                <c:pt idx="6140">
                  <c:v>0.30699999999997435</c:v>
                </c:pt>
                <c:pt idx="6141">
                  <c:v>0.30704999999997434</c:v>
                </c:pt>
                <c:pt idx="6142">
                  <c:v>0.30709999999997434</c:v>
                </c:pt>
                <c:pt idx="6143">
                  <c:v>0.30714999999997433</c:v>
                </c:pt>
                <c:pt idx="6144">
                  <c:v>0.30719999999997433</c:v>
                </c:pt>
                <c:pt idx="6145">
                  <c:v>0.30724999999997432</c:v>
                </c:pt>
                <c:pt idx="6146">
                  <c:v>0.30729999999997432</c:v>
                </c:pt>
                <c:pt idx="6147">
                  <c:v>0.30734999999997431</c:v>
                </c:pt>
                <c:pt idx="6148">
                  <c:v>0.3073999999999743</c:v>
                </c:pt>
                <c:pt idx="6149">
                  <c:v>0.3074499999999743</c:v>
                </c:pt>
                <c:pt idx="6150">
                  <c:v>0.30749999999997429</c:v>
                </c:pt>
                <c:pt idx="6151">
                  <c:v>0.30754999999997429</c:v>
                </c:pt>
                <c:pt idx="6152">
                  <c:v>0.30759999999997428</c:v>
                </c:pt>
                <c:pt idx="6153">
                  <c:v>0.30764999999997428</c:v>
                </c:pt>
                <c:pt idx="6154">
                  <c:v>0.30769999999997427</c:v>
                </c:pt>
                <c:pt idx="6155">
                  <c:v>0.30774999999997427</c:v>
                </c:pt>
                <c:pt idx="6156">
                  <c:v>0.30779999999997426</c:v>
                </c:pt>
                <c:pt idx="6157">
                  <c:v>0.30784999999997426</c:v>
                </c:pt>
                <c:pt idx="6158">
                  <c:v>0.30789999999997425</c:v>
                </c:pt>
                <c:pt idx="6159">
                  <c:v>0.30794999999997424</c:v>
                </c:pt>
                <c:pt idx="6160">
                  <c:v>0.30799999999997424</c:v>
                </c:pt>
                <c:pt idx="6161">
                  <c:v>0.30804999999997423</c:v>
                </c:pt>
                <c:pt idx="6162">
                  <c:v>0.30809999999997423</c:v>
                </c:pt>
                <c:pt idx="6163">
                  <c:v>0.30814999999997422</c:v>
                </c:pt>
                <c:pt idx="6164">
                  <c:v>0.30819999999997422</c:v>
                </c:pt>
                <c:pt idx="6165">
                  <c:v>0.30824999999997421</c:v>
                </c:pt>
                <c:pt idx="6166">
                  <c:v>0.30829999999997421</c:v>
                </c:pt>
                <c:pt idx="6167">
                  <c:v>0.3083499999999742</c:v>
                </c:pt>
                <c:pt idx="6168">
                  <c:v>0.30839999999997419</c:v>
                </c:pt>
                <c:pt idx="6169">
                  <c:v>0.30844999999997419</c:v>
                </c:pt>
                <c:pt idx="6170">
                  <c:v>0.30849999999997418</c:v>
                </c:pt>
                <c:pt idx="6171">
                  <c:v>0.30854999999997418</c:v>
                </c:pt>
                <c:pt idx="6172">
                  <c:v>0.30859999999997417</c:v>
                </c:pt>
                <c:pt idx="6173">
                  <c:v>0.30864999999997417</c:v>
                </c:pt>
                <c:pt idx="6174">
                  <c:v>0.30869999999997416</c:v>
                </c:pt>
                <c:pt idx="6175">
                  <c:v>0.30874999999997416</c:v>
                </c:pt>
                <c:pt idx="6176">
                  <c:v>0.30879999999997415</c:v>
                </c:pt>
                <c:pt idx="6177">
                  <c:v>0.30884999999997415</c:v>
                </c:pt>
                <c:pt idx="6178">
                  <c:v>0.30889999999997414</c:v>
                </c:pt>
                <c:pt idx="6179">
                  <c:v>0.30894999999997413</c:v>
                </c:pt>
                <c:pt idx="6180">
                  <c:v>0.30899999999997413</c:v>
                </c:pt>
                <c:pt idx="6181">
                  <c:v>0.30904999999997412</c:v>
                </c:pt>
                <c:pt idx="6182">
                  <c:v>0.30909999999997412</c:v>
                </c:pt>
                <c:pt idx="6183">
                  <c:v>0.30914999999997411</c:v>
                </c:pt>
                <c:pt idx="6184">
                  <c:v>0.30919999999997411</c:v>
                </c:pt>
                <c:pt idx="6185">
                  <c:v>0.3092499999999741</c:v>
                </c:pt>
                <c:pt idx="6186">
                  <c:v>0.3092999999999741</c:v>
                </c:pt>
                <c:pt idx="6187">
                  <c:v>0.30934999999997409</c:v>
                </c:pt>
                <c:pt idx="6188">
                  <c:v>0.30939999999997408</c:v>
                </c:pt>
                <c:pt idx="6189">
                  <c:v>0.30944999999997408</c:v>
                </c:pt>
                <c:pt idx="6190">
                  <c:v>0.30949999999997407</c:v>
                </c:pt>
                <c:pt idx="6191">
                  <c:v>0.30954999999997407</c:v>
                </c:pt>
                <c:pt idx="6192">
                  <c:v>0.30959999999997406</c:v>
                </c:pt>
                <c:pt idx="6193">
                  <c:v>0.30964999999997406</c:v>
                </c:pt>
                <c:pt idx="6194">
                  <c:v>0.30969999999997405</c:v>
                </c:pt>
                <c:pt idx="6195">
                  <c:v>0.30974999999997405</c:v>
                </c:pt>
                <c:pt idx="6196">
                  <c:v>0.30979999999997404</c:v>
                </c:pt>
                <c:pt idx="6197">
                  <c:v>0.30984999999997404</c:v>
                </c:pt>
                <c:pt idx="6198">
                  <c:v>0.30989999999997403</c:v>
                </c:pt>
                <c:pt idx="6199">
                  <c:v>0.30994999999997402</c:v>
                </c:pt>
                <c:pt idx="6200">
                  <c:v>0.30999999999997402</c:v>
                </c:pt>
                <c:pt idx="6201">
                  <c:v>0.31004999999997401</c:v>
                </c:pt>
                <c:pt idx="6202">
                  <c:v>0.31009999999997401</c:v>
                </c:pt>
                <c:pt idx="6203">
                  <c:v>0.310149999999974</c:v>
                </c:pt>
                <c:pt idx="6204">
                  <c:v>0.310199999999974</c:v>
                </c:pt>
                <c:pt idx="6205">
                  <c:v>0.31024999999997399</c:v>
                </c:pt>
                <c:pt idx="6206">
                  <c:v>0.31029999999997399</c:v>
                </c:pt>
                <c:pt idx="6207">
                  <c:v>0.31034999999997398</c:v>
                </c:pt>
                <c:pt idx="6208">
                  <c:v>0.31039999999997397</c:v>
                </c:pt>
                <c:pt idx="6209">
                  <c:v>0.31044999999997397</c:v>
                </c:pt>
                <c:pt idx="6210">
                  <c:v>0.31049999999997396</c:v>
                </c:pt>
                <c:pt idx="6211">
                  <c:v>0.31054999999997396</c:v>
                </c:pt>
                <c:pt idx="6212">
                  <c:v>0.31059999999997395</c:v>
                </c:pt>
                <c:pt idx="6213">
                  <c:v>0.31064999999997395</c:v>
                </c:pt>
                <c:pt idx="6214">
                  <c:v>0.31069999999997394</c:v>
                </c:pt>
                <c:pt idx="6215">
                  <c:v>0.31074999999997394</c:v>
                </c:pt>
                <c:pt idx="6216">
                  <c:v>0.31079999999997393</c:v>
                </c:pt>
                <c:pt idx="6217">
                  <c:v>0.31084999999997392</c:v>
                </c:pt>
                <c:pt idx="6218">
                  <c:v>0.31089999999997392</c:v>
                </c:pt>
                <c:pt idx="6219">
                  <c:v>0.31094999999997391</c:v>
                </c:pt>
                <c:pt idx="6220">
                  <c:v>0.31099999999997391</c:v>
                </c:pt>
                <c:pt idx="6221">
                  <c:v>0.3110499999999739</c:v>
                </c:pt>
                <c:pt idx="6222">
                  <c:v>0.3110999999999739</c:v>
                </c:pt>
                <c:pt idx="6223">
                  <c:v>0.31114999999997389</c:v>
                </c:pt>
                <c:pt idx="6224">
                  <c:v>0.31119999999997389</c:v>
                </c:pt>
                <c:pt idx="6225">
                  <c:v>0.31124999999997388</c:v>
                </c:pt>
                <c:pt idx="6226">
                  <c:v>0.31129999999997388</c:v>
                </c:pt>
                <c:pt idx="6227">
                  <c:v>0.31134999999997387</c:v>
                </c:pt>
                <c:pt idx="6228">
                  <c:v>0.31139999999997386</c:v>
                </c:pt>
                <c:pt idx="6229">
                  <c:v>0.31144999999997386</c:v>
                </c:pt>
                <c:pt idx="6230">
                  <c:v>0.31149999999997385</c:v>
                </c:pt>
                <c:pt idx="6231">
                  <c:v>0.31154999999997385</c:v>
                </c:pt>
                <c:pt idx="6232">
                  <c:v>0.31159999999997384</c:v>
                </c:pt>
                <c:pt idx="6233">
                  <c:v>0.31164999999997384</c:v>
                </c:pt>
                <c:pt idx="6234">
                  <c:v>0.31169999999997383</c:v>
                </c:pt>
                <c:pt idx="6235">
                  <c:v>0.31174999999997383</c:v>
                </c:pt>
                <c:pt idx="6236">
                  <c:v>0.31179999999997382</c:v>
                </c:pt>
                <c:pt idx="6237">
                  <c:v>0.31184999999997381</c:v>
                </c:pt>
                <c:pt idx="6238">
                  <c:v>0.31189999999997381</c:v>
                </c:pt>
                <c:pt idx="6239">
                  <c:v>0.3119499999999738</c:v>
                </c:pt>
                <c:pt idx="6240">
                  <c:v>0.3119999999999738</c:v>
                </c:pt>
                <c:pt idx="6241">
                  <c:v>0.31204999999997379</c:v>
                </c:pt>
                <c:pt idx="6242">
                  <c:v>0.31209999999997379</c:v>
                </c:pt>
                <c:pt idx="6243">
                  <c:v>0.31214999999997378</c:v>
                </c:pt>
                <c:pt idx="6244">
                  <c:v>0.31219999999997378</c:v>
                </c:pt>
                <c:pt idx="6245">
                  <c:v>0.31224999999997377</c:v>
                </c:pt>
                <c:pt idx="6246">
                  <c:v>0.31229999999997377</c:v>
                </c:pt>
                <c:pt idx="6247">
                  <c:v>0.31234999999997376</c:v>
                </c:pt>
                <c:pt idx="6248">
                  <c:v>0.31239999999997375</c:v>
                </c:pt>
                <c:pt idx="6249">
                  <c:v>0.31244999999997375</c:v>
                </c:pt>
                <c:pt idx="6250">
                  <c:v>0.31249999999997374</c:v>
                </c:pt>
                <c:pt idx="6251">
                  <c:v>0.31254999999997374</c:v>
                </c:pt>
                <c:pt idx="6252">
                  <c:v>0.31259999999997373</c:v>
                </c:pt>
                <c:pt idx="6253">
                  <c:v>0.31264999999997373</c:v>
                </c:pt>
                <c:pt idx="6254">
                  <c:v>0.31269999999997372</c:v>
                </c:pt>
                <c:pt idx="6255">
                  <c:v>0.31274999999997372</c:v>
                </c:pt>
                <c:pt idx="6256">
                  <c:v>0.31279999999997371</c:v>
                </c:pt>
                <c:pt idx="6257">
                  <c:v>0.3128499999999737</c:v>
                </c:pt>
                <c:pt idx="6258">
                  <c:v>0.3128999999999737</c:v>
                </c:pt>
                <c:pt idx="6259">
                  <c:v>0.31294999999997369</c:v>
                </c:pt>
                <c:pt idx="6260">
                  <c:v>0.31299999999997369</c:v>
                </c:pt>
                <c:pt idx="6261">
                  <c:v>0.31304999999997368</c:v>
                </c:pt>
                <c:pt idx="6262">
                  <c:v>0.31309999999997368</c:v>
                </c:pt>
                <c:pt idx="6263">
                  <c:v>0.31314999999997367</c:v>
                </c:pt>
                <c:pt idx="6264">
                  <c:v>0.31319999999997367</c:v>
                </c:pt>
                <c:pt idx="6265">
                  <c:v>0.31324999999997366</c:v>
                </c:pt>
                <c:pt idx="6266">
                  <c:v>0.31329999999997366</c:v>
                </c:pt>
                <c:pt idx="6267">
                  <c:v>0.31334999999997365</c:v>
                </c:pt>
                <c:pt idx="6268">
                  <c:v>0.31339999999997364</c:v>
                </c:pt>
                <c:pt idx="6269">
                  <c:v>0.31344999999997364</c:v>
                </c:pt>
                <c:pt idx="6270">
                  <c:v>0.31349999999997363</c:v>
                </c:pt>
                <c:pt idx="6271">
                  <c:v>0.31354999999997363</c:v>
                </c:pt>
                <c:pt idx="6272">
                  <c:v>0.31359999999997362</c:v>
                </c:pt>
                <c:pt idx="6273">
                  <c:v>0.31364999999997362</c:v>
                </c:pt>
                <c:pt idx="6274">
                  <c:v>0.31369999999997361</c:v>
                </c:pt>
                <c:pt idx="6275">
                  <c:v>0.31374999999997361</c:v>
                </c:pt>
                <c:pt idx="6276">
                  <c:v>0.3137999999999736</c:v>
                </c:pt>
                <c:pt idx="6277">
                  <c:v>0.31384999999997359</c:v>
                </c:pt>
                <c:pt idx="6278">
                  <c:v>0.31389999999997359</c:v>
                </c:pt>
                <c:pt idx="6279">
                  <c:v>0.31394999999997358</c:v>
                </c:pt>
                <c:pt idx="6280">
                  <c:v>0.31399999999997358</c:v>
                </c:pt>
                <c:pt idx="6281">
                  <c:v>0.31404999999997357</c:v>
                </c:pt>
                <c:pt idx="6282">
                  <c:v>0.31409999999997357</c:v>
                </c:pt>
                <c:pt idx="6283">
                  <c:v>0.31414999999997356</c:v>
                </c:pt>
                <c:pt idx="6284">
                  <c:v>0.31419999999997356</c:v>
                </c:pt>
                <c:pt idx="6285">
                  <c:v>0.31424999999997355</c:v>
                </c:pt>
                <c:pt idx="6286">
                  <c:v>0.31429999999997354</c:v>
                </c:pt>
                <c:pt idx="6287">
                  <c:v>0.31434999999997354</c:v>
                </c:pt>
                <c:pt idx="6288">
                  <c:v>0.31439999999997353</c:v>
                </c:pt>
                <c:pt idx="6289">
                  <c:v>0.31444999999997353</c:v>
                </c:pt>
                <c:pt idx="6290">
                  <c:v>0.31449999999997352</c:v>
                </c:pt>
                <c:pt idx="6291">
                  <c:v>0.31454999999997352</c:v>
                </c:pt>
                <c:pt idx="6292">
                  <c:v>0.31459999999997351</c:v>
                </c:pt>
                <c:pt idx="6293">
                  <c:v>0.31464999999997351</c:v>
                </c:pt>
                <c:pt idx="6294">
                  <c:v>0.3146999999999735</c:v>
                </c:pt>
                <c:pt idx="6295">
                  <c:v>0.3147499999999735</c:v>
                </c:pt>
                <c:pt idx="6296">
                  <c:v>0.31479999999997349</c:v>
                </c:pt>
                <c:pt idx="6297">
                  <c:v>0.31484999999997348</c:v>
                </c:pt>
                <c:pt idx="6298">
                  <c:v>0.31489999999997348</c:v>
                </c:pt>
                <c:pt idx="6299">
                  <c:v>0.31494999999997347</c:v>
                </c:pt>
                <c:pt idx="6300">
                  <c:v>0.31499999999997347</c:v>
                </c:pt>
                <c:pt idx="6301">
                  <c:v>0.31504999999997346</c:v>
                </c:pt>
                <c:pt idx="6302">
                  <c:v>0.31509999999997346</c:v>
                </c:pt>
                <c:pt idx="6303">
                  <c:v>0.31514999999997345</c:v>
                </c:pt>
                <c:pt idx="6304">
                  <c:v>0.31519999999997345</c:v>
                </c:pt>
                <c:pt idx="6305">
                  <c:v>0.31524999999997344</c:v>
                </c:pt>
                <c:pt idx="6306">
                  <c:v>0.31529999999997343</c:v>
                </c:pt>
                <c:pt idx="6307">
                  <c:v>0.31534999999997343</c:v>
                </c:pt>
                <c:pt idx="6308">
                  <c:v>0.31539999999997342</c:v>
                </c:pt>
                <c:pt idx="6309">
                  <c:v>0.31544999999997342</c:v>
                </c:pt>
                <c:pt idx="6310">
                  <c:v>0.31549999999997341</c:v>
                </c:pt>
                <c:pt idx="6311">
                  <c:v>0.31554999999997341</c:v>
                </c:pt>
                <c:pt idx="6312">
                  <c:v>0.3155999999999734</c:v>
                </c:pt>
                <c:pt idx="6313">
                  <c:v>0.3156499999999734</c:v>
                </c:pt>
                <c:pt idx="6314">
                  <c:v>0.31569999999997339</c:v>
                </c:pt>
                <c:pt idx="6315">
                  <c:v>0.31574999999997339</c:v>
                </c:pt>
                <c:pt idx="6316">
                  <c:v>0.31579999999997338</c:v>
                </c:pt>
                <c:pt idx="6317">
                  <c:v>0.31584999999997337</c:v>
                </c:pt>
                <c:pt idx="6318">
                  <c:v>0.31589999999997337</c:v>
                </c:pt>
                <c:pt idx="6319">
                  <c:v>0.31594999999997336</c:v>
                </c:pt>
                <c:pt idx="6320">
                  <c:v>0.31599999999997336</c:v>
                </c:pt>
                <c:pt idx="6321">
                  <c:v>0.31604999999997335</c:v>
                </c:pt>
                <c:pt idx="6322">
                  <c:v>0.31609999999997335</c:v>
                </c:pt>
                <c:pt idx="6323">
                  <c:v>0.31614999999997334</c:v>
                </c:pt>
                <c:pt idx="6324">
                  <c:v>0.31619999999997334</c:v>
                </c:pt>
                <c:pt idx="6325">
                  <c:v>0.31624999999997333</c:v>
                </c:pt>
                <c:pt idx="6326">
                  <c:v>0.31629999999997332</c:v>
                </c:pt>
                <c:pt idx="6327">
                  <c:v>0.31634999999997332</c:v>
                </c:pt>
                <c:pt idx="6328">
                  <c:v>0.31639999999997331</c:v>
                </c:pt>
                <c:pt idx="6329">
                  <c:v>0.31644999999997331</c:v>
                </c:pt>
                <c:pt idx="6330">
                  <c:v>0.3164999999999733</c:v>
                </c:pt>
                <c:pt idx="6331">
                  <c:v>0.3165499999999733</c:v>
                </c:pt>
                <c:pt idx="6332">
                  <c:v>0.31659999999997329</c:v>
                </c:pt>
                <c:pt idx="6333">
                  <c:v>0.31664999999997329</c:v>
                </c:pt>
                <c:pt idx="6334">
                  <c:v>0.31669999999997328</c:v>
                </c:pt>
                <c:pt idx="6335">
                  <c:v>0.31674999999997328</c:v>
                </c:pt>
                <c:pt idx="6336">
                  <c:v>0.31679999999997327</c:v>
                </c:pt>
                <c:pt idx="6337">
                  <c:v>0.31684999999997326</c:v>
                </c:pt>
                <c:pt idx="6338">
                  <c:v>0.31689999999997326</c:v>
                </c:pt>
                <c:pt idx="6339">
                  <c:v>0.31694999999997325</c:v>
                </c:pt>
                <c:pt idx="6340">
                  <c:v>0.31699999999997325</c:v>
                </c:pt>
                <c:pt idx="6341">
                  <c:v>0.31704999999997324</c:v>
                </c:pt>
                <c:pt idx="6342">
                  <c:v>0.31709999999997324</c:v>
                </c:pt>
                <c:pt idx="6343">
                  <c:v>0.31714999999997323</c:v>
                </c:pt>
                <c:pt idx="6344">
                  <c:v>0.31719999999997323</c:v>
                </c:pt>
                <c:pt idx="6345">
                  <c:v>0.31724999999997322</c:v>
                </c:pt>
                <c:pt idx="6346">
                  <c:v>0.31729999999997321</c:v>
                </c:pt>
                <c:pt idx="6347">
                  <c:v>0.31734999999997321</c:v>
                </c:pt>
                <c:pt idx="6348">
                  <c:v>0.3173999999999732</c:v>
                </c:pt>
                <c:pt idx="6349">
                  <c:v>0.3174499999999732</c:v>
                </c:pt>
                <c:pt idx="6350">
                  <c:v>0.31749999999997319</c:v>
                </c:pt>
                <c:pt idx="6351">
                  <c:v>0.31754999999997319</c:v>
                </c:pt>
                <c:pt idx="6352">
                  <c:v>0.31759999999997318</c:v>
                </c:pt>
                <c:pt idx="6353">
                  <c:v>0.31764999999997318</c:v>
                </c:pt>
                <c:pt idx="6354">
                  <c:v>0.31769999999997317</c:v>
                </c:pt>
                <c:pt idx="6355">
                  <c:v>0.31774999999997317</c:v>
                </c:pt>
                <c:pt idx="6356">
                  <c:v>0.31779999999997316</c:v>
                </c:pt>
                <c:pt idx="6357">
                  <c:v>0.31784999999997315</c:v>
                </c:pt>
                <c:pt idx="6358">
                  <c:v>0.31789999999997315</c:v>
                </c:pt>
                <c:pt idx="6359">
                  <c:v>0.31794999999997314</c:v>
                </c:pt>
                <c:pt idx="6360">
                  <c:v>0.31799999999997314</c:v>
                </c:pt>
                <c:pt idx="6361">
                  <c:v>0.31804999999997313</c:v>
                </c:pt>
                <c:pt idx="6362">
                  <c:v>0.31809999999997313</c:v>
                </c:pt>
                <c:pt idx="6363">
                  <c:v>0.31814999999997312</c:v>
                </c:pt>
                <c:pt idx="6364">
                  <c:v>0.31819999999997312</c:v>
                </c:pt>
                <c:pt idx="6365">
                  <c:v>0.31824999999997311</c:v>
                </c:pt>
                <c:pt idx="6366">
                  <c:v>0.3182999999999731</c:v>
                </c:pt>
                <c:pt idx="6367">
                  <c:v>0.3183499999999731</c:v>
                </c:pt>
                <c:pt idx="6368">
                  <c:v>0.31839999999997309</c:v>
                </c:pt>
                <c:pt idx="6369">
                  <c:v>0.31844999999997309</c:v>
                </c:pt>
                <c:pt idx="6370">
                  <c:v>0.31849999999997308</c:v>
                </c:pt>
                <c:pt idx="6371">
                  <c:v>0.31854999999997308</c:v>
                </c:pt>
                <c:pt idx="6372">
                  <c:v>0.31859999999997307</c:v>
                </c:pt>
                <c:pt idx="6373">
                  <c:v>0.31864999999997307</c:v>
                </c:pt>
                <c:pt idx="6374">
                  <c:v>0.31869999999997306</c:v>
                </c:pt>
                <c:pt idx="6375">
                  <c:v>0.31874999999997305</c:v>
                </c:pt>
                <c:pt idx="6376">
                  <c:v>0.31879999999997305</c:v>
                </c:pt>
                <c:pt idx="6377">
                  <c:v>0.31884999999997304</c:v>
                </c:pt>
                <c:pt idx="6378">
                  <c:v>0.31889999999997304</c:v>
                </c:pt>
                <c:pt idx="6379">
                  <c:v>0.31894999999997303</c:v>
                </c:pt>
                <c:pt idx="6380">
                  <c:v>0.31899999999997303</c:v>
                </c:pt>
                <c:pt idx="6381">
                  <c:v>0.31904999999997302</c:v>
                </c:pt>
                <c:pt idx="6382">
                  <c:v>0.31909999999997302</c:v>
                </c:pt>
                <c:pt idx="6383">
                  <c:v>0.31914999999997301</c:v>
                </c:pt>
                <c:pt idx="6384">
                  <c:v>0.31919999999997301</c:v>
                </c:pt>
                <c:pt idx="6385">
                  <c:v>0.319249999999973</c:v>
                </c:pt>
                <c:pt idx="6386">
                  <c:v>0.31929999999997299</c:v>
                </c:pt>
                <c:pt idx="6387">
                  <c:v>0.31934999999997299</c:v>
                </c:pt>
                <c:pt idx="6388">
                  <c:v>0.31939999999997298</c:v>
                </c:pt>
                <c:pt idx="6389">
                  <c:v>0.31944999999997298</c:v>
                </c:pt>
                <c:pt idx="6390">
                  <c:v>0.31949999999997297</c:v>
                </c:pt>
                <c:pt idx="6391">
                  <c:v>0.31954999999997297</c:v>
                </c:pt>
                <c:pt idx="6392">
                  <c:v>0.31959999999997296</c:v>
                </c:pt>
                <c:pt idx="6393">
                  <c:v>0.31964999999997296</c:v>
                </c:pt>
                <c:pt idx="6394">
                  <c:v>0.31969999999997295</c:v>
                </c:pt>
                <c:pt idx="6395">
                  <c:v>0.31974999999997294</c:v>
                </c:pt>
                <c:pt idx="6396">
                  <c:v>0.31979999999997294</c:v>
                </c:pt>
                <c:pt idx="6397">
                  <c:v>0.31984999999997293</c:v>
                </c:pt>
                <c:pt idx="6398">
                  <c:v>0.31989999999997293</c:v>
                </c:pt>
                <c:pt idx="6399">
                  <c:v>0.31994999999997292</c:v>
                </c:pt>
                <c:pt idx="6400">
                  <c:v>0.31999999999997292</c:v>
                </c:pt>
                <c:pt idx="6401">
                  <c:v>0.32004999999997291</c:v>
                </c:pt>
                <c:pt idx="6402">
                  <c:v>0.32009999999997291</c:v>
                </c:pt>
                <c:pt idx="6403">
                  <c:v>0.3201499999999729</c:v>
                </c:pt>
                <c:pt idx="6404">
                  <c:v>0.3201999999999729</c:v>
                </c:pt>
                <c:pt idx="6405">
                  <c:v>0.32024999999997289</c:v>
                </c:pt>
                <c:pt idx="6406">
                  <c:v>0.32029999999997288</c:v>
                </c:pt>
                <c:pt idx="6407">
                  <c:v>0.32034999999997288</c:v>
                </c:pt>
                <c:pt idx="6408">
                  <c:v>0.32039999999997287</c:v>
                </c:pt>
                <c:pt idx="6409">
                  <c:v>0.32044999999997287</c:v>
                </c:pt>
                <c:pt idx="6410">
                  <c:v>0.32049999999997286</c:v>
                </c:pt>
                <c:pt idx="6411">
                  <c:v>0.32054999999997286</c:v>
                </c:pt>
                <c:pt idx="6412">
                  <c:v>0.32059999999997285</c:v>
                </c:pt>
                <c:pt idx="6413">
                  <c:v>0.32064999999997285</c:v>
                </c:pt>
                <c:pt idx="6414">
                  <c:v>0.32069999999997284</c:v>
                </c:pt>
                <c:pt idx="6415">
                  <c:v>0.32074999999997283</c:v>
                </c:pt>
                <c:pt idx="6416">
                  <c:v>0.32079999999997283</c:v>
                </c:pt>
                <c:pt idx="6417">
                  <c:v>0.32084999999997282</c:v>
                </c:pt>
                <c:pt idx="6418">
                  <c:v>0.32089999999997282</c:v>
                </c:pt>
                <c:pt idx="6419">
                  <c:v>0.32094999999997281</c:v>
                </c:pt>
                <c:pt idx="6420">
                  <c:v>0.32099999999997281</c:v>
                </c:pt>
                <c:pt idx="6421">
                  <c:v>0.3210499999999728</c:v>
                </c:pt>
                <c:pt idx="6422">
                  <c:v>0.3210999999999728</c:v>
                </c:pt>
                <c:pt idx="6423">
                  <c:v>0.32114999999997279</c:v>
                </c:pt>
                <c:pt idx="6424">
                  <c:v>0.32119999999997279</c:v>
                </c:pt>
                <c:pt idx="6425">
                  <c:v>0.32124999999997278</c:v>
                </c:pt>
                <c:pt idx="6426">
                  <c:v>0.32129999999997277</c:v>
                </c:pt>
                <c:pt idx="6427">
                  <c:v>0.32134999999997277</c:v>
                </c:pt>
                <c:pt idx="6428">
                  <c:v>0.32139999999997276</c:v>
                </c:pt>
                <c:pt idx="6429">
                  <c:v>0.32144999999997276</c:v>
                </c:pt>
                <c:pt idx="6430">
                  <c:v>0.32149999999997275</c:v>
                </c:pt>
                <c:pt idx="6431">
                  <c:v>0.32154999999997275</c:v>
                </c:pt>
                <c:pt idx="6432">
                  <c:v>0.32159999999997274</c:v>
                </c:pt>
                <c:pt idx="6433">
                  <c:v>0.32164999999997274</c:v>
                </c:pt>
                <c:pt idx="6434">
                  <c:v>0.32169999999997273</c:v>
                </c:pt>
                <c:pt idx="6435">
                  <c:v>0.32174999999997272</c:v>
                </c:pt>
                <c:pt idx="6436">
                  <c:v>0.32179999999997272</c:v>
                </c:pt>
                <c:pt idx="6437">
                  <c:v>0.32184999999997271</c:v>
                </c:pt>
                <c:pt idx="6438">
                  <c:v>0.32189999999997271</c:v>
                </c:pt>
                <c:pt idx="6439">
                  <c:v>0.3219499999999727</c:v>
                </c:pt>
                <c:pt idx="6440">
                  <c:v>0.3219999999999727</c:v>
                </c:pt>
                <c:pt idx="6441">
                  <c:v>0.32204999999997269</c:v>
                </c:pt>
                <c:pt idx="6442">
                  <c:v>0.32209999999997269</c:v>
                </c:pt>
                <c:pt idx="6443">
                  <c:v>0.32214999999997268</c:v>
                </c:pt>
                <c:pt idx="6444">
                  <c:v>0.32219999999997267</c:v>
                </c:pt>
                <c:pt idx="6445">
                  <c:v>0.32224999999997267</c:v>
                </c:pt>
                <c:pt idx="6446">
                  <c:v>0.32229999999997266</c:v>
                </c:pt>
                <c:pt idx="6447">
                  <c:v>0.32234999999997266</c:v>
                </c:pt>
                <c:pt idx="6448">
                  <c:v>0.32239999999997265</c:v>
                </c:pt>
                <c:pt idx="6449">
                  <c:v>0.32244999999997265</c:v>
                </c:pt>
                <c:pt idx="6450">
                  <c:v>0.32249999999997264</c:v>
                </c:pt>
                <c:pt idx="6451">
                  <c:v>0.32254999999997264</c:v>
                </c:pt>
                <c:pt idx="6452">
                  <c:v>0.32259999999997263</c:v>
                </c:pt>
                <c:pt idx="6453">
                  <c:v>0.32264999999997263</c:v>
                </c:pt>
                <c:pt idx="6454">
                  <c:v>0.32269999999997262</c:v>
                </c:pt>
                <c:pt idx="6455">
                  <c:v>0.32274999999997261</c:v>
                </c:pt>
                <c:pt idx="6456">
                  <c:v>0.32279999999997261</c:v>
                </c:pt>
                <c:pt idx="6457">
                  <c:v>0.3228499999999726</c:v>
                </c:pt>
                <c:pt idx="6458">
                  <c:v>0.3228999999999726</c:v>
                </c:pt>
                <c:pt idx="6459">
                  <c:v>0.32294999999997259</c:v>
                </c:pt>
                <c:pt idx="6460">
                  <c:v>0.32299999999997259</c:v>
                </c:pt>
                <c:pt idx="6461">
                  <c:v>0.32304999999997258</c:v>
                </c:pt>
                <c:pt idx="6462">
                  <c:v>0.32309999999997258</c:v>
                </c:pt>
                <c:pt idx="6463">
                  <c:v>0.32314999999997257</c:v>
                </c:pt>
                <c:pt idx="6464">
                  <c:v>0.32319999999997256</c:v>
                </c:pt>
                <c:pt idx="6465">
                  <c:v>0.32324999999997256</c:v>
                </c:pt>
                <c:pt idx="6466">
                  <c:v>0.32329999999997255</c:v>
                </c:pt>
                <c:pt idx="6467">
                  <c:v>0.32334999999997255</c:v>
                </c:pt>
                <c:pt idx="6468">
                  <c:v>0.32339999999997254</c:v>
                </c:pt>
                <c:pt idx="6469">
                  <c:v>0.32344999999997254</c:v>
                </c:pt>
                <c:pt idx="6470">
                  <c:v>0.32349999999997253</c:v>
                </c:pt>
                <c:pt idx="6471">
                  <c:v>0.32354999999997253</c:v>
                </c:pt>
                <c:pt idx="6472">
                  <c:v>0.32359999999997252</c:v>
                </c:pt>
                <c:pt idx="6473">
                  <c:v>0.32364999999997252</c:v>
                </c:pt>
                <c:pt idx="6474">
                  <c:v>0.32369999999997251</c:v>
                </c:pt>
                <c:pt idx="6475">
                  <c:v>0.3237499999999725</c:v>
                </c:pt>
                <c:pt idx="6476">
                  <c:v>0.3237999999999725</c:v>
                </c:pt>
                <c:pt idx="6477">
                  <c:v>0.32384999999997249</c:v>
                </c:pt>
                <c:pt idx="6478">
                  <c:v>0.32389999999997249</c:v>
                </c:pt>
                <c:pt idx="6479">
                  <c:v>0.32394999999997248</c:v>
                </c:pt>
                <c:pt idx="6480">
                  <c:v>0.32399999999997248</c:v>
                </c:pt>
                <c:pt idx="6481">
                  <c:v>0.32404999999997247</c:v>
                </c:pt>
                <c:pt idx="6482">
                  <c:v>0.32409999999997247</c:v>
                </c:pt>
                <c:pt idx="6483">
                  <c:v>0.32414999999997246</c:v>
                </c:pt>
                <c:pt idx="6484">
                  <c:v>0.32419999999997245</c:v>
                </c:pt>
                <c:pt idx="6485">
                  <c:v>0.32424999999997245</c:v>
                </c:pt>
                <c:pt idx="6486">
                  <c:v>0.32429999999997244</c:v>
                </c:pt>
                <c:pt idx="6487">
                  <c:v>0.32434999999997244</c:v>
                </c:pt>
                <c:pt idx="6488">
                  <c:v>0.32439999999997243</c:v>
                </c:pt>
                <c:pt idx="6489">
                  <c:v>0.32444999999997243</c:v>
                </c:pt>
                <c:pt idx="6490">
                  <c:v>0.32449999999997242</c:v>
                </c:pt>
                <c:pt idx="6491">
                  <c:v>0.32454999999997242</c:v>
                </c:pt>
                <c:pt idx="6492">
                  <c:v>0.32459999999997241</c:v>
                </c:pt>
                <c:pt idx="6493">
                  <c:v>0.32464999999997241</c:v>
                </c:pt>
                <c:pt idx="6494">
                  <c:v>0.3246999999999724</c:v>
                </c:pt>
                <c:pt idx="6495">
                  <c:v>0.32474999999997239</c:v>
                </c:pt>
                <c:pt idx="6496">
                  <c:v>0.32479999999997239</c:v>
                </c:pt>
                <c:pt idx="6497">
                  <c:v>0.32484999999997238</c:v>
                </c:pt>
                <c:pt idx="6498">
                  <c:v>0.32489999999997238</c:v>
                </c:pt>
                <c:pt idx="6499">
                  <c:v>0.32494999999997237</c:v>
                </c:pt>
                <c:pt idx="6500">
                  <c:v>0.32499999999997237</c:v>
                </c:pt>
                <c:pt idx="6501">
                  <c:v>0.32504999999997236</c:v>
                </c:pt>
                <c:pt idx="6502">
                  <c:v>0.32509999999997236</c:v>
                </c:pt>
                <c:pt idx="6503">
                  <c:v>0.32514999999997235</c:v>
                </c:pt>
                <c:pt idx="6504">
                  <c:v>0.32519999999997234</c:v>
                </c:pt>
                <c:pt idx="6505">
                  <c:v>0.32524999999997234</c:v>
                </c:pt>
                <c:pt idx="6506">
                  <c:v>0.32529999999997233</c:v>
                </c:pt>
                <c:pt idx="6507">
                  <c:v>0.32534999999997233</c:v>
                </c:pt>
                <c:pt idx="6508">
                  <c:v>0.32539999999997232</c:v>
                </c:pt>
                <c:pt idx="6509">
                  <c:v>0.32544999999997232</c:v>
                </c:pt>
                <c:pt idx="6510">
                  <c:v>0.32549999999997231</c:v>
                </c:pt>
                <c:pt idx="6511">
                  <c:v>0.32554999999997231</c:v>
                </c:pt>
                <c:pt idx="6512">
                  <c:v>0.3255999999999723</c:v>
                </c:pt>
                <c:pt idx="6513">
                  <c:v>0.32564999999997229</c:v>
                </c:pt>
                <c:pt idx="6514">
                  <c:v>0.32569999999997229</c:v>
                </c:pt>
                <c:pt idx="6515">
                  <c:v>0.32574999999997228</c:v>
                </c:pt>
                <c:pt idx="6516">
                  <c:v>0.32579999999997228</c:v>
                </c:pt>
                <c:pt idx="6517">
                  <c:v>0.32584999999997227</c:v>
                </c:pt>
                <c:pt idx="6518">
                  <c:v>0.32589999999997227</c:v>
                </c:pt>
                <c:pt idx="6519">
                  <c:v>0.32594999999997226</c:v>
                </c:pt>
                <c:pt idx="6520">
                  <c:v>0.32599999999997226</c:v>
                </c:pt>
                <c:pt idx="6521">
                  <c:v>0.32604999999997225</c:v>
                </c:pt>
                <c:pt idx="6522">
                  <c:v>0.32609999999997225</c:v>
                </c:pt>
                <c:pt idx="6523">
                  <c:v>0.32614999999997224</c:v>
                </c:pt>
                <c:pt idx="6524">
                  <c:v>0.32619999999997223</c:v>
                </c:pt>
                <c:pt idx="6525">
                  <c:v>0.32624999999997223</c:v>
                </c:pt>
                <c:pt idx="6526">
                  <c:v>0.32629999999997222</c:v>
                </c:pt>
                <c:pt idx="6527">
                  <c:v>0.32634999999997222</c:v>
                </c:pt>
                <c:pt idx="6528">
                  <c:v>0.32639999999997221</c:v>
                </c:pt>
                <c:pt idx="6529">
                  <c:v>0.32644999999997221</c:v>
                </c:pt>
                <c:pt idx="6530">
                  <c:v>0.3264999999999722</c:v>
                </c:pt>
                <c:pt idx="6531">
                  <c:v>0.3265499999999722</c:v>
                </c:pt>
                <c:pt idx="6532">
                  <c:v>0.32659999999997219</c:v>
                </c:pt>
                <c:pt idx="6533">
                  <c:v>0.32664999999997218</c:v>
                </c:pt>
                <c:pt idx="6534">
                  <c:v>0.32669999999997218</c:v>
                </c:pt>
                <c:pt idx="6535">
                  <c:v>0.32674999999997217</c:v>
                </c:pt>
                <c:pt idx="6536">
                  <c:v>0.32679999999997217</c:v>
                </c:pt>
                <c:pt idx="6537">
                  <c:v>0.32684999999997216</c:v>
                </c:pt>
                <c:pt idx="6538">
                  <c:v>0.32689999999997216</c:v>
                </c:pt>
                <c:pt idx="6539">
                  <c:v>0.32694999999997215</c:v>
                </c:pt>
                <c:pt idx="6540">
                  <c:v>0.32699999999997215</c:v>
                </c:pt>
                <c:pt idx="6541">
                  <c:v>0.32704999999997214</c:v>
                </c:pt>
                <c:pt idx="6542">
                  <c:v>0.32709999999997214</c:v>
                </c:pt>
                <c:pt idx="6543">
                  <c:v>0.32714999999997213</c:v>
                </c:pt>
                <c:pt idx="6544">
                  <c:v>0.32719999999997212</c:v>
                </c:pt>
                <c:pt idx="6545">
                  <c:v>0.32724999999997212</c:v>
                </c:pt>
                <c:pt idx="6546">
                  <c:v>0.32729999999997211</c:v>
                </c:pt>
                <c:pt idx="6547">
                  <c:v>0.32734999999997211</c:v>
                </c:pt>
                <c:pt idx="6548">
                  <c:v>0.3273999999999721</c:v>
                </c:pt>
                <c:pt idx="6549">
                  <c:v>0.3274499999999721</c:v>
                </c:pt>
                <c:pt idx="6550">
                  <c:v>0.32749999999997209</c:v>
                </c:pt>
                <c:pt idx="6551">
                  <c:v>0.32754999999997209</c:v>
                </c:pt>
                <c:pt idx="6552">
                  <c:v>0.32759999999997208</c:v>
                </c:pt>
                <c:pt idx="6553">
                  <c:v>0.32764999999997207</c:v>
                </c:pt>
                <c:pt idx="6554">
                  <c:v>0.32769999999997207</c:v>
                </c:pt>
                <c:pt idx="6555">
                  <c:v>0.32774999999997206</c:v>
                </c:pt>
                <c:pt idx="6556">
                  <c:v>0.32779999999997206</c:v>
                </c:pt>
                <c:pt idx="6557">
                  <c:v>0.32784999999997205</c:v>
                </c:pt>
                <c:pt idx="6558">
                  <c:v>0.32789999999997205</c:v>
                </c:pt>
                <c:pt idx="6559">
                  <c:v>0.32794999999997204</c:v>
                </c:pt>
                <c:pt idx="6560">
                  <c:v>0.32799999999997204</c:v>
                </c:pt>
                <c:pt idx="6561">
                  <c:v>0.32804999999997203</c:v>
                </c:pt>
                <c:pt idx="6562">
                  <c:v>0.32809999999997203</c:v>
                </c:pt>
                <c:pt idx="6563">
                  <c:v>0.32814999999997202</c:v>
                </c:pt>
                <c:pt idx="6564">
                  <c:v>0.32819999999997201</c:v>
                </c:pt>
                <c:pt idx="6565">
                  <c:v>0.32824999999997201</c:v>
                </c:pt>
                <c:pt idx="6566">
                  <c:v>0.328299999999972</c:v>
                </c:pt>
                <c:pt idx="6567">
                  <c:v>0.328349999999972</c:v>
                </c:pt>
                <c:pt idx="6568">
                  <c:v>0.32839999999997199</c:v>
                </c:pt>
                <c:pt idx="6569">
                  <c:v>0.32844999999997199</c:v>
                </c:pt>
                <c:pt idx="6570">
                  <c:v>0.32849999999997198</c:v>
                </c:pt>
                <c:pt idx="6571">
                  <c:v>0.32854999999997198</c:v>
                </c:pt>
                <c:pt idx="6572">
                  <c:v>0.32859999999997197</c:v>
                </c:pt>
                <c:pt idx="6573">
                  <c:v>0.32864999999997196</c:v>
                </c:pt>
                <c:pt idx="6574">
                  <c:v>0.32869999999997196</c:v>
                </c:pt>
                <c:pt idx="6575">
                  <c:v>0.32874999999997195</c:v>
                </c:pt>
                <c:pt idx="6576">
                  <c:v>0.32879999999997195</c:v>
                </c:pt>
                <c:pt idx="6577">
                  <c:v>0.32884999999997194</c:v>
                </c:pt>
                <c:pt idx="6578">
                  <c:v>0.32889999999997194</c:v>
                </c:pt>
                <c:pt idx="6579">
                  <c:v>0.32894999999997193</c:v>
                </c:pt>
                <c:pt idx="6580">
                  <c:v>0.32899999999997193</c:v>
                </c:pt>
                <c:pt idx="6581">
                  <c:v>0.32904999999997192</c:v>
                </c:pt>
                <c:pt idx="6582">
                  <c:v>0.32909999999997191</c:v>
                </c:pt>
                <c:pt idx="6583">
                  <c:v>0.32914999999997191</c:v>
                </c:pt>
                <c:pt idx="6584">
                  <c:v>0.3291999999999719</c:v>
                </c:pt>
                <c:pt idx="6585">
                  <c:v>0.3292499999999719</c:v>
                </c:pt>
                <c:pt idx="6586">
                  <c:v>0.32929999999997189</c:v>
                </c:pt>
                <c:pt idx="6587">
                  <c:v>0.32934999999997189</c:v>
                </c:pt>
                <c:pt idx="6588">
                  <c:v>0.32939999999997188</c:v>
                </c:pt>
                <c:pt idx="6589">
                  <c:v>0.32944999999997188</c:v>
                </c:pt>
                <c:pt idx="6590">
                  <c:v>0.32949999999997187</c:v>
                </c:pt>
                <c:pt idx="6591">
                  <c:v>0.32954999999997187</c:v>
                </c:pt>
                <c:pt idx="6592">
                  <c:v>0.32959999999997186</c:v>
                </c:pt>
                <c:pt idx="6593">
                  <c:v>0.32964999999997185</c:v>
                </c:pt>
                <c:pt idx="6594">
                  <c:v>0.32969999999997185</c:v>
                </c:pt>
                <c:pt idx="6595">
                  <c:v>0.32974999999997184</c:v>
                </c:pt>
                <c:pt idx="6596">
                  <c:v>0.32979999999997184</c:v>
                </c:pt>
                <c:pt idx="6597">
                  <c:v>0.32984999999997183</c:v>
                </c:pt>
                <c:pt idx="6598">
                  <c:v>0.32989999999997183</c:v>
                </c:pt>
                <c:pt idx="6599">
                  <c:v>0.32994999999997182</c:v>
                </c:pt>
                <c:pt idx="6600">
                  <c:v>0.32999999999997182</c:v>
                </c:pt>
                <c:pt idx="6601">
                  <c:v>0.33004999999997181</c:v>
                </c:pt>
                <c:pt idx="6602">
                  <c:v>0.3300999999999718</c:v>
                </c:pt>
                <c:pt idx="6603">
                  <c:v>0.3301499999999718</c:v>
                </c:pt>
                <c:pt idx="6604">
                  <c:v>0.33019999999997179</c:v>
                </c:pt>
                <c:pt idx="6605">
                  <c:v>0.33024999999997179</c:v>
                </c:pt>
                <c:pt idx="6606">
                  <c:v>0.33029999999997178</c:v>
                </c:pt>
                <c:pt idx="6607">
                  <c:v>0.33034999999997178</c:v>
                </c:pt>
                <c:pt idx="6608">
                  <c:v>0.33039999999997177</c:v>
                </c:pt>
                <c:pt idx="6609">
                  <c:v>0.33044999999997177</c:v>
                </c:pt>
                <c:pt idx="6610">
                  <c:v>0.33049999999997176</c:v>
                </c:pt>
                <c:pt idx="6611">
                  <c:v>0.33054999999997176</c:v>
                </c:pt>
                <c:pt idx="6612">
                  <c:v>0.33059999999997175</c:v>
                </c:pt>
                <c:pt idx="6613">
                  <c:v>0.33064999999997174</c:v>
                </c:pt>
                <c:pt idx="6614">
                  <c:v>0.33069999999997174</c:v>
                </c:pt>
                <c:pt idx="6615">
                  <c:v>0.33074999999997173</c:v>
                </c:pt>
                <c:pt idx="6616">
                  <c:v>0.33079999999997173</c:v>
                </c:pt>
                <c:pt idx="6617">
                  <c:v>0.33084999999997172</c:v>
                </c:pt>
                <c:pt idx="6618">
                  <c:v>0.33089999999997172</c:v>
                </c:pt>
                <c:pt idx="6619">
                  <c:v>0.33094999999997171</c:v>
                </c:pt>
                <c:pt idx="6620">
                  <c:v>0.33099999999997171</c:v>
                </c:pt>
                <c:pt idx="6621">
                  <c:v>0.3310499999999717</c:v>
                </c:pt>
                <c:pt idx="6622">
                  <c:v>0.33109999999997169</c:v>
                </c:pt>
                <c:pt idx="6623">
                  <c:v>0.33114999999997169</c:v>
                </c:pt>
                <c:pt idx="6624">
                  <c:v>0.33119999999997168</c:v>
                </c:pt>
                <c:pt idx="6625">
                  <c:v>0.33124999999997168</c:v>
                </c:pt>
                <c:pt idx="6626">
                  <c:v>0.33129999999997167</c:v>
                </c:pt>
                <c:pt idx="6627">
                  <c:v>0.33134999999997167</c:v>
                </c:pt>
                <c:pt idx="6628">
                  <c:v>0.33139999999997166</c:v>
                </c:pt>
                <c:pt idx="6629">
                  <c:v>0.33144999999997166</c:v>
                </c:pt>
                <c:pt idx="6630">
                  <c:v>0.33149999999997165</c:v>
                </c:pt>
                <c:pt idx="6631">
                  <c:v>0.33154999999997165</c:v>
                </c:pt>
                <c:pt idx="6632">
                  <c:v>0.33159999999997164</c:v>
                </c:pt>
                <c:pt idx="6633">
                  <c:v>0.33164999999997163</c:v>
                </c:pt>
                <c:pt idx="6634">
                  <c:v>0.33169999999997163</c:v>
                </c:pt>
                <c:pt idx="6635">
                  <c:v>0.33174999999997162</c:v>
                </c:pt>
                <c:pt idx="6636">
                  <c:v>0.33179999999997162</c:v>
                </c:pt>
                <c:pt idx="6637">
                  <c:v>0.33184999999997161</c:v>
                </c:pt>
                <c:pt idx="6638">
                  <c:v>0.33189999999997161</c:v>
                </c:pt>
                <c:pt idx="6639">
                  <c:v>0.3319499999999716</c:v>
                </c:pt>
                <c:pt idx="6640">
                  <c:v>0.3319999999999716</c:v>
                </c:pt>
                <c:pt idx="6641">
                  <c:v>0.33204999999997159</c:v>
                </c:pt>
                <c:pt idx="6642">
                  <c:v>0.33209999999997158</c:v>
                </c:pt>
                <c:pt idx="6643">
                  <c:v>0.33214999999997158</c:v>
                </c:pt>
                <c:pt idx="6644">
                  <c:v>0.33219999999997157</c:v>
                </c:pt>
                <c:pt idx="6645">
                  <c:v>0.33224999999997157</c:v>
                </c:pt>
                <c:pt idx="6646">
                  <c:v>0.33229999999997156</c:v>
                </c:pt>
                <c:pt idx="6647">
                  <c:v>0.33234999999997156</c:v>
                </c:pt>
                <c:pt idx="6648">
                  <c:v>0.33239999999997155</c:v>
                </c:pt>
                <c:pt idx="6649">
                  <c:v>0.33244999999997155</c:v>
                </c:pt>
                <c:pt idx="6650">
                  <c:v>0.33249999999997154</c:v>
                </c:pt>
                <c:pt idx="6651">
                  <c:v>0.33254999999997154</c:v>
                </c:pt>
                <c:pt idx="6652">
                  <c:v>0.33259999999997153</c:v>
                </c:pt>
                <c:pt idx="6653">
                  <c:v>0.33264999999997152</c:v>
                </c:pt>
                <c:pt idx="6654">
                  <c:v>0.33269999999997152</c:v>
                </c:pt>
                <c:pt idx="6655">
                  <c:v>0.33274999999997151</c:v>
                </c:pt>
                <c:pt idx="6656">
                  <c:v>0.33279999999997151</c:v>
                </c:pt>
                <c:pt idx="6657">
                  <c:v>0.3328499999999715</c:v>
                </c:pt>
                <c:pt idx="6658">
                  <c:v>0.3328999999999715</c:v>
                </c:pt>
                <c:pt idx="6659">
                  <c:v>0.33294999999997149</c:v>
                </c:pt>
                <c:pt idx="6660">
                  <c:v>0.33299999999997149</c:v>
                </c:pt>
                <c:pt idx="6661">
                  <c:v>0.33304999999997148</c:v>
                </c:pt>
                <c:pt idx="6662">
                  <c:v>0.33309999999997147</c:v>
                </c:pt>
                <c:pt idx="6663">
                  <c:v>0.33314999999997147</c:v>
                </c:pt>
                <c:pt idx="6664">
                  <c:v>0.33319999999997146</c:v>
                </c:pt>
                <c:pt idx="6665">
                  <c:v>0.33324999999997146</c:v>
                </c:pt>
                <c:pt idx="6666">
                  <c:v>0.33329999999997145</c:v>
                </c:pt>
                <c:pt idx="6667">
                  <c:v>0.33334999999997145</c:v>
                </c:pt>
                <c:pt idx="6668">
                  <c:v>0.33339999999997144</c:v>
                </c:pt>
                <c:pt idx="6669">
                  <c:v>0.33344999999997144</c:v>
                </c:pt>
                <c:pt idx="6670">
                  <c:v>0.33349999999997143</c:v>
                </c:pt>
                <c:pt idx="6671">
                  <c:v>0.33354999999997142</c:v>
                </c:pt>
                <c:pt idx="6672">
                  <c:v>0.33359999999997142</c:v>
                </c:pt>
                <c:pt idx="6673">
                  <c:v>0.33364999999997141</c:v>
                </c:pt>
                <c:pt idx="6674">
                  <c:v>0.33369999999997141</c:v>
                </c:pt>
                <c:pt idx="6675">
                  <c:v>0.3337499999999714</c:v>
                </c:pt>
                <c:pt idx="6676">
                  <c:v>0.3337999999999714</c:v>
                </c:pt>
                <c:pt idx="6677">
                  <c:v>0.33384999999997139</c:v>
                </c:pt>
                <c:pt idx="6678">
                  <c:v>0.33389999999997139</c:v>
                </c:pt>
                <c:pt idx="6679">
                  <c:v>0.33394999999997138</c:v>
                </c:pt>
                <c:pt idx="6680">
                  <c:v>0.33399999999997138</c:v>
                </c:pt>
                <c:pt idx="6681">
                  <c:v>0.33404999999997137</c:v>
                </c:pt>
                <c:pt idx="6682">
                  <c:v>0.33409999999997136</c:v>
                </c:pt>
                <c:pt idx="6683">
                  <c:v>0.33414999999997136</c:v>
                </c:pt>
                <c:pt idx="6684">
                  <c:v>0.33419999999997135</c:v>
                </c:pt>
                <c:pt idx="6685">
                  <c:v>0.33424999999997135</c:v>
                </c:pt>
                <c:pt idx="6686">
                  <c:v>0.33429999999997134</c:v>
                </c:pt>
                <c:pt idx="6687">
                  <c:v>0.33434999999997134</c:v>
                </c:pt>
                <c:pt idx="6688">
                  <c:v>0.33439999999997133</c:v>
                </c:pt>
                <c:pt idx="6689">
                  <c:v>0.33444999999997133</c:v>
                </c:pt>
                <c:pt idx="6690">
                  <c:v>0.33449999999997132</c:v>
                </c:pt>
                <c:pt idx="6691">
                  <c:v>0.33454999999997131</c:v>
                </c:pt>
                <c:pt idx="6692">
                  <c:v>0.33459999999997131</c:v>
                </c:pt>
                <c:pt idx="6693">
                  <c:v>0.3346499999999713</c:v>
                </c:pt>
                <c:pt idx="6694">
                  <c:v>0.3346999999999713</c:v>
                </c:pt>
                <c:pt idx="6695">
                  <c:v>0.33474999999997129</c:v>
                </c:pt>
                <c:pt idx="6696">
                  <c:v>0.33479999999997129</c:v>
                </c:pt>
                <c:pt idx="6697">
                  <c:v>0.33484999999997128</c:v>
                </c:pt>
                <c:pt idx="6698">
                  <c:v>0.33489999999997128</c:v>
                </c:pt>
                <c:pt idx="6699">
                  <c:v>0.33494999999997127</c:v>
                </c:pt>
                <c:pt idx="6700">
                  <c:v>0.33499999999997127</c:v>
                </c:pt>
                <c:pt idx="6701">
                  <c:v>0.33504999999997126</c:v>
                </c:pt>
                <c:pt idx="6702">
                  <c:v>0.33509999999997125</c:v>
                </c:pt>
                <c:pt idx="6703">
                  <c:v>0.33514999999997125</c:v>
                </c:pt>
                <c:pt idx="6704">
                  <c:v>0.33519999999997124</c:v>
                </c:pt>
                <c:pt idx="6705">
                  <c:v>0.33524999999997124</c:v>
                </c:pt>
                <c:pt idx="6706">
                  <c:v>0.33529999999997123</c:v>
                </c:pt>
                <c:pt idx="6707">
                  <c:v>0.33534999999997123</c:v>
                </c:pt>
                <c:pt idx="6708">
                  <c:v>0.33539999999997122</c:v>
                </c:pt>
                <c:pt idx="6709">
                  <c:v>0.33544999999997122</c:v>
                </c:pt>
                <c:pt idx="6710">
                  <c:v>0.33549999999997121</c:v>
                </c:pt>
                <c:pt idx="6711">
                  <c:v>0.3355499999999712</c:v>
                </c:pt>
                <c:pt idx="6712">
                  <c:v>0.3355999999999712</c:v>
                </c:pt>
                <c:pt idx="6713">
                  <c:v>0.33564999999997119</c:v>
                </c:pt>
                <c:pt idx="6714">
                  <c:v>0.33569999999997119</c:v>
                </c:pt>
                <c:pt idx="6715">
                  <c:v>0.33574999999997118</c:v>
                </c:pt>
                <c:pt idx="6716">
                  <c:v>0.33579999999997118</c:v>
                </c:pt>
                <c:pt idx="6717">
                  <c:v>0.33584999999997117</c:v>
                </c:pt>
                <c:pt idx="6718">
                  <c:v>0.33589999999997117</c:v>
                </c:pt>
                <c:pt idx="6719">
                  <c:v>0.33594999999997116</c:v>
                </c:pt>
                <c:pt idx="6720">
                  <c:v>0.33599999999997116</c:v>
                </c:pt>
                <c:pt idx="6721">
                  <c:v>0.33604999999997115</c:v>
                </c:pt>
                <c:pt idx="6722">
                  <c:v>0.33609999999997114</c:v>
                </c:pt>
                <c:pt idx="6723">
                  <c:v>0.33614999999997114</c:v>
                </c:pt>
                <c:pt idx="6724">
                  <c:v>0.33619999999997113</c:v>
                </c:pt>
                <c:pt idx="6725">
                  <c:v>0.33624999999997113</c:v>
                </c:pt>
                <c:pt idx="6726">
                  <c:v>0.33629999999997112</c:v>
                </c:pt>
                <c:pt idx="6727">
                  <c:v>0.33634999999997112</c:v>
                </c:pt>
                <c:pt idx="6728">
                  <c:v>0.33639999999997111</c:v>
                </c:pt>
                <c:pt idx="6729">
                  <c:v>0.33644999999997111</c:v>
                </c:pt>
                <c:pt idx="6730">
                  <c:v>0.3364999999999711</c:v>
                </c:pt>
                <c:pt idx="6731">
                  <c:v>0.33654999999997109</c:v>
                </c:pt>
                <c:pt idx="6732">
                  <c:v>0.33659999999997109</c:v>
                </c:pt>
                <c:pt idx="6733">
                  <c:v>0.33664999999997108</c:v>
                </c:pt>
                <c:pt idx="6734">
                  <c:v>0.33669999999997108</c:v>
                </c:pt>
                <c:pt idx="6735">
                  <c:v>0.33674999999997107</c:v>
                </c:pt>
                <c:pt idx="6736">
                  <c:v>0.33679999999997107</c:v>
                </c:pt>
                <c:pt idx="6737">
                  <c:v>0.33684999999997106</c:v>
                </c:pt>
                <c:pt idx="6738">
                  <c:v>0.33689999999997106</c:v>
                </c:pt>
                <c:pt idx="6739">
                  <c:v>0.33694999999997105</c:v>
                </c:pt>
                <c:pt idx="6740">
                  <c:v>0.33699999999997104</c:v>
                </c:pt>
                <c:pt idx="6741">
                  <c:v>0.33704999999997104</c:v>
                </c:pt>
                <c:pt idx="6742">
                  <c:v>0.33709999999997103</c:v>
                </c:pt>
                <c:pt idx="6743">
                  <c:v>0.33714999999997103</c:v>
                </c:pt>
                <c:pt idx="6744">
                  <c:v>0.33719999999997102</c:v>
                </c:pt>
                <c:pt idx="6745">
                  <c:v>0.33724999999997102</c:v>
                </c:pt>
                <c:pt idx="6746">
                  <c:v>0.33729999999997101</c:v>
                </c:pt>
                <c:pt idx="6747">
                  <c:v>0.33734999999997101</c:v>
                </c:pt>
                <c:pt idx="6748">
                  <c:v>0.337399999999971</c:v>
                </c:pt>
                <c:pt idx="6749">
                  <c:v>0.337449999999971</c:v>
                </c:pt>
                <c:pt idx="6750">
                  <c:v>0.33749999999997099</c:v>
                </c:pt>
                <c:pt idx="6751">
                  <c:v>0.33754999999997098</c:v>
                </c:pt>
                <c:pt idx="6752">
                  <c:v>0.33759999999997098</c:v>
                </c:pt>
                <c:pt idx="6753">
                  <c:v>0.33764999999997097</c:v>
                </c:pt>
                <c:pt idx="6754">
                  <c:v>0.33769999999997097</c:v>
                </c:pt>
                <c:pt idx="6755">
                  <c:v>0.33774999999997096</c:v>
                </c:pt>
                <c:pt idx="6756">
                  <c:v>0.33779999999997096</c:v>
                </c:pt>
                <c:pt idx="6757">
                  <c:v>0.33784999999997095</c:v>
                </c:pt>
                <c:pt idx="6758">
                  <c:v>0.33789999999997095</c:v>
                </c:pt>
                <c:pt idx="6759">
                  <c:v>0.33794999999997094</c:v>
                </c:pt>
                <c:pt idx="6760">
                  <c:v>0.33799999999997093</c:v>
                </c:pt>
                <c:pt idx="6761">
                  <c:v>0.33804999999997093</c:v>
                </c:pt>
                <c:pt idx="6762">
                  <c:v>0.33809999999997092</c:v>
                </c:pt>
                <c:pt idx="6763">
                  <c:v>0.33814999999997092</c:v>
                </c:pt>
                <c:pt idx="6764">
                  <c:v>0.33819999999997091</c:v>
                </c:pt>
                <c:pt idx="6765">
                  <c:v>0.33824999999997091</c:v>
                </c:pt>
                <c:pt idx="6766">
                  <c:v>0.3382999999999709</c:v>
                </c:pt>
                <c:pt idx="6767">
                  <c:v>0.3383499999999709</c:v>
                </c:pt>
                <c:pt idx="6768">
                  <c:v>0.33839999999997089</c:v>
                </c:pt>
                <c:pt idx="6769">
                  <c:v>0.33844999999997089</c:v>
                </c:pt>
                <c:pt idx="6770">
                  <c:v>0.33849999999997088</c:v>
                </c:pt>
                <c:pt idx="6771">
                  <c:v>0.33854999999997087</c:v>
                </c:pt>
                <c:pt idx="6772">
                  <c:v>0.33859999999997087</c:v>
                </c:pt>
                <c:pt idx="6773">
                  <c:v>0.33864999999997086</c:v>
                </c:pt>
                <c:pt idx="6774">
                  <c:v>0.33869999999997086</c:v>
                </c:pt>
                <c:pt idx="6775">
                  <c:v>0.33874999999997085</c:v>
                </c:pt>
                <c:pt idx="6776">
                  <c:v>0.33879999999997085</c:v>
                </c:pt>
                <c:pt idx="6777">
                  <c:v>0.33884999999997084</c:v>
                </c:pt>
                <c:pt idx="6778">
                  <c:v>0.33889999999997084</c:v>
                </c:pt>
                <c:pt idx="6779">
                  <c:v>0.33894999999997083</c:v>
                </c:pt>
                <c:pt idx="6780">
                  <c:v>0.33899999999997082</c:v>
                </c:pt>
                <c:pt idx="6781">
                  <c:v>0.33904999999997082</c:v>
                </c:pt>
                <c:pt idx="6782">
                  <c:v>0.33909999999997081</c:v>
                </c:pt>
                <c:pt idx="6783">
                  <c:v>0.33914999999997081</c:v>
                </c:pt>
                <c:pt idx="6784">
                  <c:v>0.3391999999999708</c:v>
                </c:pt>
                <c:pt idx="6785">
                  <c:v>0.3392499999999708</c:v>
                </c:pt>
                <c:pt idx="6786">
                  <c:v>0.33929999999997079</c:v>
                </c:pt>
                <c:pt idx="6787">
                  <c:v>0.33934999999997079</c:v>
                </c:pt>
                <c:pt idx="6788">
                  <c:v>0.33939999999997078</c:v>
                </c:pt>
                <c:pt idx="6789">
                  <c:v>0.33944999999997078</c:v>
                </c:pt>
                <c:pt idx="6790">
                  <c:v>0.33949999999997077</c:v>
                </c:pt>
                <c:pt idx="6791">
                  <c:v>0.33954999999997076</c:v>
                </c:pt>
                <c:pt idx="6792">
                  <c:v>0.33959999999997076</c:v>
                </c:pt>
                <c:pt idx="6793">
                  <c:v>0.33964999999997075</c:v>
                </c:pt>
                <c:pt idx="6794">
                  <c:v>0.33969999999997075</c:v>
                </c:pt>
                <c:pt idx="6795">
                  <c:v>0.33974999999997074</c:v>
                </c:pt>
                <c:pt idx="6796">
                  <c:v>0.33979999999997074</c:v>
                </c:pt>
                <c:pt idx="6797">
                  <c:v>0.33984999999997073</c:v>
                </c:pt>
                <c:pt idx="6798">
                  <c:v>0.33989999999997073</c:v>
                </c:pt>
                <c:pt idx="6799">
                  <c:v>0.33994999999997072</c:v>
                </c:pt>
                <c:pt idx="6800">
                  <c:v>0.33999999999997071</c:v>
                </c:pt>
                <c:pt idx="6801">
                  <c:v>0.34004999999997071</c:v>
                </c:pt>
                <c:pt idx="6802">
                  <c:v>0.3400999999999707</c:v>
                </c:pt>
                <c:pt idx="6803">
                  <c:v>0.3401499999999707</c:v>
                </c:pt>
                <c:pt idx="6804">
                  <c:v>0.34019999999997069</c:v>
                </c:pt>
                <c:pt idx="6805">
                  <c:v>0.34024999999997069</c:v>
                </c:pt>
                <c:pt idx="6806">
                  <c:v>0.34029999999997068</c:v>
                </c:pt>
                <c:pt idx="6807">
                  <c:v>0.34034999999997068</c:v>
                </c:pt>
                <c:pt idx="6808">
                  <c:v>0.34039999999997067</c:v>
                </c:pt>
                <c:pt idx="6809">
                  <c:v>0.34044999999997066</c:v>
                </c:pt>
                <c:pt idx="6810">
                  <c:v>0.34049999999997066</c:v>
                </c:pt>
                <c:pt idx="6811">
                  <c:v>0.34054999999997065</c:v>
                </c:pt>
                <c:pt idx="6812">
                  <c:v>0.34059999999997065</c:v>
                </c:pt>
                <c:pt idx="6813">
                  <c:v>0.34064999999997064</c:v>
                </c:pt>
                <c:pt idx="6814">
                  <c:v>0.34069999999997064</c:v>
                </c:pt>
                <c:pt idx="6815">
                  <c:v>0.34074999999997063</c:v>
                </c:pt>
                <c:pt idx="6816">
                  <c:v>0.34079999999997063</c:v>
                </c:pt>
                <c:pt idx="6817">
                  <c:v>0.34084999999997062</c:v>
                </c:pt>
                <c:pt idx="6818">
                  <c:v>0.34089999999997062</c:v>
                </c:pt>
                <c:pt idx="6819">
                  <c:v>0.34094999999997061</c:v>
                </c:pt>
                <c:pt idx="6820">
                  <c:v>0.3409999999999706</c:v>
                </c:pt>
                <c:pt idx="6821">
                  <c:v>0.3410499999999706</c:v>
                </c:pt>
                <c:pt idx="6822">
                  <c:v>0.34109999999997059</c:v>
                </c:pt>
                <c:pt idx="6823">
                  <c:v>0.34114999999997059</c:v>
                </c:pt>
                <c:pt idx="6824">
                  <c:v>0.34119999999997058</c:v>
                </c:pt>
                <c:pt idx="6825">
                  <c:v>0.34124999999997058</c:v>
                </c:pt>
                <c:pt idx="6826">
                  <c:v>0.34129999999997057</c:v>
                </c:pt>
                <c:pt idx="6827">
                  <c:v>0.34134999999997057</c:v>
                </c:pt>
                <c:pt idx="6828">
                  <c:v>0.34139999999997056</c:v>
                </c:pt>
                <c:pt idx="6829">
                  <c:v>0.34144999999997055</c:v>
                </c:pt>
                <c:pt idx="6830">
                  <c:v>0.34149999999997055</c:v>
                </c:pt>
                <c:pt idx="6831">
                  <c:v>0.34154999999997054</c:v>
                </c:pt>
                <c:pt idx="6832">
                  <c:v>0.34159999999997054</c:v>
                </c:pt>
                <c:pt idx="6833">
                  <c:v>0.34164999999997053</c:v>
                </c:pt>
                <c:pt idx="6834">
                  <c:v>0.34169999999997053</c:v>
                </c:pt>
                <c:pt idx="6835">
                  <c:v>0.34174999999997052</c:v>
                </c:pt>
                <c:pt idx="6836">
                  <c:v>0.34179999999997052</c:v>
                </c:pt>
                <c:pt idx="6837">
                  <c:v>0.34184999999997051</c:v>
                </c:pt>
                <c:pt idx="6838">
                  <c:v>0.34189999999997051</c:v>
                </c:pt>
                <c:pt idx="6839">
                  <c:v>0.3419499999999705</c:v>
                </c:pt>
                <c:pt idx="6840">
                  <c:v>0.34199999999997049</c:v>
                </c:pt>
                <c:pt idx="6841">
                  <c:v>0.34204999999997049</c:v>
                </c:pt>
                <c:pt idx="6842">
                  <c:v>0.34209999999997048</c:v>
                </c:pt>
                <c:pt idx="6843">
                  <c:v>0.34214999999997048</c:v>
                </c:pt>
                <c:pt idx="6844">
                  <c:v>0.34219999999997047</c:v>
                </c:pt>
                <c:pt idx="6845">
                  <c:v>0.34224999999997047</c:v>
                </c:pt>
                <c:pt idx="6846">
                  <c:v>0.34229999999997046</c:v>
                </c:pt>
                <c:pt idx="6847">
                  <c:v>0.34234999999997046</c:v>
                </c:pt>
                <c:pt idx="6848">
                  <c:v>0.34239999999997045</c:v>
                </c:pt>
                <c:pt idx="6849">
                  <c:v>0.34244999999997044</c:v>
                </c:pt>
                <c:pt idx="6850">
                  <c:v>0.34249999999997044</c:v>
                </c:pt>
                <c:pt idx="6851">
                  <c:v>0.34254999999997043</c:v>
                </c:pt>
                <c:pt idx="6852">
                  <c:v>0.34259999999997043</c:v>
                </c:pt>
                <c:pt idx="6853">
                  <c:v>0.34264999999997042</c:v>
                </c:pt>
                <c:pt idx="6854">
                  <c:v>0.34269999999997042</c:v>
                </c:pt>
                <c:pt idx="6855">
                  <c:v>0.34274999999997041</c:v>
                </c:pt>
                <c:pt idx="6856">
                  <c:v>0.34279999999997041</c:v>
                </c:pt>
                <c:pt idx="6857">
                  <c:v>0.3428499999999704</c:v>
                </c:pt>
                <c:pt idx="6858">
                  <c:v>0.3428999999999704</c:v>
                </c:pt>
                <c:pt idx="6859">
                  <c:v>0.34294999999997039</c:v>
                </c:pt>
                <c:pt idx="6860">
                  <c:v>0.34299999999997038</c:v>
                </c:pt>
                <c:pt idx="6861">
                  <c:v>0.34304999999997038</c:v>
                </c:pt>
                <c:pt idx="6862">
                  <c:v>0.34309999999997037</c:v>
                </c:pt>
                <c:pt idx="6863">
                  <c:v>0.34314999999997037</c:v>
                </c:pt>
                <c:pt idx="6864">
                  <c:v>0.34319999999997036</c:v>
                </c:pt>
                <c:pt idx="6865">
                  <c:v>0.34324999999997036</c:v>
                </c:pt>
                <c:pt idx="6866">
                  <c:v>0.34329999999997035</c:v>
                </c:pt>
                <c:pt idx="6867">
                  <c:v>0.34334999999997035</c:v>
                </c:pt>
                <c:pt idx="6868">
                  <c:v>0.34339999999997034</c:v>
                </c:pt>
                <c:pt idx="6869">
                  <c:v>0.34344999999997033</c:v>
                </c:pt>
                <c:pt idx="6870">
                  <c:v>0.34349999999997033</c:v>
                </c:pt>
                <c:pt idx="6871">
                  <c:v>0.34354999999997032</c:v>
                </c:pt>
                <c:pt idx="6872">
                  <c:v>0.34359999999997032</c:v>
                </c:pt>
                <c:pt idx="6873">
                  <c:v>0.34364999999997031</c:v>
                </c:pt>
                <c:pt idx="6874">
                  <c:v>0.34369999999997031</c:v>
                </c:pt>
                <c:pt idx="6875">
                  <c:v>0.3437499999999703</c:v>
                </c:pt>
                <c:pt idx="6876">
                  <c:v>0.3437999999999703</c:v>
                </c:pt>
                <c:pt idx="6877">
                  <c:v>0.34384999999997029</c:v>
                </c:pt>
                <c:pt idx="6878">
                  <c:v>0.34389999999997029</c:v>
                </c:pt>
                <c:pt idx="6879">
                  <c:v>0.34394999999997028</c:v>
                </c:pt>
                <c:pt idx="6880">
                  <c:v>0.34399999999997027</c:v>
                </c:pt>
                <c:pt idx="6881">
                  <c:v>0.34404999999997027</c:v>
                </c:pt>
                <c:pt idx="6882">
                  <c:v>0.34409999999997026</c:v>
                </c:pt>
                <c:pt idx="6883">
                  <c:v>0.34414999999997026</c:v>
                </c:pt>
                <c:pt idx="6884">
                  <c:v>0.34419999999997025</c:v>
                </c:pt>
                <c:pt idx="6885">
                  <c:v>0.34424999999997025</c:v>
                </c:pt>
                <c:pt idx="6886">
                  <c:v>0.34429999999997024</c:v>
                </c:pt>
                <c:pt idx="6887">
                  <c:v>0.34434999999997024</c:v>
                </c:pt>
                <c:pt idx="6888">
                  <c:v>0.34439999999997023</c:v>
                </c:pt>
                <c:pt idx="6889">
                  <c:v>0.34444999999997022</c:v>
                </c:pt>
                <c:pt idx="6890">
                  <c:v>0.34449999999997022</c:v>
                </c:pt>
                <c:pt idx="6891">
                  <c:v>0.34454999999997021</c:v>
                </c:pt>
                <c:pt idx="6892">
                  <c:v>0.34459999999997021</c:v>
                </c:pt>
                <c:pt idx="6893">
                  <c:v>0.3446499999999702</c:v>
                </c:pt>
                <c:pt idx="6894">
                  <c:v>0.3446999999999702</c:v>
                </c:pt>
                <c:pt idx="6895">
                  <c:v>0.34474999999997019</c:v>
                </c:pt>
                <c:pt idx="6896">
                  <c:v>0.34479999999997019</c:v>
                </c:pt>
                <c:pt idx="6897">
                  <c:v>0.34484999999997018</c:v>
                </c:pt>
                <c:pt idx="6898">
                  <c:v>0.34489999999997017</c:v>
                </c:pt>
                <c:pt idx="6899">
                  <c:v>0.34494999999997017</c:v>
                </c:pt>
                <c:pt idx="6900">
                  <c:v>0.34499999999997016</c:v>
                </c:pt>
                <c:pt idx="6901">
                  <c:v>0.34504999999997016</c:v>
                </c:pt>
                <c:pt idx="6902">
                  <c:v>0.34509999999997015</c:v>
                </c:pt>
                <c:pt idx="6903">
                  <c:v>0.34514999999997015</c:v>
                </c:pt>
                <c:pt idx="6904">
                  <c:v>0.34519999999997014</c:v>
                </c:pt>
                <c:pt idx="6905">
                  <c:v>0.34524999999997014</c:v>
                </c:pt>
                <c:pt idx="6906">
                  <c:v>0.34529999999997013</c:v>
                </c:pt>
                <c:pt idx="6907">
                  <c:v>0.34534999999997013</c:v>
                </c:pt>
                <c:pt idx="6908">
                  <c:v>0.34539999999997012</c:v>
                </c:pt>
                <c:pt idx="6909">
                  <c:v>0.34544999999997011</c:v>
                </c:pt>
                <c:pt idx="6910">
                  <c:v>0.34549999999997011</c:v>
                </c:pt>
                <c:pt idx="6911">
                  <c:v>0.3455499999999701</c:v>
                </c:pt>
                <c:pt idx="6912">
                  <c:v>0.3455999999999701</c:v>
                </c:pt>
                <c:pt idx="6913">
                  <c:v>0.34564999999997009</c:v>
                </c:pt>
                <c:pt idx="6914">
                  <c:v>0.34569999999997009</c:v>
                </c:pt>
                <c:pt idx="6915">
                  <c:v>0.34574999999997008</c:v>
                </c:pt>
                <c:pt idx="6916">
                  <c:v>0.34579999999997008</c:v>
                </c:pt>
                <c:pt idx="6917">
                  <c:v>0.34584999999997007</c:v>
                </c:pt>
                <c:pt idx="6918">
                  <c:v>0.34589999999997006</c:v>
                </c:pt>
                <c:pt idx="6919">
                  <c:v>0.34594999999997006</c:v>
                </c:pt>
                <c:pt idx="6920">
                  <c:v>0.34599999999997005</c:v>
                </c:pt>
                <c:pt idx="6921">
                  <c:v>0.34604999999997005</c:v>
                </c:pt>
                <c:pt idx="6922">
                  <c:v>0.34609999999997004</c:v>
                </c:pt>
                <c:pt idx="6923">
                  <c:v>0.34614999999997004</c:v>
                </c:pt>
                <c:pt idx="6924">
                  <c:v>0.34619999999997003</c:v>
                </c:pt>
                <c:pt idx="6925">
                  <c:v>0.34624999999997003</c:v>
                </c:pt>
                <c:pt idx="6926">
                  <c:v>0.34629999999997002</c:v>
                </c:pt>
                <c:pt idx="6927">
                  <c:v>0.34634999999997002</c:v>
                </c:pt>
                <c:pt idx="6928">
                  <c:v>0.34639999999997001</c:v>
                </c:pt>
                <c:pt idx="6929">
                  <c:v>0.34644999999997</c:v>
                </c:pt>
                <c:pt idx="6930">
                  <c:v>0.34649999999997</c:v>
                </c:pt>
                <c:pt idx="6931">
                  <c:v>0.34654999999996999</c:v>
                </c:pt>
                <c:pt idx="6932">
                  <c:v>0.34659999999996999</c:v>
                </c:pt>
                <c:pt idx="6933">
                  <c:v>0.34664999999996998</c:v>
                </c:pt>
                <c:pt idx="6934">
                  <c:v>0.34669999999996998</c:v>
                </c:pt>
                <c:pt idx="6935">
                  <c:v>0.34674999999996997</c:v>
                </c:pt>
                <c:pt idx="6936">
                  <c:v>0.34679999999996997</c:v>
                </c:pt>
                <c:pt idx="6937">
                  <c:v>0.34684999999996996</c:v>
                </c:pt>
                <c:pt idx="6938">
                  <c:v>0.34689999999996995</c:v>
                </c:pt>
                <c:pt idx="6939">
                  <c:v>0.34694999999996995</c:v>
                </c:pt>
                <c:pt idx="6940">
                  <c:v>0.34699999999996994</c:v>
                </c:pt>
                <c:pt idx="6941">
                  <c:v>0.34704999999996994</c:v>
                </c:pt>
                <c:pt idx="6942">
                  <c:v>0.34709999999996993</c:v>
                </c:pt>
                <c:pt idx="6943">
                  <c:v>0.34714999999996993</c:v>
                </c:pt>
                <c:pt idx="6944">
                  <c:v>0.34719999999996992</c:v>
                </c:pt>
                <c:pt idx="6945">
                  <c:v>0.34724999999996992</c:v>
                </c:pt>
                <c:pt idx="6946">
                  <c:v>0.34729999999996991</c:v>
                </c:pt>
                <c:pt idx="6947">
                  <c:v>0.34734999999996991</c:v>
                </c:pt>
                <c:pt idx="6948">
                  <c:v>0.3473999999999699</c:v>
                </c:pt>
                <c:pt idx="6949">
                  <c:v>0.34744999999996989</c:v>
                </c:pt>
                <c:pt idx="6950">
                  <c:v>0.34749999999996989</c:v>
                </c:pt>
                <c:pt idx="6951">
                  <c:v>0.34754999999996988</c:v>
                </c:pt>
                <c:pt idx="6952">
                  <c:v>0.34759999999996988</c:v>
                </c:pt>
                <c:pt idx="6953">
                  <c:v>0.34764999999996987</c:v>
                </c:pt>
                <c:pt idx="6954">
                  <c:v>0.34769999999996987</c:v>
                </c:pt>
                <c:pt idx="6955">
                  <c:v>0.34774999999996986</c:v>
                </c:pt>
                <c:pt idx="6956">
                  <c:v>0.34779999999996986</c:v>
                </c:pt>
                <c:pt idx="6957">
                  <c:v>0.34784999999996985</c:v>
                </c:pt>
                <c:pt idx="6958">
                  <c:v>0.34789999999996984</c:v>
                </c:pt>
                <c:pt idx="6959">
                  <c:v>0.34794999999996984</c:v>
                </c:pt>
                <c:pt idx="6960">
                  <c:v>0.34799999999996983</c:v>
                </c:pt>
                <c:pt idx="6961">
                  <c:v>0.34804999999996983</c:v>
                </c:pt>
                <c:pt idx="6962">
                  <c:v>0.34809999999996982</c:v>
                </c:pt>
                <c:pt idx="6963">
                  <c:v>0.34814999999996982</c:v>
                </c:pt>
                <c:pt idx="6964">
                  <c:v>0.34819999999996981</c:v>
                </c:pt>
                <c:pt idx="6965">
                  <c:v>0.34824999999996981</c:v>
                </c:pt>
                <c:pt idx="6966">
                  <c:v>0.3482999999999698</c:v>
                </c:pt>
                <c:pt idx="6967">
                  <c:v>0.34834999999996979</c:v>
                </c:pt>
                <c:pt idx="6968">
                  <c:v>0.34839999999996979</c:v>
                </c:pt>
                <c:pt idx="6969">
                  <c:v>0.34844999999996978</c:v>
                </c:pt>
                <c:pt idx="6970">
                  <c:v>0.34849999999996978</c:v>
                </c:pt>
                <c:pt idx="6971">
                  <c:v>0.34854999999996977</c:v>
                </c:pt>
                <c:pt idx="6972">
                  <c:v>0.34859999999996977</c:v>
                </c:pt>
                <c:pt idx="6973">
                  <c:v>0.34864999999996976</c:v>
                </c:pt>
                <c:pt idx="6974">
                  <c:v>0.34869999999996976</c:v>
                </c:pt>
                <c:pt idx="6975">
                  <c:v>0.34874999999996975</c:v>
                </c:pt>
                <c:pt idx="6976">
                  <c:v>0.34879999999996975</c:v>
                </c:pt>
                <c:pt idx="6977">
                  <c:v>0.34884999999996974</c:v>
                </c:pt>
                <c:pt idx="6978">
                  <c:v>0.34889999999996973</c:v>
                </c:pt>
                <c:pt idx="6979">
                  <c:v>0.34894999999996973</c:v>
                </c:pt>
                <c:pt idx="6980">
                  <c:v>0.34899999999996972</c:v>
                </c:pt>
                <c:pt idx="6981">
                  <c:v>0.34904999999996972</c:v>
                </c:pt>
                <c:pt idx="6982">
                  <c:v>0.34909999999996971</c:v>
                </c:pt>
                <c:pt idx="6983">
                  <c:v>0.34914999999996971</c:v>
                </c:pt>
                <c:pt idx="6984">
                  <c:v>0.3491999999999697</c:v>
                </c:pt>
                <c:pt idx="6985">
                  <c:v>0.3492499999999697</c:v>
                </c:pt>
                <c:pt idx="6986">
                  <c:v>0.34929999999996969</c:v>
                </c:pt>
                <c:pt idx="6987">
                  <c:v>0.34934999999996968</c:v>
                </c:pt>
                <c:pt idx="6988">
                  <c:v>0.34939999999996968</c:v>
                </c:pt>
                <c:pt idx="6989">
                  <c:v>0.34944999999996967</c:v>
                </c:pt>
                <c:pt idx="6990">
                  <c:v>0.34949999999996967</c:v>
                </c:pt>
                <c:pt idx="6991">
                  <c:v>0.34954999999996966</c:v>
                </c:pt>
                <c:pt idx="6992">
                  <c:v>0.34959999999996966</c:v>
                </c:pt>
                <c:pt idx="6993">
                  <c:v>0.34964999999996965</c:v>
                </c:pt>
                <c:pt idx="6994">
                  <c:v>0.34969999999996965</c:v>
                </c:pt>
                <c:pt idx="6995">
                  <c:v>0.34974999999996964</c:v>
                </c:pt>
                <c:pt idx="6996">
                  <c:v>0.34979999999996964</c:v>
                </c:pt>
                <c:pt idx="6997">
                  <c:v>0.34984999999996963</c:v>
                </c:pt>
                <c:pt idx="6998">
                  <c:v>0.34989999999996962</c:v>
                </c:pt>
              </c:numCache>
            </c:numRef>
          </c:xVal>
          <c:yVal>
            <c:numRef>
              <c:f>Sheet2!$C$2:$C$7000</c:f>
              <c:numCache>
                <c:formatCode>General</c:formatCode>
                <c:ptCount val="6999"/>
                <c:pt idx="0">
                  <c:v>0</c:v>
                </c:pt>
                <c:pt idx="1">
                  <c:v>2.4187904270249267E-2</c:v>
                </c:pt>
                <c:pt idx="2">
                  <c:v>4.836165522268876E-2</c:v>
                </c:pt>
                <c:pt idx="3">
                  <c:v>7.2507107821185482E-2</c:v>
                </c:pt>
                <c:pt idx="4">
                  <c:v>9.6610133588114031E-2</c:v>
                </c:pt>
                <c:pt idx="5">
                  <c:v>0.12065662887149839</c:v>
                </c:pt>
                <c:pt idx="6">
                  <c:v>0.14463252309762728</c:v>
                </c:pt>
                <c:pt idx="7">
                  <c:v>0.16852378700431389</c:v>
                </c:pt>
                <c:pt idx="8">
                  <c:v>0.19231644084998284</c:v>
                </c:pt>
                <c:pt idx="9">
                  <c:v>0.21599656259378039</c:v>
                </c:pt>
                <c:pt idx="10">
                  <c:v>0.23955029604192188</c:v>
                </c:pt>
                <c:pt idx="11">
                  <c:v>0.26296385895550917</c:v>
                </c:pt>
                <c:pt idx="12">
                  <c:v>0.28622355111507414</c:v>
                </c:pt>
                <c:pt idx="13">
                  <c:v>0.30931576233712954</c:v>
                </c:pt>
                <c:pt idx="14">
                  <c:v>0.33222698043803578</c:v>
                </c:pt>
                <c:pt idx="15">
                  <c:v>0.35494379914052426</c:v>
                </c:pt>
                <c:pt idx="16">
                  <c:v>0.37745292591825086</c:v>
                </c:pt>
                <c:pt idx="17">
                  <c:v>0.39974118977378859</c:v>
                </c:pt>
                <c:pt idx="18">
                  <c:v>0.42179554894550947</c:v>
                </c:pt>
                <c:pt idx="19">
                  <c:v>0.44360309853884461</c:v>
                </c:pt>
                <c:pt idx="20">
                  <c:v>0.46515107807745842</c:v>
                </c:pt>
                <c:pt idx="21">
                  <c:v>0.48642687896991788</c:v>
                </c:pt>
                <c:pt idx="22">
                  <c:v>0.50741805188748701</c:v>
                </c:pt>
                <c:pt idx="23">
                  <c:v>0.52811231404873193</c:v>
                </c:pt>
                <c:pt idx="24">
                  <c:v>0.54849755640667031</c:v>
                </c:pt>
                <c:pt idx="25">
                  <c:v>0.56856185073426391</c:v>
                </c:pt>
                <c:pt idx="26">
                  <c:v>0.58829345660410404</c:v>
                </c:pt>
                <c:pt idx="27">
                  <c:v>0.60768082825820957</c:v>
                </c:pt>
                <c:pt idx="28">
                  <c:v>0.62671262136391559</c:v>
                </c:pt>
                <c:pt idx="29">
                  <c:v>0.64537769965189873</c:v>
                </c:pt>
                <c:pt idx="30">
                  <c:v>0.66366514143245825</c:v>
                </c:pt>
                <c:pt idx="31">
                  <c:v>0.68156424598623633</c:v>
                </c:pt>
                <c:pt idx="32">
                  <c:v>0.69906453982564065</c:v>
                </c:pt>
                <c:pt idx="33">
                  <c:v>0.71615578282330394</c:v>
                </c:pt>
                <c:pt idx="34">
                  <c:v>0.73282797420399548</c:v>
                </c:pt>
                <c:pt idx="35">
                  <c:v>0.74907135839647765</c:v>
                </c:pt>
                <c:pt idx="36">
                  <c:v>0.76487643074188394</c:v>
                </c:pt>
                <c:pt idx="37">
                  <c:v>0.78023394305527827</c:v>
                </c:pt>
                <c:pt idx="38">
                  <c:v>0.79513490903714046</c:v>
                </c:pt>
                <c:pt idx="39">
                  <c:v>0.80957060953161208</c:v>
                </c:pt>
                <c:pt idx="40">
                  <c:v>0.82353259762842712</c:v>
                </c:pt>
                <c:pt idx="41">
                  <c:v>0.83701270360553803</c:v>
                </c:pt>
                <c:pt idx="42">
                  <c:v>0.85000303970955093</c:v>
                </c:pt>
                <c:pt idx="43">
                  <c:v>0.86249600477116706</c:v>
                </c:pt>
                <c:pt idx="44">
                  <c:v>0.87448428865293415</c:v>
                </c:pt>
                <c:pt idx="45">
                  <c:v>0.88596087652670175</c:v>
                </c:pt>
                <c:pt idx="46">
                  <c:v>0.89691905297828034</c:v>
                </c:pt>
                <c:pt idx="47">
                  <c:v>0.90735240593690114</c:v>
                </c:pt>
                <c:pt idx="48">
                  <c:v>0.91725483042717637</c:v>
                </c:pt>
                <c:pt idx="49">
                  <c:v>0.92662053214136753</c:v>
                </c:pt>
                <c:pt idx="50">
                  <c:v>0.93544403082986738</c:v>
                </c:pt>
                <c:pt idx="51">
                  <c:v>0.94372016350791554</c:v>
                </c:pt>
                <c:pt idx="52">
                  <c:v>0.95144408747666898</c:v>
                </c:pt>
                <c:pt idx="53">
                  <c:v>0.95861128315685984</c:v>
                </c:pt>
                <c:pt idx="54">
                  <c:v>0.96521755673338405</c:v>
                </c:pt>
                <c:pt idx="55">
                  <c:v>0.97125904260927132</c:v>
                </c:pt>
                <c:pt idx="56">
                  <c:v>0.97673220566760166</c:v>
                </c:pt>
                <c:pt idx="57">
                  <c:v>0.98163384334004467</c:v>
                </c:pt>
                <c:pt idx="58">
                  <c:v>0.98596108748081202</c:v>
                </c:pt>
                <c:pt idx="59">
                  <c:v>0.98971140604492447</c:v>
                </c:pt>
                <c:pt idx="60">
                  <c:v>0.9928826045698137</c:v>
                </c:pt>
                <c:pt idx="61">
                  <c:v>0.99547282745939103</c:v>
                </c:pt>
                <c:pt idx="62">
                  <c:v>0.99748055906983091</c:v>
                </c:pt>
                <c:pt idx="63">
                  <c:v>0.99890462459643603</c:v>
                </c:pt>
                <c:pt idx="64">
                  <c:v>0.99974419076106225</c:v>
                </c:pt>
                <c:pt idx="65">
                  <c:v>0.99999876629970352</c:v>
                </c:pt>
                <c:pt idx="66">
                  <c:v>0.99966820224995012</c:v>
                </c:pt>
                <c:pt idx="67">
                  <c:v>0.99875269203815276</c:v>
                </c:pt>
                <c:pt idx="68">
                  <c:v>0.99725277136624069</c:v>
                </c:pt>
                <c:pt idx="69">
                  <c:v>0.99516931789826135</c:v>
                </c:pt>
                <c:pt idx="70">
                  <c:v>0.99250355074682362</c:v>
                </c:pt>
                <c:pt idx="71">
                  <c:v>0.98925702975974539</c:v>
                </c:pt>
                <c:pt idx="72">
                  <c:v>0.9854316546073244</c:v>
                </c:pt>
                <c:pt idx="73">
                  <c:v>0.9810296636707645</c:v>
                </c:pt>
                <c:pt idx="74">
                  <c:v>0.97605363273240797</c:v>
                </c:pt>
                <c:pt idx="75">
                  <c:v>0.97050647346854202</c:v>
                </c:pt>
                <c:pt idx="76">
                  <c:v>0.96439143174565978</c:v>
                </c:pt>
                <c:pt idx="77">
                  <c:v>0.95771208572117206</c:v>
                </c:pt>
                <c:pt idx="78">
                  <c:v>0.95047234374968426</c:v>
                </c:pt>
                <c:pt idx="79">
                  <c:v>0.94267644209605972</c:v>
                </c:pt>
                <c:pt idx="80">
                  <c:v>0.93432894245661147</c:v>
                </c:pt>
                <c:pt idx="81">
                  <c:v>0.92543472928986825</c:v>
                </c:pt>
                <c:pt idx="82">
                  <c:v>0.91599900695848213</c:v>
                </c:pt>
                <c:pt idx="83">
                  <c:v>0.9060272966839461</c:v>
                </c:pt>
                <c:pt idx="84">
                  <c:v>0.89552543331590395</c:v>
                </c:pt>
                <c:pt idx="85">
                  <c:v>0.88449956191794565</c:v>
                </c:pt>
                <c:pt idx="86">
                  <c:v>0.872956134171882</c:v>
                </c:pt>
                <c:pt idx="87">
                  <c:v>0.86090190460260596</c:v>
                </c:pt>
                <c:pt idx="88">
                  <c:v>0.8483439266257482</c:v>
                </c:pt>
                <c:pt idx="89">
                  <c:v>0.83528954842043834</c:v>
                </c:pt>
                <c:pt idx="90">
                  <c:v>0.82174640862959003</c:v>
                </c:pt>
                <c:pt idx="91">
                  <c:v>0.80772243189022297</c:v>
                </c:pt>
                <c:pt idx="92">
                  <c:v>0.79322582419643739</c:v>
                </c:pt>
                <c:pt idx="93">
                  <c:v>0.77826506809775742</c:v>
                </c:pt>
                <c:pt idx="94">
                  <c:v>0.76284891773564911</c:v>
                </c:pt>
                <c:pt idx="95">
                  <c:v>0.74698639372111797</c:v>
                </c:pt>
                <c:pt idx="96">
                  <c:v>0.73068677785638825</c:v>
                </c:pt>
                <c:pt idx="97">
                  <c:v>0.71395960770374456</c:v>
                </c:pt>
                <c:pt idx="98">
                  <c:v>0.69681467100471983</c:v>
                </c:pt>
                <c:pt idx="99">
                  <c:v>0.67926199995289427</c:v>
                </c:pt>
                <c:pt idx="100">
                  <c:v>0.66131186532365283</c:v>
                </c:pt>
                <c:pt idx="101">
                  <c:v>0.64297477046434259</c:v>
                </c:pt>
                <c:pt idx="102">
                  <c:v>0.62426144514833937</c:v>
                </c:pt>
                <c:pt idx="103">
                  <c:v>0.60518283929662442</c:v>
                </c:pt>
                <c:pt idx="104">
                  <c:v>0.58575011657054576</c:v>
                </c:pt>
                <c:pt idx="105">
                  <c:v>0.56597464783950946</c:v>
                </c:pt>
                <c:pt idx="106">
                  <c:v>0.54586800452742401</c:v>
                </c:pt>
                <c:pt idx="107">
                  <c:v>0.5254419518417961</c:v>
                </c:pt>
                <c:pt idx="108">
                  <c:v>0.50470844188943242</c:v>
                </c:pt>
                <c:pt idx="109">
                  <c:v>0.4836796066827791</c:v>
                </c:pt>
                <c:pt idx="110">
                  <c:v>0.46236775104099409</c:v>
                </c:pt>
                <c:pt idx="111">
                  <c:v>0.44078534538990083</c:v>
                </c:pt>
                <c:pt idx="112">
                  <c:v>0.41894501846503773</c:v>
                </c:pt>
                <c:pt idx="113">
                  <c:v>0.39685954992207872</c:v>
                </c:pt>
                <c:pt idx="114">
                  <c:v>0.3745418628589402</c:v>
                </c:pt>
                <c:pt idx="115">
                  <c:v>0.35200501625395425</c:v>
                </c:pt>
                <c:pt idx="116">
                  <c:v>0.32926219732453649</c:v>
                </c:pt>
                <c:pt idx="117">
                  <c:v>0.30632671381081233</c:v>
                </c:pt>
                <c:pt idx="118">
                  <c:v>0.28321198618872079</c:v>
                </c:pt>
                <c:pt idx="119">
                  <c:v>0.25993153981715506</c:v>
                </c:pt>
                <c:pt idx="120">
                  <c:v>0.23649899702372892</c:v>
                </c:pt>
                <c:pt idx="121">
                  <c:v>0.21292806913380244</c:v>
                </c:pt>
                <c:pt idx="122">
                  <c:v>0.18923254844743514</c:v>
                </c:pt>
                <c:pt idx="123">
                  <c:v>0.16542630016895424</c:v>
                </c:pt>
                <c:pt idx="124">
                  <c:v>0.14152325429386317</c:v>
                </c:pt>
                <c:pt idx="125">
                  <c:v>0.11753739745784239</c:v>
                </c:pt>
                <c:pt idx="126">
                  <c:v>9.3482764752603795E-2</c:v>
                </c:pt>
                <c:pt idx="127">
                  <c:v>6.9373431513391356E-2</c:v>
                </c:pt>
                <c:pt idx="128">
                  <c:v>4.522350508293782E-2</c:v>
                </c:pt>
                <c:pt idx="129">
                  <c:v>2.104711655668844E-2</c:v>
                </c:pt>
                <c:pt idx="130">
                  <c:v>-3.1415874858739161E-3</c:v>
                </c:pt>
                <c:pt idx="131">
                  <c:v>-2.7328453258960009E-2</c:v>
                </c:pt>
                <c:pt idx="132">
                  <c:v>-5.1499328052426172E-2</c:v>
                </c:pt>
                <c:pt idx="133">
                  <c:v>-7.5640068513096848E-2</c:v>
                </c:pt>
                <c:pt idx="134">
                  <c:v>-9.9736548920607987E-2</c:v>
                </c:pt>
                <c:pt idx="135">
                  <c:v>-0.12377466945293678</c:v>
                </c:pt>
                <c:pt idx="136">
                  <c:v>-0.14774036443677721</c:v>
                </c:pt>
                <c:pt idx="137">
                  <c:v>-0.17161961057792988</c:v>
                </c:pt>
                <c:pt idx="138">
                  <c:v>-0.195398435166898</c:v>
                </c:pt>
                <c:pt idx="139">
                  <c:v>-0.2190629242548843</c:v>
                </c:pt>
                <c:pt idx="140">
                  <c:v>-0.24259923079540069</c:v>
                </c:pt>
                <c:pt idx="141">
                  <c:v>-0.26599358274673479</c:v>
                </c:pt>
                <c:pt idx="142">
                  <c:v>-0.28923229113052773</c:v>
                </c:pt>
                <c:pt idx="143">
                  <c:v>-0.31230175804174487</c:v>
                </c:pt>
                <c:pt idx="144">
                  <c:v>-0.33518848460535933</c:v>
                </c:pt>
                <c:pt idx="145">
                  <c:v>-0.35787907887508913</c:v>
                </c:pt>
                <c:pt idx="146">
                  <c:v>-0.38036026366956194</c:v>
                </c:pt>
                <c:pt idx="147">
                  <c:v>-0.40261888434133247</c:v>
                </c:pt>
                <c:pt idx="148">
                  <c:v>-0.42464191647419391</c:v>
                </c:pt>
                <c:pt idx="149">
                  <c:v>-0.44641647350429037</c:v>
                </c:pt>
                <c:pt idx="150">
                  <c:v>-0.46792981426056574</c:v>
                </c:pt>
                <c:pt idx="151">
                  <c:v>-0.48916935042013426</c:v>
                </c:pt>
                <c:pt idx="152">
                  <c:v>-0.51012265387421696</c:v>
                </c:pt>
                <c:pt idx="153">
                  <c:v>-0.53077746400032988</c:v>
                </c:pt>
                <c:pt idx="154">
                  <c:v>-0.55112169483646689</c:v>
                </c:pt>
                <c:pt idx="155">
                  <c:v>-0.57114344215308344</c:v>
                </c:pt>
                <c:pt idx="156">
                  <c:v>-0.5908309904187431</c:v>
                </c:pt>
                <c:pt idx="157">
                  <c:v>-0.61017281965534476</c:v>
                </c:pt>
                <c:pt idx="158">
                  <c:v>-0.62915761217892707</c:v>
                </c:pt>
                <c:pt idx="159">
                  <c:v>-0.64777425922210274</c:v>
                </c:pt>
                <c:pt idx="160">
                  <c:v>-0.66601186743424423</c:v>
                </c:pt>
                <c:pt idx="161">
                  <c:v>-0.68385976525562309</c:v>
                </c:pt>
                <c:pt idx="162">
                  <c:v>-0.70130750916177098</c:v>
                </c:pt>
                <c:pt idx="163">
                  <c:v>-0.71834488977440458</c:v>
                </c:pt>
                <c:pt idx="164">
                  <c:v>-0.73496193783534558</c:v>
                </c:pt>
                <c:pt idx="165">
                  <c:v>-0.75114893003993599</c:v>
                </c:pt>
                <c:pt idx="166">
                  <c:v>-0.76689639472653459</c:v>
                </c:pt>
                <c:pt idx="167">
                  <c:v>-0.78219511741876813</c:v>
                </c:pt>
                <c:pt idx="168">
                  <c:v>-0.79703614621729391</c:v>
                </c:pt>
                <c:pt idx="169">
                  <c:v>-0.81141079703791641</c:v>
                </c:pt>
                <c:pt idx="170">
                  <c:v>-0.82531065869299303</c:v>
                </c:pt>
                <c:pt idx="171">
                  <c:v>-0.83872759781316264</c:v>
                </c:pt>
                <c:pt idx="172">
                  <c:v>-0.85165376360650591</c:v>
                </c:pt>
                <c:pt idx="173">
                  <c:v>-0.86408159245235883</c:v>
                </c:pt>
                <c:pt idx="174">
                  <c:v>-0.8760038123270949</c:v>
                </c:pt>
                <c:pt idx="175">
                  <c:v>-0.8874134470592776</c:v>
                </c:pt>
                <c:pt idx="176">
                  <c:v>-0.89830382041169898</c:v>
                </c:pt>
                <c:pt idx="177">
                  <c:v>-0.90866855998791674</c:v>
                </c:pt>
                <c:pt idx="178">
                  <c:v>-0.91850160096099964</c:v>
                </c:pt>
                <c:pt idx="179">
                  <c:v>-0.92779718962230107</c:v>
                </c:pt>
                <c:pt idx="180">
                  <c:v>-0.93654988674818762</c:v>
                </c:pt>
                <c:pt idx="181">
                  <c:v>-0.94475457078274772</c:v>
                </c:pt>
                <c:pt idx="182">
                  <c:v>-0.95240644083461901</c:v>
                </c:pt>
                <c:pt idx="183">
                  <c:v>-0.95950101948618538</c:v>
                </c:pt>
                <c:pt idx="184">
                  <c:v>-0.96603415541349358</c:v>
                </c:pt>
                <c:pt idx="185">
                  <c:v>-0.97200202581535944</c:v>
                </c:pt>
                <c:pt idx="186">
                  <c:v>-0.97740113865024458</c:v>
                </c:pt>
                <c:pt idx="187">
                  <c:v>-0.9822283346795897</c:v>
                </c:pt>
                <c:pt idx="188">
                  <c:v>-0.98648078931641203</c:v>
                </c:pt>
                <c:pt idx="189">
                  <c:v>-0.99015601427808619</c:v>
                </c:pt>
                <c:pt idx="190">
                  <c:v>-0.9932518590423377</c:v>
                </c:pt>
                <c:pt idx="191">
                  <c:v>-0.99576651210560063</c:v>
                </c:pt>
                <c:pt idx="192">
                  <c:v>-0.99769850204300115</c:v>
                </c:pt>
                <c:pt idx="193">
                  <c:v>-0.99904669836934801</c:v>
                </c:pt>
                <c:pt idx="194">
                  <c:v>-0.99981031220062433</c:v>
                </c:pt>
                <c:pt idx="195">
                  <c:v>-0.9999888967155961</c:v>
                </c:pt>
                <c:pt idx="196">
                  <c:v>-0.99958234741726459</c:v>
                </c:pt>
                <c:pt idx="197">
                  <c:v>-0.9985909021940127</c:v>
                </c:pt>
                <c:pt idx="198">
                  <c:v>-0.99701514118040568</c:v>
                </c:pt>
                <c:pt idx="199">
                  <c:v>-0.9948559864177321</c:v>
                </c:pt>
                <c:pt idx="200">
                  <c:v>-0.99211470131447987</c:v>
                </c:pt>
                <c:pt idx="201">
                  <c:v>-0.9887928899070646</c:v>
                </c:pt>
                <c:pt idx="202">
                  <c:v>-0.98489249592124406</c:v>
                </c:pt>
                <c:pt idx="203">
                  <c:v>-0.98041580163476538</c:v>
                </c:pt>
                <c:pt idx="204">
                  <c:v>-0.97536542654191249</c:v>
                </c:pt>
                <c:pt idx="205">
                  <c:v>-0.96974432582073378</c:v>
                </c:pt>
                <c:pt idx="206">
                  <c:v>-0.96355578860385005</c:v>
                </c:pt>
                <c:pt idx="207">
                  <c:v>-0.95680343605384821</c:v>
                </c:pt>
                <c:pt idx="208">
                  <c:v>-0.94949121924439428</c:v>
                </c:pt>
                <c:pt idx="209">
                  <c:v>-0.94162341684830153</c:v>
                </c:pt>
                <c:pt idx="210">
                  <c:v>-0.93320463263390496</c:v>
                </c:pt>
                <c:pt idx="211">
                  <c:v>-0.92423979277121171</c:v>
                </c:pt>
                <c:pt idx="212">
                  <c:v>-0.91473414294940125</c:v>
                </c:pt>
                <c:pt idx="213">
                  <c:v>-0.90469324530735951</c:v>
                </c:pt>
                <c:pt idx="214">
                  <c:v>-0.89412297517904782</c:v>
                </c:pt>
                <c:pt idx="215">
                  <c:v>-0.88302951765560955</c:v>
                </c:pt>
                <c:pt idx="216">
                  <c:v>-0.87141936396622188</c:v>
                </c:pt>
                <c:pt idx="217">
                  <c:v>-0.85929930767981644</c:v>
                </c:pt>
                <c:pt idx="218">
                  <c:v>-0.84667644072989012</c:v>
                </c:pt>
                <c:pt idx="219">
                  <c:v>-0.83355814926472638</c:v>
                </c:pt>
                <c:pt idx="220">
                  <c:v>-0.81995210932546292</c:v>
                </c:pt>
                <c:pt idx="221">
                  <c:v>-0.80586628235453261</c:v>
                </c:pt>
                <c:pt idx="222">
                  <c:v>-0.79130891053709917</c:v>
                </c:pt>
                <c:pt idx="223">
                  <c:v>-0.77628851197822435</c:v>
                </c:pt>
                <c:pt idx="224">
                  <c:v>-0.76081387571858239</c:v>
                </c:pt>
                <c:pt idx="225">
                  <c:v>-0.74489405659163532</c:v>
                </c:pt>
                <c:pt idx="226">
                  <c:v>-0.72853836992528609</c:v>
                </c:pt>
                <c:pt idx="227">
                  <c:v>-0.71175638609110681</c:v>
                </c:pt>
                <c:pt idx="228">
                  <c:v>-0.69455792490432455</c:v>
                </c:pt>
                <c:pt idx="229">
                  <c:v>-0.6769530498778541</c:v>
                </c:pt>
                <c:pt idx="230">
                  <c:v>-0.65895206233373216</c:v>
                </c:pt>
                <c:pt idx="231">
                  <c:v>-0.64056549537539509</c:v>
                </c:pt>
                <c:pt idx="232">
                  <c:v>-0.62180410772433703</c:v>
                </c:pt>
                <c:pt idx="233">
                  <c:v>-0.60267887742475101</c:v>
                </c:pt>
                <c:pt idx="234">
                  <c:v>-0.58320099541982806</c:v>
                </c:pt>
                <c:pt idx="235">
                  <c:v>-0.56338185900348747</c:v>
                </c:pt>
                <c:pt idx="236">
                  <c:v>-0.54323306515136272</c:v>
                </c:pt>
                <c:pt idx="237">
                  <c:v>-0.52276640373493966</c:v>
                </c:pt>
                <c:pt idx="238">
                  <c:v>-0.5019938506228292</c:v>
                </c:pt>
                <c:pt idx="239">
                  <c:v>-0.48092756067320613</c:v>
                </c:pt>
                <c:pt idx="240">
                  <c:v>-0.45957986062150741</c:v>
                </c:pt>
                <c:pt idx="241">
                  <c:v>-0.4379632418675643</c:v>
                </c:pt>
                <c:pt idx="242">
                  <c:v>-0.41609035316638332</c:v>
                </c:pt>
                <c:pt idx="243">
                  <c:v>-0.39397399322684501</c:v>
                </c:pt>
                <c:pt idx="244">
                  <c:v>-0.37162710322266596</c:v>
                </c:pt>
                <c:pt idx="245">
                  <c:v>-0.34906275921999863</c:v>
                </c:pt>
                <c:pt idx="246">
                  <c:v>-0.32629416452609328</c:v>
                </c:pt>
                <c:pt idx="247">
                  <c:v>-0.30333464196351295</c:v>
                </c:pt>
                <c:pt idx="248">
                  <c:v>-0.28019762607441551</c:v>
                </c:pt>
                <c:pt idx="249">
                  <c:v>-0.25689665525945654</c:v>
                </c:pt>
                <c:pt idx="250">
                  <c:v>-0.23344536385592765</c:v>
                </c:pt>
                <c:pt idx="251">
                  <c:v>-0.209857474159759</c:v>
                </c:pt>
                <c:pt idx="252">
                  <c:v>-0.1861467883960454</c:v>
                </c:pt>
                <c:pt idx="253">
                  <c:v>-0.16232718064281079</c:v>
                </c:pt>
                <c:pt idx="254">
                  <c:v>-0.13841258871272846</c:v>
                </c:pt>
                <c:pt idx="255">
                  <c:v>-0.11441700599753979</c:v>
                </c:pt>
                <c:pt idx="256">
                  <c:v>-9.0354473279960115E-2</c:v>
                </c:pt>
                <c:pt idx="257">
                  <c:v>-6.6239070517849122E-2</c:v>
                </c:pt>
                <c:pt idx="258">
                  <c:v>-4.2084908605463378E-2</c:v>
                </c:pt>
                <c:pt idx="259">
                  <c:v>-1.7906121116598023E-2</c:v>
                </c:pt>
                <c:pt idx="260">
                  <c:v>6.2831439655343345E-3</c:v>
                </c:pt>
                <c:pt idx="261">
                  <c:v>3.0468732526856265E-2</c:v>
                </c:pt>
                <c:pt idx="262">
                  <c:v>5.4636492604573518E-2</c:v>
                </c:pt>
                <c:pt idx="263">
                  <c:v>7.8772282668056276E-2</c:v>
                </c:pt>
                <c:pt idx="264">
                  <c:v>0.1028619798936161</c:v>
                </c:pt>
                <c:pt idx="265">
                  <c:v>0.12689148842834472</c:v>
                </c:pt>
                <c:pt idx="266">
                  <c:v>0.15084674763816305</c:v>
                </c:pt>
                <c:pt idx="267">
                  <c:v>0.17471374033526244</c:v>
                </c:pt>
                <c:pt idx="268">
                  <c:v>0.19847850098013142</c:v>
                </c:pt>
                <c:pt idx="269">
                  <c:v>0.2221271238533534</c:v>
                </c:pt>
                <c:pt idx="270">
                  <c:v>0.2456457711924008</c:v>
                </c:pt>
                <c:pt idx="271">
                  <c:v>0.26902068128867312</c:v>
                </c:pt>
                <c:pt idx="272">
                  <c:v>0.29223817654002465</c:v>
                </c:pt>
                <c:pt idx="273">
                  <c:v>0.31528467145407835</c:v>
                </c:pt>
                <c:pt idx="274">
                  <c:v>0.33814668059765013</c:v>
                </c:pt>
                <c:pt idx="275">
                  <c:v>0.36081082648761681</c:v>
                </c:pt>
                <c:pt idx="276">
                  <c:v>0.38326384741861852</c:v>
                </c:pt>
                <c:pt idx="277">
                  <c:v>0.40549260522302161</c:v>
                </c:pt>
                <c:pt idx="278">
                  <c:v>0.42748409295858808</c:v>
                </c:pt>
                <c:pt idx="279">
                  <c:v>0.4492254425193592</c:v>
                </c:pt>
                <c:pt idx="280">
                  <c:v>0.47070393216530776</c:v>
                </c:pt>
                <c:pt idx="281">
                  <c:v>0.4919069939663388</c:v>
                </c:pt>
                <c:pt idx="282">
                  <c:v>0.5128222211562895</c:v>
                </c:pt>
                <c:pt idx="283">
                  <c:v>0.53343737539263303</c:v>
                </c:pt>
                <c:pt idx="284">
                  <c:v>0.55374039391762386</c:v>
                </c:pt>
                <c:pt idx="285">
                  <c:v>0.57371939661670113</c:v>
                </c:pt>
                <c:pt idx="286">
                  <c:v>0.59336269297002697</c:v>
                </c:pt>
                <c:pt idx="287">
                  <c:v>0.61265878889307912</c:v>
                </c:pt>
                <c:pt idx="288">
                  <c:v>0.63159639346230034</c:v>
                </c:pt>
                <c:pt idx="289">
                  <c:v>0.65016442552187781</c:v>
                </c:pt>
                <c:pt idx="290">
                  <c:v>0.66835202016777151</c:v>
                </c:pt>
                <c:pt idx="291">
                  <c:v>0.68614853510520568</c:v>
                </c:pt>
                <c:pt idx="292">
                  <c:v>0.70354355687590864</c:v>
                </c:pt>
                <c:pt idx="293">
                  <c:v>0.72052690695144461</c:v>
                </c:pt>
                <c:pt idx="294">
                  <c:v>0.73708864768907956</c:v>
                </c:pt>
                <c:pt idx="295">
                  <c:v>0.75321908814670002</c:v>
                </c:pt>
                <c:pt idx="296">
                  <c:v>0.7689087897533724</c:v>
                </c:pt>
                <c:pt idx="297">
                  <c:v>0.78414857183222897</c:v>
                </c:pt>
                <c:pt idx="298">
                  <c:v>0.79892951697245607</c:v>
                </c:pt>
                <c:pt idx="299">
                  <c:v>0.81324297624722874</c:v>
                </c:pt>
                <c:pt idx="300">
                  <c:v>0.82708057427454462</c:v>
                </c:pt>
                <c:pt idx="301">
                  <c:v>0.8404342141180009</c:v>
                </c:pt>
                <c:pt idx="302">
                  <c:v>0.85329608202463669</c:v>
                </c:pt>
                <c:pt idx="303">
                  <c:v>0.86565865199707326</c:v>
                </c:pt>
                <c:pt idx="304">
                  <c:v>0.87751469019728168</c:v>
                </c:pt>
                <c:pt idx="305">
                  <c:v>0.88885725917939118</c:v>
                </c:pt>
                <c:pt idx="306">
                  <c:v>0.8996797219490672</c:v>
                </c:pt>
                <c:pt idx="307">
                  <c:v>0.90997574584708718</c:v>
                </c:pt>
                <c:pt idx="308">
                  <c:v>0.91973930625483302</c:v>
                </c:pt>
                <c:pt idx="309">
                  <c:v>0.92896469011953764</c:v>
                </c:pt>
                <c:pt idx="310">
                  <c:v>0.93764649929722443</c:v>
                </c:pt>
                <c:pt idx="311">
                  <c:v>0.9457796537113774</c:v>
                </c:pt>
                <c:pt idx="312">
                  <c:v>0.95335939432549865</c:v>
                </c:pt>
                <c:pt idx="313">
                  <c:v>0.96038128592781391</c:v>
                </c:pt>
                <c:pt idx="314">
                  <c:v>0.96684121972649206</c:v>
                </c:pt>
                <c:pt idx="315">
                  <c:v>0.97273541575386535</c:v>
                </c:pt>
                <c:pt idx="316">
                  <c:v>0.97806042507824176</c:v>
                </c:pt>
                <c:pt idx="317">
                  <c:v>0.98281313182201291</c:v>
                </c:pt>
                <c:pt idx="318">
                  <c:v>0.9869907549848802</c:v>
                </c:pt>
                <c:pt idx="319">
                  <c:v>0.99059085007112957</c:v>
                </c:pt>
                <c:pt idx="320">
                  <c:v>0.9936113105200054</c:v>
                </c:pt>
                <c:pt idx="321">
                  <c:v>0.99605036893834331</c:v>
                </c:pt>
                <c:pt idx="322">
                  <c:v>0.99790659813474381</c:v>
                </c:pt>
                <c:pt idx="323">
                  <c:v>0.99917891195467878</c:v>
                </c:pt>
                <c:pt idx="324">
                  <c:v>0.99986656591604495</c:v>
                </c:pt>
                <c:pt idx="325">
                  <c:v>0.99996915764478989</c:v>
                </c:pt>
                <c:pt idx="326">
                  <c:v>0.99948662711035774</c:v>
                </c:pt>
                <c:pt idx="327">
                  <c:v>0.99841925666081499</c:v>
                </c:pt>
                <c:pt idx="328">
                  <c:v>0.99676767085763784</c:v>
                </c:pt>
                <c:pt idx="329">
                  <c:v>0.99453283611025545</c:v>
                </c:pt>
                <c:pt idx="330">
                  <c:v>0.99171606011056546</c:v>
                </c:pt>
                <c:pt idx="331">
                  <c:v>0.98831899106775012</c:v>
                </c:pt>
                <c:pt idx="332">
                  <c:v>0.98434361674384352</c:v>
                </c:pt>
                <c:pt idx="333">
                  <c:v>0.97979226329061087</c:v>
                </c:pt>
                <c:pt idx="334">
                  <c:v>0.97466759388842406</c:v>
                </c:pt>
                <c:pt idx="335">
                  <c:v>0.9689726071879271</c:v>
                </c:pt>
                <c:pt idx="336">
                  <c:v>0.96271063555540504</c:v>
                </c:pt>
                <c:pt idx="337">
                  <c:v>0.95588534312288187</c:v>
                </c:pt>
                <c:pt idx="338">
                  <c:v>0.94850072364408866</c:v>
                </c:pt>
                <c:pt idx="339">
                  <c:v>0.94056109815755995</c:v>
                </c:pt>
                <c:pt idx="340">
                  <c:v>0.93207111245821561</c:v>
                </c:pt>
                <c:pt idx="341">
                  <c:v>0.92303573437892217</c:v>
                </c:pt>
                <c:pt idx="342">
                  <c:v>0.91346025088361249</c:v>
                </c:pt>
                <c:pt idx="343">
                  <c:v>0.90335026497366999</c:v>
                </c:pt>
                <c:pt idx="344">
                  <c:v>0.89271169240938719</c:v>
                </c:pt>
                <c:pt idx="345">
                  <c:v>0.88155075824841433</c:v>
                </c:pt>
                <c:pt idx="346">
                  <c:v>0.86987399320323111</c:v>
                </c:pt>
                <c:pt idx="347">
                  <c:v>0.85768822981975823</c:v>
                </c:pt>
                <c:pt idx="348">
                  <c:v>0.84500059847936304</c:v>
                </c:pt>
                <c:pt idx="349">
                  <c:v>0.83181852322658489</c:v>
                </c:pt>
                <c:pt idx="350">
                  <c:v>0.81814971742502718</c:v>
                </c:pt>
                <c:pt idx="351">
                  <c:v>0.80400217924395789</c:v>
                </c:pt>
                <c:pt idx="352">
                  <c:v>0.78938418697825796</c:v>
                </c:pt>
                <c:pt idx="353">
                  <c:v>0.77430429420445646</c:v>
                </c:pt>
                <c:pt idx="354">
                  <c:v>0.75877132477569231</c:v>
                </c:pt>
                <c:pt idx="355">
                  <c:v>0.74279436765851536</c:v>
                </c:pt>
                <c:pt idx="356">
                  <c:v>0.72638277161457065</c:v>
                </c:pt>
                <c:pt idx="357">
                  <c:v>0.70954613973025971</c:v>
                </c:pt>
                <c:pt idx="358">
                  <c:v>0.69229432379758715</c:v>
                </c:pt>
                <c:pt idx="359">
                  <c:v>0.674637418549481</c:v>
                </c:pt>
                <c:pt idx="360">
                  <c:v>0.6565857557529553</c:v>
                </c:pt>
                <c:pt idx="361">
                  <c:v>0.63814989816358247</c:v>
                </c:pt>
                <c:pt idx="362">
                  <c:v>0.61934063334479161</c:v>
                </c:pt>
                <c:pt idx="363">
                  <c:v>0.60016896735563485</c:v>
                </c:pt>
                <c:pt idx="364">
                  <c:v>0.58064611831069768</c:v>
                </c:pt>
                <c:pt idx="365">
                  <c:v>0.56078350981592795</c:v>
                </c:pt>
                <c:pt idx="366">
                  <c:v>0.5405927642842232</c:v>
                </c:pt>
                <c:pt idx="367">
                  <c:v>0.52008569613468725</c:v>
                </c:pt>
                <c:pt idx="368">
                  <c:v>0.49927430487954305</c:v>
                </c:pt>
                <c:pt idx="369">
                  <c:v>0.47817076810272557</c:v>
                </c:pt>
                <c:pt idx="370">
                  <c:v>0.45678743433429253</c:v>
                </c:pt>
                <c:pt idx="371">
                  <c:v>0.43513681582479996</c:v>
                </c:pt>
                <c:pt idx="372">
                  <c:v>0.41323158122388037</c:v>
                </c:pt>
                <c:pt idx="373">
                  <c:v>0.39108454816730487</c:v>
                </c:pt>
                <c:pt idx="374">
                  <c:v>0.36870867577686817</c:v>
                </c:pt>
                <c:pt idx="375">
                  <c:v>0.34611705707748186</c:v>
                </c:pt>
                <c:pt idx="376">
                  <c:v>0.32332291133592483</c:v>
                </c:pt>
                <c:pt idx="377">
                  <c:v>0.30033957632570729</c:v>
                </c:pt>
                <c:pt idx="378">
                  <c:v>0.2771805005226084</c:v>
                </c:pt>
                <c:pt idx="379">
                  <c:v>0.25385923523542953</c:v>
                </c:pt>
                <c:pt idx="380">
                  <c:v>0.23038942667657686</c:v>
                </c:pt>
                <c:pt idx="381">
                  <c:v>0.20678480797711291</c:v>
                </c:pt>
                <c:pt idx="382">
                  <c:v>0.18305919115094577</c:v>
                </c:pt>
                <c:pt idx="383">
                  <c:v>0.15922645901287028</c:v>
                </c:pt>
                <c:pt idx="384">
                  <c:v>0.13530055705516278</c:v>
                </c:pt>
                <c:pt idx="385">
                  <c:v>0.11129548528751866</c:v>
                </c:pt>
                <c:pt idx="386">
                  <c:v>8.7225290045080367E-2</c:v>
                </c:pt>
                <c:pt idx="387">
                  <c:v>6.3104055769360623E-2</c:v>
                </c:pt>
                <c:pt idx="388">
                  <c:v>3.8945896766867903E-2</c:v>
                </c:pt>
                <c:pt idx="389">
                  <c:v>1.476494895025502E-2</c:v>
                </c:pt>
                <c:pt idx="390">
                  <c:v>-9.4246384331661444E-3</c:v>
                </c:pt>
                <c:pt idx="391">
                  <c:v>-3.3608711080730228E-2</c:v>
                </c:pt>
                <c:pt idx="392">
                  <c:v>-5.777311791666434E-2</c:v>
                </c:pt>
                <c:pt idx="393">
                  <c:v>-8.1903719372454706E-2</c:v>
                </c:pt>
                <c:pt idx="394">
                  <c:v>-0.1059863956604782</c:v>
                </c:pt>
                <c:pt idx="395">
                  <c:v>-0.13000705503605919</c:v>
                </c:pt>
                <c:pt idx="396">
                  <c:v>-0.15395164204311923</c:v>
                </c:pt>
                <c:pt idx="397">
                  <c:v>-0.17780614573858392</c:v>
                </c:pt>
                <c:pt idx="398">
                  <c:v>-0.20155660789076099</c:v>
                </c:pt>
                <c:pt idx="399">
                  <c:v>-0.2251891311468574</c:v>
                </c:pt>
                <c:pt idx="400">
                  <c:v>-0.2486898871648823</c:v>
                </c:pt>
                <c:pt idx="401">
                  <c:v>-0.27204512470516745</c:v>
                </c:pt>
                <c:pt idx="402">
                  <c:v>-0.29524117767677177</c:v>
                </c:pt>
                <c:pt idx="403">
                  <c:v>-0.31826447313406214</c:v>
                </c:pt>
                <c:pt idx="404">
                  <c:v>-0.34110153921879266</c:v>
                </c:pt>
                <c:pt idx="405">
                  <c:v>-0.36373901304302519</c:v>
                </c:pt>
                <c:pt idx="406">
                  <c:v>-0.38616364850830387</c:v>
                </c:pt>
                <c:pt idx="407">
                  <c:v>-0.4083623240564746</c:v>
                </c:pt>
                <c:pt idx="408">
                  <c:v>-0.43032205034763932</c:v>
                </c:pt>
                <c:pt idx="409">
                  <c:v>-0.45202997786074217</c:v>
                </c:pt>
                <c:pt idx="410">
                  <c:v>-0.47347340441234265</c:v>
                </c:pt>
                <c:pt idx="411">
                  <c:v>-0.4946397825891764</c:v>
                </c:pt>
                <c:pt idx="412">
                  <c:v>-0.51551672709014629</c:v>
                </c:pt>
                <c:pt idx="413">
                  <c:v>-0.53609202197347083</c:v>
                </c:pt>
                <c:pt idx="414">
                  <c:v>-0.55635362780471787</c:v>
                </c:pt>
                <c:pt idx="415">
                  <c:v>-0.5762896887015645</c:v>
                </c:pt>
                <c:pt idx="416">
                  <c:v>-0.59588853927115171</c:v>
                </c:pt>
                <c:pt idx="417">
                  <c:v>-0.61513871143597609</c:v>
                </c:pt>
                <c:pt idx="418">
                  <c:v>-0.6340289411443254</c:v>
                </c:pt>
                <c:pt idx="419">
                  <c:v>-0.65254817496132411</c:v>
                </c:pt>
                <c:pt idx="420">
                  <c:v>-0.67068557653675176</c:v>
                </c:pt>
                <c:pt idx="421">
                  <c:v>-0.68843053294582268</c:v>
                </c:pt>
                <c:pt idx="422">
                  <c:v>-0.70577266089923774</c:v>
                </c:pt>
                <c:pt idx="423">
                  <c:v>-0.72270181281886536</c:v>
                </c:pt>
                <c:pt idx="424">
                  <c:v>-0.73920808277549843</c:v>
                </c:pt>
                <c:pt idx="425">
                  <c:v>-0.75528181228521307</c:v>
                </c:pt>
                <c:pt idx="426">
                  <c:v>-0.77091359596093756</c:v>
                </c:pt>
                <c:pt idx="427">
                  <c:v>-0.78609428701591932</c:v>
                </c:pt>
                <c:pt idx="428">
                  <c:v>-0.80081500261588523</c:v>
                </c:pt>
                <c:pt idx="429">
                  <c:v>-0.81506712907674184</c:v>
                </c:pt>
                <c:pt idx="430">
                  <c:v>-0.82884232690478932</c:v>
                </c:pt>
                <c:pt idx="431">
                  <c:v>-0.84213253567649649</c:v>
                </c:pt>
                <c:pt idx="432">
                  <c:v>-0.85492997875497911</c:v>
                </c:pt>
                <c:pt idx="433">
                  <c:v>-0.86722716784042408</c:v>
                </c:pt>
                <c:pt idx="434">
                  <c:v>-0.87901690735179261</c:v>
                </c:pt>
                <c:pt idx="435">
                  <c:v>-0.89029229863724979</c:v>
                </c:pt>
                <c:pt idx="436">
                  <c:v>-0.90104674401084039</c:v>
                </c:pt>
                <c:pt idx="437">
                  <c:v>-0.91127395061306138</c:v>
                </c:pt>
                <c:pt idx="438">
                  <c:v>-0.92096793409306843</c:v>
                </c:pt>
                <c:pt idx="439">
                  <c:v>-0.93012302211036002</c:v>
                </c:pt>
                <c:pt idx="440">
                  <c:v>-0.93873385765389372</c:v>
                </c:pt>
                <c:pt idx="441">
                  <c:v>-0.94679540217668656</c:v>
                </c:pt>
                <c:pt idx="442">
                  <c:v>-0.95430293854407577</c:v>
                </c:pt>
                <c:pt idx="443">
                  <c:v>-0.96125207379390176</c:v>
                </c:pt>
                <c:pt idx="444">
                  <c:v>-0.96763874170700848</c:v>
                </c:pt>
                <c:pt idx="445">
                  <c:v>-0.97345920518655127</c:v>
                </c:pt>
                <c:pt idx="446">
                  <c:v>-0.97871005844472403</c:v>
                </c:pt>
                <c:pt idx="447">
                  <c:v>-0.98338822899562217</c:v>
                </c:pt>
                <c:pt idx="448">
                  <c:v>-0.9874909794530774</c:v>
                </c:pt>
                <c:pt idx="449">
                  <c:v>-0.99101590913241433</c:v>
                </c:pt>
                <c:pt idx="450">
                  <c:v>-0.99396095545518659</c:v>
                </c:pt>
                <c:pt idx="451">
                  <c:v>-0.99632439515607529</c:v>
                </c:pt>
                <c:pt idx="452">
                  <c:v>-0.99810484529124033</c:v>
                </c:pt>
                <c:pt idx="453">
                  <c:v>-0.99930126404753727</c:v>
                </c:pt>
                <c:pt idx="454">
                  <c:v>-0.99991295135212377</c:v>
                </c:pt>
                <c:pt idx="455">
                  <c:v>-0.9999395492821006</c:v>
                </c:pt>
                <c:pt idx="456">
                  <c:v>-0.99938104227394686</c:v>
                </c:pt>
                <c:pt idx="457">
                  <c:v>-0.99823775713262652</c:v>
                </c:pt>
                <c:pt idx="458">
                  <c:v>-0.99651036284036199</c:v>
                </c:pt>
                <c:pt idx="459">
                  <c:v>-0.9941998701651853</c:v>
                </c:pt>
                <c:pt idx="460">
                  <c:v>-0.99130763106949737</c:v>
                </c:pt>
                <c:pt idx="461">
                  <c:v>-0.98783533791898015</c:v>
                </c:pt>
                <c:pt idx="462">
                  <c:v>-0.9837850224923248</c:v>
                </c:pt>
                <c:pt idx="463">
                  <c:v>-0.97915905479235721</c:v>
                </c:pt>
                <c:pt idx="464">
                  <c:v>-0.9739601416592526</c:v>
                </c:pt>
                <c:pt idx="465">
                  <c:v>-0.96819132518665485</c:v>
                </c:pt>
                <c:pt idx="466">
                  <c:v>-0.9618559809416245</c:v>
                </c:pt>
                <c:pt idx="467">
                  <c:v>-0.95495781598945895</c:v>
                </c:pt>
                <c:pt idx="468">
                  <c:v>-0.9475008667245387</c:v>
                </c:pt>
                <c:pt idx="469">
                  <c:v>-0.9394894965084698</c:v>
                </c:pt>
                <c:pt idx="470">
                  <c:v>-0.93092839311690745</c:v>
                </c:pt>
                <c:pt idx="471">
                  <c:v>-0.92182256599654577</c:v>
                </c:pt>
                <c:pt idx="472">
                  <c:v>-0.91217734333389167</c:v>
                </c:pt>
                <c:pt idx="473">
                  <c:v>-0.9019983689375265</c:v>
                </c:pt>
                <c:pt idx="474">
                  <c:v>-0.89129159893568699</c:v>
                </c:pt>
                <c:pt idx="475">
                  <c:v>-0.88006329829109409</c:v>
                </c:pt>
                <c:pt idx="476">
                  <c:v>-0.86832003713507089</c:v>
                </c:pt>
                <c:pt idx="477">
                  <c:v>-0.85606868692309313</c:v>
                </c:pt>
                <c:pt idx="478">
                  <c:v>-0.8433164164140271</c:v>
                </c:pt>
                <c:pt idx="479">
                  <c:v>-0.83007068747539414</c:v>
                </c:pt>
                <c:pt idx="480">
                  <c:v>-0.81633925071713553</c:v>
                </c:pt>
                <c:pt idx="481">
                  <c:v>-0.80213014095641655</c:v>
                </c:pt>
                <c:pt idx="482">
                  <c:v>-0.78745167251613146</c:v>
                </c:pt>
                <c:pt idx="483">
                  <c:v>-0.77231243435985786</c:v>
                </c:pt>
                <c:pt idx="484">
                  <c:v>-0.7567212850661067</c:v>
                </c:pt>
                <c:pt idx="485">
                  <c:v>-0.74068734764481581</c:v>
                </c:pt>
                <c:pt idx="486">
                  <c:v>-0.72422000419910171</c:v>
                </c:pt>
                <c:pt idx="487">
                  <c:v>-0.70732889043541791</c:v>
                </c:pt>
                <c:pt idx="488">
                  <c:v>-0.69002389002531284</c:v>
                </c:pt>
                <c:pt idx="489">
                  <c:v>-0.67231512882209621</c:v>
                </c:pt>
                <c:pt idx="490">
                  <c:v>-0.65421296893579295</c:v>
                </c:pt>
                <c:pt idx="491">
                  <c:v>-0.63572800266985441</c:v>
                </c:pt>
                <c:pt idx="492">
                  <c:v>-0.61687104632317979</c:v>
                </c:pt>
                <c:pt idx="493">
                  <c:v>-0.59765313386105534</c:v>
                </c:pt>
                <c:pt idx="494">
                  <c:v>-0.57808551045874224</c:v>
                </c:pt>
                <c:pt idx="495">
                  <c:v>-0.55817962592146941</c:v>
                </c:pt>
                <c:pt idx="496">
                  <c:v>-0.53794712798469158</c:v>
                </c:pt>
                <c:pt idx="497">
                  <c:v>-0.51739985549852929</c:v>
                </c:pt>
                <c:pt idx="498">
                  <c:v>-0.4965498315003789</c:v>
                </c:pt>
                <c:pt idx="499">
                  <c:v>-0.47540925617975521</c:v>
                </c:pt>
                <c:pt idx="500">
                  <c:v>-0.45399049973945937</c:v>
                </c:pt>
                <c:pt idx="501">
                  <c:v>-0.43230609515728069</c:v>
                </c:pt>
                <c:pt idx="502">
                  <c:v>-0.41036873085244469</c:v>
                </c:pt>
                <c:pt idx="503">
                  <c:v>-0.38819124326110749</c:v>
                </c:pt>
                <c:pt idx="504">
                  <c:v>-0.36578660932523954</c:v>
                </c:pt>
                <c:pt idx="505">
                  <c:v>-0.34316793889929387</c:v>
                </c:pt>
                <c:pt idx="506">
                  <c:v>-0.32034846707910003</c:v>
                </c:pt>
                <c:pt idx="507">
                  <c:v>-0.29734154645748262</c:v>
                </c:pt>
                <c:pt idx="508">
                  <c:v>-0.27416063931111129</c:v>
                </c:pt>
                <c:pt idx="509">
                  <c:v>-0.25081930972318617</c:v>
                </c:pt>
                <c:pt idx="510">
                  <c:v>-0.22733121564654479</c:v>
                </c:pt>
                <c:pt idx="511">
                  <c:v>-0.20371010091184313</c:v>
                </c:pt>
                <c:pt idx="512">
                  <c:v>-0.17996978718548626</c:v>
                </c:pt>
                <c:pt idx="513">
                  <c:v>-0.15612416588201242</c:v>
                </c:pt>
                <c:pt idx="514">
                  <c:v>-0.13218719003567356</c:v>
                </c:pt>
                <c:pt idx="515">
                  <c:v>-0.10817286613594185</c:v>
                </c:pt>
                <c:pt idx="516">
                  <c:v>-8.4095245931755228E-2</c:v>
                </c:pt>
                <c:pt idx="517">
                  <c:v>-5.9968418209270812E-2</c:v>
                </c:pt>
                <c:pt idx="518">
                  <c:v>-3.5806500547948275E-2</c:v>
                </c:pt>
                <c:pt idx="519">
                  <c:v>-1.1623631059784983E-2</c:v>
                </c:pt>
                <c:pt idx="520">
                  <c:v>1.2566039883465014E-2</c:v>
                </c:pt>
                <c:pt idx="521">
                  <c:v>3.67483579302368E-2</c:v>
                </c:pt>
                <c:pt idx="522">
                  <c:v>6.0909173031446925E-2</c:v>
                </c:pt>
                <c:pt idx="523">
                  <c:v>8.5034347720250369E-2</c:v>
                </c:pt>
                <c:pt idx="524">
                  <c:v>0.10910976538444413</c:v>
                </c:pt>
                <c:pt idx="525">
                  <c:v>0.13312133852666599</c:v>
                </c:pt>
                <c:pt idx="526">
                  <c:v>0.15705501700755714</c:v>
                </c:pt>
                <c:pt idx="527">
                  <c:v>0.18089679626706509</c:v>
                </c:pt>
                <c:pt idx="528">
                  <c:v>0.20463272551907796</c:v>
                </c:pt>
                <c:pt idx="529">
                  <c:v>0.2282489159145849</c:v>
                </c:pt>
                <c:pt idx="530">
                  <c:v>0.25173154866861197</c:v>
                </c:pt>
                <c:pt idx="531">
                  <c:v>0.27506688314614314</c:v>
                </c:pt>
                <c:pt idx="532">
                  <c:v>0.29824126490232183</c:v>
                </c:pt>
                <c:pt idx="533">
                  <c:v>0.32124113367221652</c:v>
                </c:pt>
                <c:pt idx="534">
                  <c:v>0.34405303130547876</c:v>
                </c:pt>
                <c:pt idx="535">
                  <c:v>0.36666360964125094</c:v>
                </c:pt>
                <c:pt idx="536">
                  <c:v>0.38905963831870671</c:v>
                </c:pt>
                <c:pt idx="537">
                  <c:v>0.4112280125186783</c:v>
                </c:pt>
                <c:pt idx="538">
                  <c:v>0.43315576063180783</c:v>
                </c:pt>
                <c:pt idx="539">
                  <c:v>0.45483005184876069</c:v>
                </c:pt>
                <c:pt idx="540">
                  <c:v>0.47623820366804898</c:v>
                </c:pt>
                <c:pt idx="541">
                  <c:v>0.49736768931707459</c:v>
                </c:pt>
                <c:pt idx="542">
                  <c:v>0.51820614508205021</c:v>
                </c:pt>
                <c:pt idx="543">
                  <c:v>0.53874137754250084</c:v>
                </c:pt>
                <c:pt idx="544">
                  <c:v>0.55896137070613416</c:v>
                </c:pt>
                <c:pt idx="545">
                  <c:v>0.57885429303987657</c:v>
                </c:pt>
                <c:pt idx="546">
                  <c:v>0.59840850439298132</c:v>
                </c:pt>
                <c:pt idx="547">
                  <c:v>0.61761256280814991</c:v>
                </c:pt>
                <c:pt idx="548">
                  <c:v>0.63645523121668268</c:v>
                </c:pt>
                <c:pt idx="549">
                  <c:v>0.65492548401374173</c:v>
                </c:pt>
                <c:pt idx="550">
                  <c:v>0.67301251350987168</c:v>
                </c:pt>
                <c:pt idx="551">
                  <c:v>0.69070573625502252</c:v>
                </c:pt>
                <c:pt idx="552">
                  <c:v>0.70799479923134723</c:v>
                </c:pt>
                <c:pt idx="553">
                  <c:v>0.72486958591117145</c:v>
                </c:pt>
                <c:pt idx="554">
                  <c:v>0.74132022217658122</c:v>
                </c:pt>
                <c:pt idx="555">
                  <c:v>0.75733708209716788</c:v>
                </c:pt>
                <c:pt idx="556">
                  <c:v>0.77291079356254788</c:v>
                </c:pt>
                <c:pt idx="557">
                  <c:v>0.78803224376636316</c:v>
                </c:pt>
                <c:pt idx="558">
                  <c:v>0.80269258453854719</c:v>
                </c:pt>
                <c:pt idx="559">
                  <c:v>0.81688323752275294</c:v>
                </c:pt>
                <c:pt idx="560">
                  <c:v>0.83059589919589016</c:v>
                </c:pt>
                <c:pt idx="561">
                  <c:v>0.84382254572685256</c:v>
                </c:pt>
                <c:pt idx="562">
                  <c:v>0.85655543767158504</c:v>
                </c:pt>
                <c:pt idx="563">
                  <c:v>0.86878712450174422</c:v>
                </c:pt>
                <c:pt idx="564">
                  <c:v>0.88051044896430386</c:v>
                </c:pt>
                <c:pt idx="565">
                  <c:v>0.8917185512695488</c:v>
                </c:pt>
                <c:pt idx="566">
                  <c:v>0.90240487310501916</c:v>
                </c:pt>
                <c:pt idx="567">
                  <c:v>0.91256316147304062</c:v>
                </c:pt>
                <c:pt idx="568">
                  <c:v>0.9221874723496053</c:v>
                </c:pt>
                <c:pt idx="569">
                  <c:v>0.93127217416246078</c:v>
                </c:pt>
                <c:pt idx="570">
                  <c:v>0.93981195108636939</c:v>
                </c:pt>
                <c:pt idx="571">
                  <c:v>0.94780180615361276</c:v>
                </c:pt>
                <c:pt idx="572">
                  <c:v>0.95523706417791654</c:v>
                </c:pt>
                <c:pt idx="573">
                  <c:v>0.96211337449009404</c:v>
                </c:pt>
                <c:pt idx="574">
                  <c:v>0.96842671348379539</c:v>
                </c:pt>
                <c:pt idx="575">
                  <c:v>0.97417338696988309</c:v>
                </c:pt>
                <c:pt idx="576">
                  <c:v>0.97935003233805029</c:v>
                </c:pt>
                <c:pt idx="577">
                  <c:v>0.98395362052442015</c:v>
                </c:pt>
                <c:pt idx="578">
                  <c:v>0.98798145778397284</c:v>
                </c:pt>
                <c:pt idx="579">
                  <c:v>0.9914311872667646</c:v>
                </c:pt>
                <c:pt idx="580">
                  <c:v>0.99430079039701524</c:v>
                </c:pt>
                <c:pt idx="581">
                  <c:v>0.99658858805425887</c:v>
                </c:pt>
                <c:pt idx="582">
                  <c:v>0.99829324155586452</c:v>
                </c:pt>
                <c:pt idx="583">
                  <c:v>0.99941375344035321</c:v>
                </c:pt>
                <c:pt idx="584">
                  <c:v>0.99994946805105334</c:v>
                </c:pt>
                <c:pt idx="585">
                  <c:v>0.99990007191975128</c:v>
                </c:pt>
                <c:pt idx="586">
                  <c:v>0.99926559395011461</c:v>
                </c:pt>
                <c:pt idx="587">
                  <c:v>0.99804640540077949</c:v>
                </c:pt>
                <c:pt idx="588">
                  <c:v>0.9962432196681118</c:v>
                </c:pt>
                <c:pt idx="589">
                  <c:v>0.99385709186877069</c:v>
                </c:pt>
                <c:pt idx="590">
                  <c:v>0.99088941822231713</c:v>
                </c:pt>
                <c:pt idx="591">
                  <c:v>0.98734193523422942</c:v>
                </c:pt>
                <c:pt idx="592">
                  <c:v>0.98321671867980387</c:v>
                </c:pt>
                <c:pt idx="593">
                  <c:v>0.97851618238953475</c:v>
                </c:pt>
                <c:pt idx="594">
                  <c:v>0.97324307683668609</c:v>
                </c:pt>
                <c:pt idx="595">
                  <c:v>0.967400487527877</c:v>
                </c:pt>
                <c:pt idx="596">
                  <c:v>0.96099183319762849</c:v>
                </c:pt>
                <c:pt idx="597">
                  <c:v>0.95402086380792384</c:v>
                </c:pt>
                <c:pt idx="598">
                  <c:v>0.94649165835395466</c:v>
                </c:pt>
                <c:pt idx="599">
                  <c:v>0.93840862247733658</c:v>
                </c:pt>
                <c:pt idx="600">
                  <c:v>0.92977648588818962</c:v>
                </c:pt>
                <c:pt idx="601">
                  <c:v>0.92060029959759737</c:v>
                </c:pt>
                <c:pt idx="602">
                  <c:v>0.91088543296205249</c:v>
                </c:pt>
                <c:pt idx="603">
                  <c:v>0.9006375705416324</c:v>
                </c:pt>
                <c:pt idx="604">
                  <c:v>0.88986270877373363</c:v>
                </c:pt>
                <c:pt idx="605">
                  <c:v>0.87856715246431416</c:v>
                </c:pt>
                <c:pt idx="606">
                  <c:v>0.86675751109869781</c:v>
                </c:pt>
                <c:pt idx="607">
                  <c:v>0.85444069497409747</c:v>
                </c:pt>
                <c:pt idx="608">
                  <c:v>0.84162391115612112</c:v>
                </c:pt>
                <c:pt idx="609">
                  <c:v>0.82831465926163073</c:v>
                </c:pt>
                <c:pt idx="610">
                  <c:v>0.81452072707040835</c:v>
                </c:pt>
                <c:pt idx="611">
                  <c:v>0.80025018596821662</c:v>
                </c:pt>
                <c:pt idx="612">
                  <c:v>0.78551138622390382</c:v>
                </c:pt>
                <c:pt idx="613">
                  <c:v>0.77031295210332562</c:v>
                </c:pt>
                <c:pt idx="614">
                  <c:v>0.75466377682293906</c:v>
                </c:pt>
                <c:pt idx="615">
                  <c:v>0.73857301734602221</c:v>
                </c:pt>
                <c:pt idx="616">
                  <c:v>0.72205008902457035</c:v>
                </c:pt>
                <c:pt idx="617">
                  <c:v>0.70510466008998729</c:v>
                </c:pt>
                <c:pt idx="618">
                  <c:v>0.68774664599581758</c:v>
                </c:pt>
                <c:pt idx="619">
                  <c:v>0.66998620361581418</c:v>
                </c:pt>
                <c:pt idx="620">
                  <c:v>0.65183372530074202</c:v>
                </c:pt>
                <c:pt idx="621">
                  <c:v>0.63329983279739477</c:v>
                </c:pt>
                <c:pt idx="622">
                  <c:v>0.61439537103338127</c:v>
                </c:pt>
                <c:pt idx="623">
                  <c:v>0.59513140177132662</c:v>
                </c:pt>
                <c:pt idx="624">
                  <c:v>0.57551919713618072</c:v>
                </c:pt>
                <c:pt idx="625">
                  <c:v>0.55557023301944897</c:v>
                </c:pt>
                <c:pt idx="626">
                  <c:v>0.53529618236418453</c:v>
                </c:pt>
                <c:pt idx="627">
                  <c:v>0.51470890833467853</c:v>
                </c:pt>
                <c:pt idx="628">
                  <c:v>0.49382045737484437</c:v>
                </c:pt>
                <c:pt idx="629">
                  <c:v>0.47264305215935809</c:v>
                </c:pt>
                <c:pt idx="630">
                  <c:v>0.45118908444167694</c:v>
                </c:pt>
                <c:pt idx="631">
                  <c:v>0.42947110780313102</c:v>
                </c:pt>
                <c:pt idx="632">
                  <c:v>0.40750183030730786</c:v>
                </c:pt>
                <c:pt idx="633">
                  <c:v>0.38529410706405803</c:v>
                </c:pt>
                <c:pt idx="634">
                  <c:v>0.36286093270745073</c:v>
                </c:pt>
                <c:pt idx="635">
                  <c:v>0.34021543379208963</c:v>
                </c:pt>
                <c:pt idx="636">
                  <c:v>0.3173708611122365</c:v>
                </c:pt>
                <c:pt idx="637">
                  <c:v>0.29434058194823592</c:v>
                </c:pt>
                <c:pt idx="638">
                  <c:v>0.27113807224478709</c:v>
                </c:pt>
                <c:pt idx="639">
                  <c:v>0.24777690872561556</c:v>
                </c:pt>
                <c:pt idx="640">
                  <c:v>0.22427076094919149</c:v>
                </c:pt>
                <c:pt idx="641">
                  <c:v>0.20063338331011835</c:v>
                </c:pt>
                <c:pt idx="642">
                  <c:v>0.17687860699088209</c:v>
                </c:pt>
                <c:pt idx="643">
                  <c:v>0.15302033186866887</c:v>
                </c:pt>
                <c:pt idx="644">
                  <c:v>0.12907251838198472</c:v>
                </c:pt>
                <c:pt idx="645">
                  <c:v>0.10504917936184736</c:v>
                </c:pt>
                <c:pt idx="646">
                  <c:v>8.0964371832303303E-2</c:v>
                </c:pt>
                <c:pt idx="647">
                  <c:v>5.6832188785103467E-2</c:v>
                </c:pt>
                <c:pt idx="648">
                  <c:v>3.2666750933323885E-2</c:v>
                </c:pt>
                <c:pt idx="649">
                  <c:v>8.4821984487672541E-3</c:v>
                </c:pt>
                <c:pt idx="650">
                  <c:v>-1.5707317312021567E-2</c:v>
                </c:pt>
                <c:pt idx="651">
                  <c:v>-3.9887642088286497E-2</c:v>
                </c:pt>
                <c:pt idx="652">
                  <c:v>-6.4044626997281681E-2</c:v>
                </c:pt>
                <c:pt idx="653">
                  <c:v>-8.8164136813363742E-2</c:v>
                </c:pt>
                <c:pt idx="654">
                  <c:v>-0.11223205823907506</c:v>
                </c:pt>
                <c:pt idx="655">
                  <c:v>-0.13623430816340473</c:v>
                </c:pt>
                <c:pt idx="656">
                  <c:v>-0.16015684190238455</c:v>
                </c:pt>
                <c:pt idx="657">
                  <c:v>-0.18398566141719974</c:v>
                </c:pt>
                <c:pt idx="658">
                  <c:v>-0.20770682350500574</c:v>
                </c:pt>
                <c:pt idx="659">
                  <c:v>-0.23130644795766001</c:v>
                </c:pt>
                <c:pt idx="660">
                  <c:v>-0.25477072568358422</c:v>
                </c:pt>
                <c:pt idx="661">
                  <c:v>-0.27808592678803107</c:v>
                </c:pt>
                <c:pt idx="662">
                  <c:v>-0.30123840860699369</c:v>
                </c:pt>
                <c:pt idx="663">
                  <c:v>-0.32421462369007165</c:v>
                </c:pt>
                <c:pt idx="664">
                  <c:v>-0.34700112772764885</c:v>
                </c:pt>
                <c:pt idx="665">
                  <c:v>-0.3695845874176758</c:v>
                </c:pt>
                <c:pt idx="666">
                  <c:v>-0.39195178826754884</c:v>
                </c:pt>
                <c:pt idx="667">
                  <c:v>-0.41408964232641604</c:v>
                </c:pt>
                <c:pt idx="668">
                  <c:v>-0.43598519584349077</c:v>
                </c:pt>
                <c:pt idx="669">
                  <c:v>-0.45762563684778795</c:v>
                </c:pt>
                <c:pt idx="670">
                  <c:v>-0.47899830264494997</c:v>
                </c:pt>
                <c:pt idx="671">
                  <c:v>-0.50009068722667749</c:v>
                </c:pt>
                <c:pt idx="672">
                  <c:v>-0.52089044858850875</c:v>
                </c:pt>
                <c:pt idx="673">
                  <c:v>-0.54138541595163281</c:v>
                </c:pt>
                <c:pt idx="674">
                  <c:v>-0.56156359688448154</c:v>
                </c:pt>
                <c:pt idx="675">
                  <c:v>-0.58141318432000899</c:v>
                </c:pt>
                <c:pt idx="676">
                  <c:v>-0.60092256346445816</c:v>
                </c:pt>
                <c:pt idx="677">
                  <c:v>-0.62008031859366886</c:v>
                </c:pt>
                <c:pt idx="678">
                  <c:v>-0.63887523973285754</c:v>
                </c:pt>
                <c:pt idx="679">
                  <c:v>-0.65729632921603443</c:v>
                </c:pt>
                <c:pt idx="680">
                  <c:v>-0.67533280812118912</c:v>
                </c:pt>
                <c:pt idx="681">
                  <c:v>-0.69297412257745317</c:v>
                </c:pt>
                <c:pt idx="682">
                  <c:v>-0.71020994994061704</c:v>
                </c:pt>
                <c:pt idx="683">
                  <c:v>-0.72703020483330461</c:v>
                </c:pt>
                <c:pt idx="684">
                  <c:v>-0.74342504504635365</c:v>
                </c:pt>
                <c:pt idx="685">
                  <c:v>-0.75938487729787252</c:v>
                </c:pt>
                <c:pt idx="686">
                  <c:v>-0.77490036284666319</c:v>
                </c:pt>
                <c:pt idx="687">
                  <c:v>-0.78996242295670205</c:v>
                </c:pt>
                <c:pt idx="688">
                  <c:v>-0.80456224420945832</c:v>
                </c:pt>
                <c:pt idx="689">
                  <c:v>-0.81869128366099853</c:v>
                </c:pt>
                <c:pt idx="690">
                  <c:v>-0.83234127384078971</c:v>
                </c:pt>
                <c:pt idx="691">
                  <c:v>-0.84550422758934674</c:v>
                </c:pt>
                <c:pt idx="692">
                  <c:v>-0.85817244273182702</c:v>
                </c:pt>
                <c:pt idx="693">
                  <c:v>-0.87033850658488943</c:v>
                </c:pt>
                <c:pt idx="694">
                  <c:v>-0.88199530029415985</c:v>
                </c:pt>
                <c:pt idx="695">
                  <c:v>-0.89313600299974671</c:v>
                </c:pt>
                <c:pt idx="696">
                  <c:v>-0.90375409582741562</c:v>
                </c:pt>
                <c:pt idx="697">
                  <c:v>-0.91384336570303148</c:v>
                </c:pt>
                <c:pt idx="698">
                  <c:v>-0.92339790898809171</c:v>
                </c:pt>
                <c:pt idx="699">
                  <c:v>-0.93241213493417241</c:v>
                </c:pt>
                <c:pt idx="700">
                  <c:v>-0.94088076895430539</c:v>
                </c:pt>
                <c:pt idx="701">
                  <c:v>-0.94879885570935474</c:v>
                </c:pt>
                <c:pt idx="702">
                  <c:v>-0.95616176200757763</c:v>
                </c:pt>
                <c:pt idx="703">
                  <c:v>-0.96296517951570026</c:v>
                </c:pt>
                <c:pt idx="704">
                  <c:v>-0.96920512727988894</c:v>
                </c:pt>
                <c:pt idx="705">
                  <c:v>-0.97487795405517463</c:v>
                </c:pt>
                <c:pt idx="706">
                  <c:v>-0.97998034044193683</c:v>
                </c:pt>
                <c:pt idx="707">
                  <c:v>-0.98450930082822141</c:v>
                </c:pt>
                <c:pt idx="708">
                  <c:v>-0.98846218513674411</c:v>
                </c:pt>
                <c:pt idx="709">
                  <c:v>-0.99183668037555284</c:v>
                </c:pt>
                <c:pt idx="710">
                  <c:v>-0.99463081199145753</c:v>
                </c:pt>
                <c:pt idx="711">
                  <c:v>-0.99684294502541682</c:v>
                </c:pt>
                <c:pt idx="712">
                  <c:v>-0.9984717850692213</c:v>
                </c:pt>
                <c:pt idx="713">
                  <c:v>-0.99951637902290191</c:v>
                </c:pt>
                <c:pt idx="714">
                  <c:v>-0.99997611565242872</c:v>
                </c:pt>
                <c:pt idx="715">
                  <c:v>-0.99985072594736757</c:v>
                </c:pt>
                <c:pt idx="716">
                  <c:v>-0.99914028327828952</c:v>
                </c:pt>
                <c:pt idx="717">
                  <c:v>-0.99784520335383819</c:v>
                </c:pt>
                <c:pt idx="718">
                  <c:v>-0.99596624397748279</c:v>
                </c:pt>
                <c:pt idx="719">
                  <c:v>-0.99350450460409523</c:v>
                </c:pt>
                <c:pt idx="720">
                  <c:v>-0.99046142569661699</c:v>
                </c:pt>
                <c:pt idx="721">
                  <c:v>-0.98683878788318335</c:v>
                </c:pt>
                <c:pt idx="722">
                  <c:v>-0.98263871091520905</c:v>
                </c:pt>
                <c:pt idx="723">
                  <c:v>-0.97786365242703477</c:v>
                </c:pt>
                <c:pt idx="724">
                  <c:v>-0.97251640649786475</c:v>
                </c:pt>
                <c:pt idx="725">
                  <c:v>-0.96660010201684265</c:v>
                </c:pt>
                <c:pt idx="726">
                  <c:v>-0.96011820085220645</c:v>
                </c:pt>
                <c:pt idx="727">
                  <c:v>-0.95307449582561676</c:v>
                </c:pt>
                <c:pt idx="728">
                  <c:v>-0.94547310849281629</c:v>
                </c:pt>
                <c:pt idx="729">
                  <c:v>-0.93731848673194851</c:v>
                </c:pt>
                <c:pt idx="730">
                  <c:v>-0.9286154021409222</c:v>
                </c:pt>
                <c:pt idx="731">
                  <c:v>-0.91936894724535279</c:v>
                </c:pt>
                <c:pt idx="732">
                  <c:v>-0.90958453251872962</c:v>
                </c:pt>
                <c:pt idx="733">
                  <c:v>-0.89926788321651874</c:v>
                </c:pt>
                <c:pt idx="734">
                  <c:v>-0.88842503602609713</c:v>
                </c:pt>
                <c:pt idx="735">
                  <c:v>-0.87706233553443091</c:v>
                </c:pt>
                <c:pt idx="736">
                  <c:v>-0.86518643051561295</c:v>
                </c:pt>
                <c:pt idx="737">
                  <c:v>-0.85280427004039272</c:v>
                </c:pt>
                <c:pt idx="738">
                  <c:v>-0.83992309940998899</c:v>
                </c:pt>
                <c:pt idx="739">
                  <c:v>-0.82655045591658505</c:v>
                </c:pt>
                <c:pt idx="740">
                  <c:v>-0.81269416443293985</c:v>
                </c:pt>
                <c:pt idx="741">
                  <c:v>-0.79836233283375591</c:v>
                </c:pt>
                <c:pt idx="742">
                  <c:v>-0.78356334725141752</c:v>
                </c:pt>
                <c:pt idx="743">
                  <c:v>-0.76830586716894245</c:v>
                </c:pt>
                <c:pt idx="744">
                  <c:v>-0.75259882035296266</c:v>
                </c:pt>
                <c:pt idx="745">
                  <c:v>-0.73645139762972089</c:v>
                </c:pt>
                <c:pt idx="746">
                  <c:v>-0.71987304750716463</c:v>
                </c:pt>
                <c:pt idx="747">
                  <c:v>-0.70287347064622352</c:v>
                </c:pt>
                <c:pt idx="748">
                  <c:v>-0.68546261418458176</c:v>
                </c:pt>
                <c:pt idx="749">
                  <c:v>-0.66765066591618638</c:v>
                </c:pt>
                <c:pt idx="750">
                  <c:v>-0.64944804832997649</c:v>
                </c:pt>
                <c:pt idx="751">
                  <c:v>-0.63086541251125716</c:v>
                </c:pt>
                <c:pt idx="752">
                  <c:v>-0.61191363190931181</c:v>
                </c:pt>
                <c:pt idx="753">
                  <c:v>-0.59260379597492785</c:v>
                </c:pt>
                <c:pt idx="754">
                  <c:v>-0.57294720367148955</c:v>
                </c:pt>
                <c:pt idx="755">
                  <c:v>-0.55295535686352248</c:v>
                </c:pt>
                <c:pt idx="756">
                  <c:v>-0.53263995358646499</c:v>
                </c:pt>
                <c:pt idx="757">
                  <c:v>-0.51201288120169697</c:v>
                </c:pt>
                <c:pt idx="758">
                  <c:v>-0.49108620944075709</c:v>
                </c:pt>
                <c:pt idx="759">
                  <c:v>-0.46987218334284653</c:v>
                </c:pt>
                <c:pt idx="760">
                  <c:v>-0.44838321608978476</c:v>
                </c:pt>
                <c:pt idx="761">
                  <c:v>-0.42663188174253158</c:v>
                </c:pt>
                <c:pt idx="762">
                  <c:v>-0.40463090788362244</c:v>
                </c:pt>
                <c:pt idx="763">
                  <c:v>-0.38239316816972113</c:v>
                </c:pt>
                <c:pt idx="764">
                  <c:v>-0.3599316747987471</c:v>
                </c:pt>
                <c:pt idx="765">
                  <c:v>-0.33725957089590414</c:v>
                </c:pt>
                <c:pt idx="766">
                  <c:v>-0.31439012282309814</c:v>
                </c:pt>
                <c:pt idx="767">
                  <c:v>-0.29133671241627701</c:v>
                </c:pt>
                <c:pt idx="768">
                  <c:v>-0.26811282915515255</c:v>
                </c:pt>
                <c:pt idx="769">
                  <c:v>-0.244732062269989</c:v>
                </c:pt>
                <c:pt idx="770">
                  <c:v>-0.22120809278996925</c:v>
                </c:pt>
                <c:pt idx="771">
                  <c:v>-0.19755468553790087</c:v>
                </c:pt>
                <c:pt idx="772">
                  <c:v>-0.17378568107583561</c:v>
                </c:pt>
                <c:pt idx="773">
                  <c:v>-0.14991498760642297</c:v>
                </c:pt>
                <c:pt idx="774">
                  <c:v>-0.12595657283464984</c:v>
                </c:pt>
                <c:pt idx="775">
                  <c:v>-0.1019244557947626</c:v>
                </c:pt>
                <c:pt idx="776">
                  <c:v>-7.7832698647189766E-2</c:v>
                </c:pt>
                <c:pt idx="777">
                  <c:v>-5.3695398450176866E-2</c:v>
                </c:pt>
                <c:pt idx="778">
                  <c:v>-2.952667891105764E-2</c:v>
                </c:pt>
                <c:pt idx="779">
                  <c:v>-5.3406821218752306E-3</c:v>
                </c:pt>
                <c:pt idx="780">
                  <c:v>1.884843971570109E-2</c:v>
                </c:pt>
                <c:pt idx="781">
                  <c:v>4.3026532571410279E-2</c:v>
                </c:pt>
                <c:pt idx="782">
                  <c:v>6.7179448868503799E-2</c:v>
                </c:pt>
                <c:pt idx="783">
                  <c:v>9.1293055762038264E-2</c:v>
                </c:pt>
                <c:pt idx="784">
                  <c:v>0.11535324340860102</c:v>
                </c:pt>
                <c:pt idx="785">
                  <c:v>0.13934593322252006</c:v>
                </c:pt>
                <c:pt idx="786">
                  <c:v>0.16325708611384018</c:v>
                </c:pt>
                <c:pt idx="787">
                  <c:v>0.18707271070313586</c:v>
                </c:pt>
                <c:pt idx="788">
                  <c:v>0.21077887150844182</c:v>
                </c:pt>
                <c:pt idx="789">
                  <c:v>0.23436169709947582</c:v>
                </c:pt>
                <c:pt idx="790">
                  <c:v>0.25780738821434723</c:v>
                </c:pt>
                <c:pt idx="791">
                  <c:v>0.28110222583408928</c:v>
                </c:pt>
                <c:pt idx="792">
                  <c:v>0.30423257921018226</c:v>
                </c:pt>
                <c:pt idx="793">
                  <c:v>0.32718491384048154</c:v>
                </c:pt>
                <c:pt idx="794">
                  <c:v>0.3499457993887764</c:v>
                </c:pt>
                <c:pt idx="795">
                  <c:v>0.37250191754343159</c:v>
                </c:pt>
                <c:pt idx="796">
                  <c:v>0.39484006981047792</c:v>
                </c:pt>
                <c:pt idx="797">
                  <c:v>0.4169471852365601</c:v>
                </c:pt>
                <c:pt idx="798">
                  <c:v>0.43881032805730485</c:v>
                </c:pt>
                <c:pt idx="799">
                  <c:v>0.46041670526653178</c:v>
                </c:pt>
                <c:pt idx="800">
                  <c:v>0.481753674101983</c:v>
                </c:pt>
                <c:pt idx="801">
                  <c:v>0.5028087494430904</c:v>
                </c:pt>
                <c:pt idx="802">
                  <c:v>0.52356961111653288</c:v>
                </c:pt>
                <c:pt idx="803">
                  <c:v>0.54402411110527527</c:v>
                </c:pt>
                <c:pt idx="804">
                  <c:v>0.56416028065684132</c:v>
                </c:pt>
                <c:pt idx="805">
                  <c:v>0.58396633728673775</c:v>
                </c:pt>
                <c:pt idx="806">
                  <c:v>0.60343069167283681</c:v>
                </c:pt>
                <c:pt idx="807">
                  <c:v>0.6225419544367794</c:v>
                </c:pt>
                <c:pt idx="808">
                  <c:v>0.64128894280833892</c:v>
                </c:pt>
                <c:pt idx="809">
                  <c:v>0.65966068716892012</c:v>
                </c:pt>
                <c:pt idx="810">
                  <c:v>0.67764643747033282</c:v>
                </c:pt>
                <c:pt idx="811">
                  <c:v>0.69523566952505977</c:v>
                </c:pt>
                <c:pt idx="812">
                  <c:v>0.71241809116440391</c:v>
                </c:pt>
                <c:pt idx="813">
                  <c:v>0.72918364826083082</c:v>
                </c:pt>
                <c:pt idx="814">
                  <c:v>0.74552253061106399</c:v>
                </c:pt>
                <c:pt idx="815">
                  <c:v>0.76142517767641271</c:v>
                </c:pt>
                <c:pt idx="816">
                  <c:v>0.77688228417703664</c:v>
                </c:pt>
                <c:pt idx="817">
                  <c:v>0.79188480553684659</c:v>
                </c:pt>
                <c:pt idx="818">
                  <c:v>0.80642396317583465</c:v>
                </c:pt>
                <c:pt idx="819">
                  <c:v>0.82049124964679276</c:v>
                </c:pt>
                <c:pt idx="820">
                  <c:v>0.83407843361334666</c:v>
                </c:pt>
                <c:pt idx="821">
                  <c:v>0.84717756466645799</c:v>
                </c:pt>
                <c:pt idx="822">
                  <c:v>0.8597809779765142</c:v>
                </c:pt>
                <c:pt idx="823">
                  <c:v>0.87188129877834408</c:v>
                </c:pt>
                <c:pt idx="824">
                  <c:v>0.88347144668647726</c:v>
                </c:pt>
                <c:pt idx="825">
                  <c:v>0.89454463983816901</c:v>
                </c:pt>
                <c:pt idx="826">
                  <c:v>0.90509439886174592</c:v>
                </c:pt>
                <c:pt idx="827">
                  <c:v>0.91511455066793645</c:v>
                </c:pt>
                <c:pt idx="828">
                  <c:v>0.92459923206200667</c:v>
                </c:pt>
                <c:pt idx="829">
                  <c:v>0.93354289317453987</c:v>
                </c:pt>
                <c:pt idx="830">
                  <c:v>0.94194030070890011</c:v>
                </c:pt>
                <c:pt idx="831">
                  <c:v>0.94978654100343596</c:v>
                </c:pt>
                <c:pt idx="832">
                  <c:v>0.95707702290666585</c:v>
                </c:pt>
                <c:pt idx="833">
                  <c:v>0.96380748046374909</c:v>
                </c:pt>
                <c:pt idx="834">
                  <c:v>0.96997397541266017</c:v>
                </c:pt>
                <c:pt idx="835">
                  <c:v>0.97557289948863324</c:v>
                </c:pt>
                <c:pt idx="836">
                  <c:v>0.98060097653549561</c:v>
                </c:pt>
                <c:pt idx="837">
                  <c:v>0.98505526442268554</c:v>
                </c:pt>
                <c:pt idx="838">
                  <c:v>0.9889331567668056</c:v>
                </c:pt>
                <c:pt idx="839">
                  <c:v>0.99223238445672612</c:v>
                </c:pt>
                <c:pt idx="840">
                  <c:v>0.9949510169813337</c:v>
                </c:pt>
                <c:pt idx="841">
                  <c:v>0.99708746355914868</c:v>
                </c:pt>
                <c:pt idx="842">
                  <c:v>0.99864047406915812</c:v>
                </c:pt>
                <c:pt idx="843">
                  <c:v>0.99960913978231003</c:v>
                </c:pt>
                <c:pt idx="844">
                  <c:v>0.99999289389324864</c:v>
                </c:pt>
                <c:pt idx="845">
                  <c:v>0.99979151185197424</c:v>
                </c:pt>
                <c:pt idx="846">
                  <c:v>0.99900511149523707</c:v>
                </c:pt>
                <c:pt idx="847">
                  <c:v>0.99763415297758562</c:v>
                </c:pt>
                <c:pt idx="848">
                  <c:v>0.99567943850211282</c:v>
                </c:pt>
                <c:pt idx="849">
                  <c:v>0.99314211185105261</c:v>
                </c:pt>
                <c:pt idx="850">
                  <c:v>0.99002365771650991</c:v>
                </c:pt>
                <c:pt idx="851">
                  <c:v>0.98632590083170335</c:v>
                </c:pt>
                <c:pt idx="852">
                  <c:v>0.98205100490324448</c:v>
                </c:pt>
                <c:pt idx="853">
                  <c:v>0.97720147134506408</c:v>
                </c:pt>
                <c:pt idx="854">
                  <c:v>0.97178013781473149</c:v>
                </c:pt>
                <c:pt idx="855">
                  <c:v>0.96579017655303256</c:v>
                </c:pt>
                <c:pt idx="856">
                  <c:v>0.95923509252775674</c:v>
                </c:pt>
                <c:pt idx="857">
                  <c:v>0.95211872138280651</c:v>
                </c:pt>
                <c:pt idx="858">
                  <c:v>0.94444522719379942</c:v>
                </c:pt>
                <c:pt idx="859">
                  <c:v>0.93621910003150732</c:v>
                </c:pt>
                <c:pt idx="860">
                  <c:v>0.9274451533345317</c:v>
                </c:pt>
                <c:pt idx="861">
                  <c:v>0.91812852109276266</c:v>
                </c:pt>
                <c:pt idx="862">
                  <c:v>0.90827465484328362</c:v>
                </c:pt>
                <c:pt idx="863">
                  <c:v>0.89788932048044634</c:v>
                </c:pt>
                <c:pt idx="864">
                  <c:v>0.88697859488202546</c:v>
                </c:pt>
                <c:pt idx="865">
                  <c:v>0.87554886235337981</c:v>
                </c:pt>
                <c:pt idx="866">
                  <c:v>0.86360681089174918</c:v>
                </c:pt>
                <c:pt idx="867">
                  <c:v>0.85115942827283309</c:v>
                </c:pt>
                <c:pt idx="868">
                  <c:v>0.83821399796195584</c:v>
                </c:pt>
                <c:pt idx="869">
                  <c:v>0.82477809485222986</c:v>
                </c:pt>
                <c:pt idx="870">
                  <c:v>0.81085958083216592</c:v>
                </c:pt>
                <c:pt idx="871">
                  <c:v>0.7964666001853804</c:v>
                </c:pt>
                <c:pt idx="872">
                  <c:v>0.78160757482503074</c:v>
                </c:pt>
                <c:pt idx="873">
                  <c:v>0.76629119936583101</c:v>
                </c:pt>
                <c:pt idx="874">
                  <c:v>0.75052643603646529</c:v>
                </c:pt>
                <c:pt idx="875">
                  <c:v>0.73432250943544208</c:v>
                </c:pt>
                <c:pt idx="876">
                  <c:v>0.71768890113340278</c:v>
                </c:pt>
                <c:pt idx="877">
                  <c:v>0.70063534412506556</c:v>
                </c:pt>
                <c:pt idx="878">
                  <c:v>0.68317181713407471</c:v>
                </c:pt>
                <c:pt idx="879">
                  <c:v>0.66530853877402718</c:v>
                </c:pt>
                <c:pt idx="880">
                  <c:v>0.64705596156917045</c:v>
                </c:pt>
                <c:pt idx="881">
                  <c:v>0.6284247658381884</c:v>
                </c:pt>
                <c:pt idx="882">
                  <c:v>0.60942585344473454</c:v>
                </c:pt>
                <c:pt idx="883">
                  <c:v>0.59007034141830472</c:v>
                </c:pt>
                <c:pt idx="884">
                  <c:v>0.57036955544920609</c:v>
                </c:pt>
                <c:pt idx="885">
                  <c:v>0.55033502326145911</c:v>
                </c:pt>
                <c:pt idx="886">
                  <c:v>0.52997846786743874</c:v>
                </c:pt>
                <c:pt idx="887">
                  <c:v>0.5093118007082903</c:v>
                </c:pt>
                <c:pt idx="888">
                  <c:v>0.48834711468404191</c:v>
                </c:pt>
                <c:pt idx="889">
                  <c:v>0.46709667707758173</c:v>
                </c:pt>
                <c:pt idx="890">
                  <c:v>0.44557292237656759</c:v>
                </c:pt>
                <c:pt idx="891">
                  <c:v>0.4237884449974974</c:v>
                </c:pt>
                <c:pt idx="892">
                  <c:v>0.40175599191623046</c:v>
                </c:pt>
                <c:pt idx="893">
                  <c:v>0.37948845520919261</c:v>
                </c:pt>
                <c:pt idx="894">
                  <c:v>0.35699886450972829</c:v>
                </c:pt>
                <c:pt idx="895">
                  <c:v>0.33430037938391099</c:v>
                </c:pt>
                <c:pt idx="896">
                  <c:v>0.31140628163037337</c:v>
                </c:pt>
                <c:pt idx="897">
                  <c:v>0.28832996750858209</c:v>
                </c:pt>
                <c:pt idx="898">
                  <c:v>0.26508493990013565</c:v>
                </c:pt>
                <c:pt idx="899">
                  <c:v>0.24168480040770829</c:v>
                </c:pt>
                <c:pt idx="900">
                  <c:v>0.21814324139617638</c:v>
                </c:pt>
                <c:pt idx="901">
                  <c:v>0.19447403798069135</c:v>
                </c:pt>
                <c:pt idx="902">
                  <c:v>0.17069103996627694</c:v>
                </c:pt>
                <c:pt idx="903">
                  <c:v>0.1468081637437742</c:v>
                </c:pt>
                <c:pt idx="904">
                  <c:v>0.12283938414678996</c:v>
                </c:pt>
                <c:pt idx="905">
                  <c:v>9.8798726274447635E-2</c:v>
                </c:pt>
                <c:pt idx="906">
                  <c:v>7.470025728476111E-2</c:v>
                </c:pt>
                <c:pt idx="907">
                  <c:v>5.0558078163345246E-2</c:v>
                </c:pt>
                <c:pt idx="908">
                  <c:v>2.6386315472389153E-2</c:v>
                </c:pt>
                <c:pt idx="909">
                  <c:v>2.1991130846067829E-3</c:v>
                </c:pt>
                <c:pt idx="910">
                  <c:v>-2.1989376092888261E-2</c:v>
                </c:pt>
                <c:pt idx="911">
                  <c:v>-4.6164998400029841E-2</c:v>
                </c:pt>
                <c:pt idx="912">
                  <c:v>-7.0313607705686995E-2</c:v>
                </c:pt>
                <c:pt idx="913">
                  <c:v>-9.4421073685110615E-2</c:v>
                </c:pt>
                <c:pt idx="914">
                  <c:v>-0.11847329008818445</c:v>
                </c:pt>
                <c:pt idx="915">
                  <c:v>-0.14245618299353241</c:v>
                </c:pt>
                <c:pt idx="916">
                  <c:v>-0.16635571904376537</c:v>
                </c:pt>
                <c:pt idx="917">
                  <c:v>-0.19015791365693979</c:v>
                </c:pt>
                <c:pt idx="918">
                  <c:v>-0.21384883920951084</c:v>
                </c:pt>
                <c:pt idx="919">
                  <c:v>-0.23741463318595679</c:v>
                </c:pt>
                <c:pt idx="920">
                  <c:v>-0.26084150629027125</c:v>
                </c:pt>
                <c:pt idx="921">
                  <c:v>-0.28411575051466387</c:v>
                </c:pt>
                <c:pt idx="922">
                  <c:v>-0.30722374716064088</c:v>
                </c:pt>
                <c:pt idx="923">
                  <c:v>-0.3301519748078815</c:v>
                </c:pt>
                <c:pt idx="924">
                  <c:v>-0.35288701722613935</c:v>
                </c:pt>
                <c:pt idx="925">
                  <c:v>-0.37541557122564617</c:v>
                </c:pt>
                <c:pt idx="926">
                  <c:v>-0.3977244544413211</c:v>
                </c:pt>
                <c:pt idx="927">
                  <c:v>-0.41980061304631411</c:v>
                </c:pt>
                <c:pt idx="928">
                  <c:v>-0.44163112939033561</c:v>
                </c:pt>
                <c:pt idx="929">
                  <c:v>-0.46320322955827209</c:v>
                </c:pt>
                <c:pt idx="930">
                  <c:v>-0.48450429084474417</c:v>
                </c:pt>
                <c:pt idx="931">
                  <c:v>-0.50552184914013509</c:v>
                </c:pt>
                <c:pt idx="932">
                  <c:v>-0.52624360622386868</c:v>
                </c:pt>
                <c:pt idx="933">
                  <c:v>-0.54665743696057212</c:v>
                </c:pt>
                <c:pt idx="934">
                  <c:v>-0.56675139639499139</c:v>
                </c:pt>
                <c:pt idx="935">
                  <c:v>-0.58651372674147395</c:v>
                </c:pt>
                <c:pt idx="936">
                  <c:v>-0.60593286426390325</c:v>
                </c:pt>
                <c:pt idx="937">
                  <c:v>-0.6249974460421297</c:v>
                </c:pt>
                <c:pt idx="938">
                  <c:v>-0.64369631662085047</c:v>
                </c:pt>
                <c:pt idx="939">
                  <c:v>-0.66201853453713877</c:v>
                </c:pt>
                <c:pt idx="940">
                  <c:v>-0.67995337872271533</c:v>
                </c:pt>
                <c:pt idx="941">
                  <c:v>-0.69749035477728571</c:v>
                </c:pt>
                <c:pt idx="942">
                  <c:v>-0.71461920110924537</c:v>
                </c:pt>
                <c:pt idx="943">
                  <c:v>-0.73132989494013168</c:v>
                </c:pt>
                <c:pt idx="944">
                  <c:v>-0.74761265816937628</c:v>
                </c:pt>
                <c:pt idx="945">
                  <c:v>-0.76345796309584624</c:v>
                </c:pt>
                <c:pt idx="946">
                  <c:v>-0.778856537992905</c:v>
                </c:pt>
                <c:pt idx="947">
                  <c:v>-0.79379937253365696</c:v>
                </c:pt>
                <c:pt idx="948">
                  <c:v>-0.8082777230632604</c:v>
                </c:pt>
                <c:pt idx="949">
                  <c:v>-0.82228311771519835</c:v>
                </c:pt>
                <c:pt idx="950">
                  <c:v>-0.83580736136849443</c:v>
                </c:pt>
                <c:pt idx="951">
                  <c:v>-0.84884254044302487</c:v>
                </c:pt>
                <c:pt idx="952">
                  <c:v>-0.86138102753005774</c:v>
                </c:pt>
                <c:pt idx="953">
                  <c:v>-0.87341548585537199</c:v>
                </c:pt>
                <c:pt idx="954">
                  <c:v>-0.88493887357228729</c:v>
                </c:pt>
                <c:pt idx="955">
                  <c:v>-0.8959444478821379</c:v>
                </c:pt>
                <c:pt idx="956">
                  <c:v>-0.90642576897976046</c:v>
                </c:pt>
                <c:pt idx="957">
                  <c:v>-0.91637670382167269</c:v>
                </c:pt>
                <c:pt idx="958">
                  <c:v>-0.92579142971477646</c:v>
                </c:pt>
                <c:pt idx="959">
                  <c:v>-0.93466443772343888</c:v>
                </c:pt>
                <c:pt idx="960">
                  <c:v>-0.94299053589300308</c:v>
                </c:pt>
                <c:pt idx="961">
                  <c:v>-0.95076485228780128</c:v>
                </c:pt>
                <c:pt idx="962">
                  <c:v>-0.95798283784192506</c:v>
                </c:pt>
                <c:pt idx="963">
                  <c:v>-0.96464026902106981</c:v>
                </c:pt>
                <c:pt idx="964">
                  <c:v>-0.97073325029388779</c:v>
                </c:pt>
                <c:pt idx="965">
                  <c:v>-0.97625821641142807</c:v>
                </c:pt>
                <c:pt idx="966">
                  <c:v>-0.9812119344933008</c:v>
                </c:pt>
                <c:pt idx="967">
                  <c:v>-0.98559150591937206</c:v>
                </c:pt>
                <c:pt idx="968">
                  <c:v>-0.98939436802585767</c:v>
                </c:pt>
                <c:pt idx="969">
                  <c:v>-0.9926182956048446</c:v>
                </c:pt>
                <c:pt idx="970">
                  <c:v>-0.99526140220634962</c:v>
                </c:pt>
                <c:pt idx="971">
                  <c:v>-0.99732214124215512</c:v>
                </c:pt>
                <c:pt idx="972">
                  <c:v>-0.99879930689078289</c:v>
                </c:pt>
                <c:pt idx="973">
                  <c:v>-0.99969203480306656</c:v>
                </c:pt>
                <c:pt idx="974">
                  <c:v>-0.99999980260791876</c:v>
                </c:pt>
                <c:pt idx="975">
                  <c:v>-0.99972243021799057</c:v>
                </c:pt>
                <c:pt idx="976">
                  <c:v>-0.99886007993504822</c:v>
                </c:pt>
                <c:pt idx="977">
                  <c:v>-0.99741325635500377</c:v>
                </c:pt>
                <c:pt idx="978">
                  <c:v>-0.99538280607265628</c:v>
                </c:pt>
                <c:pt idx="979">
                  <c:v>-0.99276991718631324</c:v>
                </c:pt>
                <c:pt idx="980">
                  <c:v>-0.98957611860258921</c:v>
                </c:pt>
                <c:pt idx="981">
                  <c:v>-0.98580327914177746</c:v>
                </c:pt>
                <c:pt idx="982">
                  <c:v>-0.98145360644433177</c:v>
                </c:pt>
                <c:pt idx="983">
                  <c:v>-0.97652964567908274</c:v>
                </c:pt>
                <c:pt idx="984">
                  <c:v>-0.97103427805396103</c:v>
                </c:pt>
                <c:pt idx="985">
                  <c:v>-0.9649707191300847</c:v>
                </c:pt>
                <c:pt idx="986">
                  <c:v>-0.95834251694020223</c:v>
                </c:pt>
                <c:pt idx="987">
                  <c:v>-0.95115354991260148</c:v>
                </c:pt>
                <c:pt idx="988">
                  <c:v>-0.94340802460167761</c:v>
                </c:pt>
                <c:pt idx="989">
                  <c:v>-0.93511047322651653</c:v>
                </c:pt>
                <c:pt idx="990">
                  <c:v>-0.92626575101890196</c:v>
                </c:pt>
                <c:pt idx="991">
                  <c:v>-0.91687903338233223</c:v>
                </c:pt>
                <c:pt idx="992">
                  <c:v>-0.9069558128636791</c:v>
                </c:pt>
                <c:pt idx="993">
                  <c:v>-0.89650189593927287</c:v>
                </c:pt>
                <c:pt idx="994">
                  <c:v>-0.88552339961730964</c:v>
                </c:pt>
                <c:pt idx="995">
                  <c:v>-0.87402674785853018</c:v>
                </c:pt>
                <c:pt idx="996">
                  <c:v>-0.8620186678173154</c:v>
                </c:pt>
                <c:pt idx="997">
                  <c:v>-0.84950618590534299</c:v>
                </c:pt>
                <c:pt idx="998">
                  <c:v>-0.83649662368016298</c:v>
                </c:pt>
                <c:pt idx="999">
                  <c:v>-0.8229975935610544</c:v>
                </c:pt>
                <c:pt idx="1000">
                  <c:v>-0.80901699437468588</c:v>
                </c:pt>
                <c:pt idx="1001">
                  <c:v>-0.79456300673320723</c:v>
                </c:pt>
                <c:pt idx="1002">
                  <c:v>-0.7796440882474277</c:v>
                </c:pt>
                <c:pt idx="1003">
                  <c:v>-0.76426896857794335</c:v>
                </c:pt>
                <c:pt idx="1004">
                  <c:v>-0.74844664432704366</c:v>
                </c:pt>
                <c:pt idx="1005">
                  <c:v>-0.73218637377445273</c:v>
                </c:pt>
                <c:pt idx="1006">
                  <c:v>-0.71549767145992915</c:v>
                </c:pt>
                <c:pt idx="1007">
                  <c:v>-0.69839030261591861</c:v>
                </c:pt>
                <c:pt idx="1008">
                  <c:v>-0.68087427745353979</c:v>
                </c:pt>
                <c:pt idx="1009">
                  <c:v>-0.66295984530518581</c:v>
                </c:pt>
                <c:pt idx="1010">
                  <c:v>-0.64465748862724781</c:v>
                </c:pt>
                <c:pt idx="1011">
                  <c:v>-0.62597791686638582</c:v>
                </c:pt>
                <c:pt idx="1012">
                  <c:v>-0.60693206019301871</c:v>
                </c:pt>
                <c:pt idx="1013">
                  <c:v>-0.58753106310563263</c:v>
                </c:pt>
                <c:pt idx="1014">
                  <c:v>-0.56778627790967751</c:v>
                </c:pt>
                <c:pt idx="1015">
                  <c:v>-0.54770925807489512</c:v>
                </c:pt>
                <c:pt idx="1016">
                  <c:v>-0.52731175147489528</c:v>
                </c:pt>
                <c:pt idx="1017">
                  <c:v>-0.50660569351302476</c:v>
                </c:pt>
                <c:pt idx="1018">
                  <c:v>-0.4856032001384582</c:v>
                </c:pt>
                <c:pt idx="1019">
                  <c:v>-0.46431656075668842</c:v>
                </c:pt>
                <c:pt idx="1020">
                  <c:v>-0.44275823103849138</c:v>
                </c:pt>
                <c:pt idx="1021">
                  <c:v>-0.42094082563160112</c:v>
                </c:pt>
                <c:pt idx="1022">
                  <c:v>-0.39887711077939347</c:v>
                </c:pt>
                <c:pt idx="1023">
                  <c:v>-0.37657999685081656</c:v>
                </c:pt>
                <c:pt idx="1024">
                  <c:v>-0.3540625307860395</c:v>
                </c:pt>
                <c:pt idx="1025">
                  <c:v>-0.33133788846213558</c:v>
                </c:pt>
                <c:pt idx="1026">
                  <c:v>-0.30841936698337197</c:v>
                </c:pt>
                <c:pt idx="1027">
                  <c:v>-0.28532037690051115</c:v>
                </c:pt>
                <c:pt idx="1028">
                  <c:v>-0.2620544343637809</c:v>
                </c:pt>
                <c:pt idx="1029">
                  <c:v>-0.23863515321401954</c:v>
                </c:pt>
                <c:pt idx="1030">
                  <c:v>-0.21507623701665879</c:v>
                </c:pt>
                <c:pt idx="1031">
                  <c:v>-0.1913914710432392</c:v>
                </c:pt>
                <c:pt idx="1032">
                  <c:v>-0.16759471420506447</c:v>
                </c:pt>
                <c:pt idx="1033">
                  <c:v>-0.14369989094382157</c:v>
                </c:pt>
                <c:pt idx="1034">
                  <c:v>-0.11972098308380076</c:v>
                </c:pt>
                <c:pt idx="1035">
                  <c:v>-9.5672021650590952E-2</c:v>
                </c:pt>
                <c:pt idx="1036">
                  <c:v>-7.1567078660950703E-2</c:v>
                </c:pt>
                <c:pt idx="1037">
                  <c:v>-4.7420258888693244E-2</c:v>
                </c:pt>
                <c:pt idx="1038">
                  <c:v>-2.3245691611439526E-2</c:v>
                </c:pt>
                <c:pt idx="1039">
                  <c:v>9.4247765701999337E-4</c:v>
                </c:pt>
                <c:pt idx="1040">
                  <c:v>2.5130095443807298E-2</c:v>
                </c:pt>
                <c:pt idx="1041">
                  <c:v>4.9303008598752737E-2</c:v>
                </c:pt>
                <c:pt idx="1042">
                  <c:v>7.3447072575948832E-2</c:v>
                </c:pt>
                <c:pt idx="1043">
                  <c:v>9.7548159710304963E-2</c:v>
                </c:pt>
                <c:pt idx="1044">
                  <c:v>0.12159216748422426</c:v>
                </c:pt>
                <c:pt idx="1045">
                  <c:v>0.1455650267795304</c:v>
                </c:pt>
                <c:pt idx="1046">
                  <c:v>0.16945271010990401</c:v>
                </c:pt>
                <c:pt idx="1047">
                  <c:v>0.19324123982890221</c:v>
                </c:pt>
                <c:pt idx="1048">
                  <c:v>0.21691669630887103</c:v>
                </c:pt>
                <c:pt idx="1049">
                  <c:v>0.24046522608585622</c:v>
                </c:pt>
                <c:pt idx="1050">
                  <c:v>0.26387304996583394</c:v>
                </c:pt>
                <c:pt idx="1051">
                  <c:v>0.28712647108748296</c:v>
                </c:pt>
                <c:pt idx="1052">
                  <c:v>0.31021188293674606</c:v>
                </c:pt>
                <c:pt idx="1053">
                  <c:v>0.33311577730857767</c:v>
                </c:pt>
                <c:pt idx="1054">
                  <c:v>0.35582475221111165</c:v>
                </c:pt>
                <c:pt idx="1055">
                  <c:v>0.37832551970773393</c:v>
                </c:pt>
                <c:pt idx="1056">
                  <c:v>0.40060491369236662</c:v>
                </c:pt>
                <c:pt idx="1057">
                  <c:v>0.42264989759349741</c:v>
                </c:pt>
                <c:pt idx="1058">
                  <c:v>0.44444757200241275</c:v>
                </c:pt>
                <c:pt idx="1059">
                  <c:v>0.4659851822211391</c:v>
                </c:pt>
                <c:pt idx="1060">
                  <c:v>0.48725012572575677</c:v>
                </c:pt>
                <c:pt idx="1061">
                  <c:v>0.508229959540619</c:v>
                </c:pt>
                <c:pt idx="1062">
                  <c:v>0.52891240751926383</c:v>
                </c:pt>
                <c:pt idx="1063">
                  <c:v>0.54928536752766044</c:v>
                </c:pt>
                <c:pt idx="1064">
                  <c:v>0.56933691852566548</c:v>
                </c:pt>
                <c:pt idx="1065">
                  <c:v>0.58905532754251211</c:v>
                </c:pt>
                <c:pt idx="1066">
                  <c:v>0.60842905654222401</c:v>
                </c:pt>
                <c:pt idx="1067">
                  <c:v>0.62744676917500886</c:v>
                </c:pt>
                <c:pt idx="1068">
                  <c:v>0.64609733741059006</c:v>
                </c:pt>
                <c:pt idx="1069">
                  <c:v>0.6643698480496889</c:v>
                </c:pt>
                <c:pt idx="1070">
                  <c:v>0.68225360910975763</c:v>
                </c:pt>
                <c:pt idx="1071">
                  <c:v>0.69973815608129797</c:v>
                </c:pt>
                <c:pt idx="1072">
                  <c:v>0.71681325805107499</c:v>
                </c:pt>
                <c:pt idx="1073">
                  <c:v>0.73346892368861893</c:v>
                </c:pt>
                <c:pt idx="1074">
                  <c:v>0.74969540709257554</c:v>
                </c:pt>
                <c:pt idx="1075">
                  <c:v>0.76548321349340642</c:v>
                </c:pt>
                <c:pt idx="1076">
                  <c:v>0.78082310480917994</c:v>
                </c:pt>
                <c:pt idx="1077">
                  <c:v>0.7957061050511276</c:v>
                </c:pt>
                <c:pt idx="1078">
                  <c:v>0.81012350557587409</c:v>
                </c:pt>
                <c:pt idx="1079">
                  <c:v>0.82406687018120073</c:v>
                </c:pt>
                <c:pt idx="1080">
                  <c:v>0.8375280400424141</c:v>
                </c:pt>
                <c:pt idx="1081">
                  <c:v>0.85049913848640879</c:v>
                </c:pt>
                <c:pt idx="1082">
                  <c:v>0.86297257560061258</c:v>
                </c:pt>
                <c:pt idx="1083">
                  <c:v>0.87494105267416611</c:v>
                </c:pt>
                <c:pt idx="1084">
                  <c:v>0.88639756646867729</c:v>
                </c:pt>
                <c:pt idx="1085">
                  <c:v>0.897335413316113</c:v>
                </c:pt>
                <c:pt idx="1086">
                  <c:v>0.90774819304137344</c:v>
                </c:pt>
                <c:pt idx="1087">
                  <c:v>0.91762981270729782</c:v>
                </c:pt>
                <c:pt idx="1088">
                  <c:v>0.92697449017989164</c:v>
                </c:pt>
                <c:pt idx="1089">
                  <c:v>0.93577675751167633</c:v>
                </c:pt>
                <c:pt idx="1090">
                  <c:v>0.94403146414121686</c:v>
                </c:pt>
                <c:pt idx="1091">
                  <c:v>0.95173377990691221</c:v>
                </c:pt>
                <c:pt idx="1092">
                  <c:v>0.95887919787332754</c:v>
                </c:pt>
                <c:pt idx="1093">
                  <c:v>0.96546353696837595</c:v>
                </c:pt>
                <c:pt idx="1094">
                  <c:v>0.97148294442983529</c:v>
                </c:pt>
                <c:pt idx="1095">
                  <c:v>0.97693389805975772</c:v>
                </c:pt>
                <c:pt idx="1096">
                  <c:v>0.98181320828544327</c:v>
                </c:pt>
                <c:pt idx="1097">
                  <c:v>0.98611802002579396</c:v>
                </c:pt>
                <c:pt idx="1098">
                  <c:v>0.98984581436193098</c:v>
                </c:pt>
                <c:pt idx="1099">
                  <c:v>0.9929944100111211</c:v>
                </c:pt>
                <c:pt idx="1100">
                  <c:v>0.9955619646031284</c:v>
                </c:pt>
                <c:pt idx="1101">
                  <c:v>0.99754697575826223</c:v>
                </c:pt>
                <c:pt idx="1102">
                  <c:v>0.99894828196647967</c:v>
                </c:pt>
                <c:pt idx="1103">
                  <c:v>0.99976506326703096</c:v>
                </c:pt>
                <c:pt idx="1104">
                  <c:v>0.99999684172825276</c:v>
                </c:pt>
                <c:pt idx="1105">
                  <c:v>0.99964348172722428</c:v>
                </c:pt>
                <c:pt idx="1106">
                  <c:v>0.99870519002912594</c:v>
                </c:pt>
                <c:pt idx="1107">
                  <c:v>0.99718251566625327</c:v>
                </c:pt>
                <c:pt idx="1108">
                  <c:v>0.99507634961675562</c:v>
                </c:pt>
                <c:pt idx="1109">
                  <c:v>0.99238792428328815</c:v>
                </c:pt>
                <c:pt idx="1110">
                  <c:v>0.9891188127718854</c:v>
                </c:pt>
                <c:pt idx="1111">
                  <c:v>0.98527092797147064</c:v>
                </c:pt>
                <c:pt idx="1112">
                  <c:v>0.98084652143455098</c:v>
                </c:pt>
                <c:pt idx="1113">
                  <c:v>0.975848182059739</c:v>
                </c:pt>
                <c:pt idx="1114">
                  <c:v>0.97027883457688791</c:v>
                </c:pt>
                <c:pt idx="1115">
                  <c:v>0.96414173783571289</c:v>
                </c:pt>
                <c:pt idx="1116">
                  <c:v>0.95744048289890349</c:v>
                </c:pt>
                <c:pt idx="1117">
                  <c:v>0.95017899094085456</c:v>
                </c:pt>
                <c:pt idx="1118">
                  <c:v>0.94236151095322163</c:v>
                </c:pt>
                <c:pt idx="1119">
                  <c:v>0.93399261725867255</c:v>
                </c:pt>
                <c:pt idx="1120">
                  <c:v>0.92507720683425787</c:v>
                </c:pt>
                <c:pt idx="1121">
                  <c:v>0.91562049644600085</c:v>
                </c:pt>
                <c:pt idx="1122">
                  <c:v>0.90562801959635397</c:v>
                </c:pt>
                <c:pt idx="1123">
                  <c:v>0.89510562328631849</c:v>
                </c:pt>
                <c:pt idx="1124">
                  <c:v>0.8840594645941392</c:v>
                </c:pt>
                <c:pt idx="1125">
                  <c:v>0.8724960070725376</c:v>
                </c:pt>
                <c:pt idx="1126">
                  <c:v>0.860422016966639</c:v>
                </c:pt>
                <c:pt idx="1127">
                  <c:v>0.84784455925475699</c:v>
                </c:pt>
                <c:pt idx="1128">
                  <c:v>0.8347709935144032</c:v>
                </c:pt>
                <c:pt idx="1129">
                  <c:v>0.82120896961588774</c:v>
                </c:pt>
                <c:pt idx="1130">
                  <c:v>0.80716642324608434</c:v>
                </c:pt>
                <c:pt idx="1131">
                  <c:v>0.79265157126493524</c:v>
                </c:pt>
                <c:pt idx="1132">
                  <c:v>0.77767290689742818</c:v>
                </c:pt>
                <c:pt idx="1133">
                  <c:v>0.76223919476388324</c:v>
                </c:pt>
                <c:pt idx="1134">
                  <c:v>0.74635946575140233</c:v>
                </c:pt>
                <c:pt idx="1135">
                  <c:v>0.73004301172955177</c:v>
                </c:pt>
                <c:pt idx="1136">
                  <c:v>0.71329938011329586</c:v>
                </c:pt>
                <c:pt idx="1137">
                  <c:v>0.69613836827643605</c:v>
                </c:pt>
                <c:pt idx="1138">
                  <c:v>0.67857001781876602</c:v>
                </c:pt>
                <c:pt idx="1139">
                  <c:v>0.66060460869031856</c:v>
                </c:pt>
                <c:pt idx="1140">
                  <c:v>0.64225265317617075</c:v>
                </c:pt>
                <c:pt idx="1141">
                  <c:v>0.62352488974526088</c:v>
                </c:pt>
                <c:pt idx="1142">
                  <c:v>0.60443227676689948</c:v>
                </c:pt>
                <c:pt idx="1143">
                  <c:v>0.58498598609856323</c:v>
                </c:pt>
                <c:pt idx="1144">
                  <c:v>0.56519739654881018</c:v>
                </c:pt>
                <c:pt idx="1145">
                  <c:v>0.5450780872190728</c:v>
                </c:pt>
                <c:pt idx="1146">
                  <c:v>0.52463983072824882</c:v>
                </c:pt>
                <c:pt idx="1147">
                  <c:v>0.50389458632408901</c:v>
                </c:pt>
                <c:pt idx="1148">
                  <c:v>0.48285449288533483</c:v>
                </c:pt>
                <c:pt idx="1149">
                  <c:v>0.46153186181879557</c:v>
                </c:pt>
                <c:pt idx="1150">
                  <c:v>0.43993916985542325</c:v>
                </c:pt>
                <c:pt idx="1151">
                  <c:v>0.41808905174969635</c:v>
                </c:pt>
                <c:pt idx="1152">
                  <c:v>0.39599429288650612</c:v>
                </c:pt>
                <c:pt idx="1153">
                  <c:v>0.37366782179990293</c:v>
                </c:pt>
                <c:pt idx="1154">
                  <c:v>0.35112270260811251</c:v>
                </c:pt>
                <c:pt idx="1155">
                  <c:v>0.32837212736916743</c:v>
                </c:pt>
                <c:pt idx="1156">
                  <c:v>0.30542940836172877</c:v>
                </c:pt>
                <c:pt idx="1157">
                  <c:v>0.28230797029550864</c:v>
                </c:pt>
                <c:pt idx="1158">
                  <c:v>0.25902134245595448</c:v>
                </c:pt>
                <c:pt idx="1159">
                  <c:v>0.23558315078770936</c:v>
                </c:pt>
                <c:pt idx="1160">
                  <c:v>0.21200710992151151</c:v>
                </c:pt>
                <c:pt idx="1161">
                  <c:v>0.18830701514923559</c:v>
                </c:pt>
                <c:pt idx="1162">
                  <c:v>0.16449673435168341</c:v>
                </c:pt>
                <c:pt idx="1163">
                  <c:v>0.14059019988395574</c:v>
                </c:pt>
                <c:pt idx="1164">
                  <c:v>0.11660140042304176</c:v>
                </c:pt>
                <c:pt idx="1165">
                  <c:v>9.254437278250488E-2</c:v>
                </c:pt>
                <c:pt idx="1166">
                  <c:v>6.8433193698966693E-2</c:v>
                </c:pt>
                <c:pt idx="1167">
                  <c:v>4.428197159523032E-2</c:v>
                </c:pt>
                <c:pt idx="1168">
                  <c:v>2.0104838324898344E-2</c:v>
                </c:pt>
                <c:pt idx="1169">
                  <c:v>-4.0840590967727878E-3</c:v>
                </c:pt>
                <c:pt idx="1170">
                  <c:v>-2.8270566770833273E-2</c:v>
                </c:pt>
                <c:pt idx="1171">
                  <c:v>-5.2440532196685159E-2</c:v>
                </c:pt>
                <c:pt idx="1172">
                  <c:v>-7.6579812553256105E-2</c:v>
                </c:pt>
                <c:pt idx="1173">
                  <c:v>-0.10067428297454471</c:v>
                </c:pt>
                <c:pt idx="1174">
                  <c:v>-0.12470984481465967</c:v>
                </c:pt>
                <c:pt idx="1175">
                  <c:v>-0.14867243389748097</c:v>
                </c:pt>
                <c:pt idx="1176">
                  <c:v>-0.17254802874620459</c:v>
                </c:pt>
                <c:pt idx="1177">
                  <c:v>-0.19632265878784552</c:v>
                </c:pt>
                <c:pt idx="1178">
                  <c:v>-0.21998241252801135</c:v>
                </c:pt>
                <c:pt idx="1179">
                  <c:v>-0.24351344569105035</c:v>
                </c:pt>
                <c:pt idx="1180">
                  <c:v>-0.26690198932092324</c:v>
                </c:pt>
                <c:pt idx="1181">
                  <c:v>-0.29013435783794983</c:v>
                </c:pt>
                <c:pt idx="1182">
                  <c:v>-0.31319695704680411</c:v>
                </c:pt>
                <c:pt idx="1183">
                  <c:v>-0.3360762920910359</c:v>
                </c:pt>
                <c:pt idx="1184">
                  <c:v>-0.35875897534943163</c:v>
                </c:pt>
                <c:pt idx="1185">
                  <c:v>-0.3812317342696781</c:v>
                </c:pt>
                <c:pt idx="1186">
                  <c:v>-0.40348141913464119</c:v>
                </c:pt>
                <c:pt idx="1187">
                  <c:v>-0.42549501075682195</c:v>
                </c:pt>
                <c:pt idx="1188">
                  <c:v>-0.4472596280963847</c:v>
                </c:pt>
                <c:pt idx="1189">
                  <c:v>-0.46876253579838323</c:v>
                </c:pt>
                <c:pt idx="1190">
                  <c:v>-0.489991151644739</c:v>
                </c:pt>
                <c:pt idx="1191">
                  <c:v>-0.51093305391658261</c:v>
                </c:pt>
                <c:pt idx="1192">
                  <c:v>-0.53157598866272693</c:v>
                </c:pt>
                <c:pt idx="1193">
                  <c:v>-0.55190787686992349</c:v>
                </c:pt>
                <c:pt idx="1194">
                  <c:v>-0.57191682153080403</c:v>
                </c:pt>
                <c:pt idx="1195">
                  <c:v>-0.59159111460527825</c:v>
                </c:pt>
                <c:pt idx="1196">
                  <c:v>-0.61091924387138907</c:v>
                </c:pt>
                <c:pt idx="1197">
                  <c:v>-0.62988989966158637</c:v>
                </c:pt>
                <c:pt idx="1198">
                  <c:v>-0.64849198148044906</c:v>
                </c:pt>
                <c:pt idx="1199">
                  <c:v>-0.66671460450005537</c:v>
                </c:pt>
                <c:pt idx="1200">
                  <c:v>-0.68454710592911205</c:v>
                </c:pt>
                <c:pt idx="1201">
                  <c:v>-0.70197905125220494</c:v>
                </c:pt>
                <c:pt idx="1202">
                  <c:v>-0.71900024033543641</c:v>
                </c:pt>
                <c:pt idx="1203">
                  <c:v>-0.73560071339494226</c:v>
                </c:pt>
                <c:pt idx="1204">
                  <c:v>-0.75177075682477068</c:v>
                </c:pt>
                <c:pt idx="1205">
                  <c:v>-0.76750090888068701</c:v>
                </c:pt>
                <c:pt idx="1206">
                  <c:v>-0.78278196521664101</c:v>
                </c:pt>
                <c:pt idx="1207">
                  <c:v>-0.79760498427058257</c:v>
                </c:pt>
                <c:pt idx="1208">
                  <c:v>-0.81196129249654736</c:v>
                </c:pt>
                <c:pt idx="1209">
                  <c:v>-0.82584248943988325</c:v>
                </c:pt>
                <c:pt idx="1210">
                  <c:v>-0.83924045265270186</c:v>
                </c:pt>
                <c:pt idx="1211">
                  <c:v>-0.85214734244665569</c:v>
                </c:pt>
                <c:pt idx="1212">
                  <c:v>-0.86455560648024199</c:v>
                </c:pt>
                <c:pt idx="1213">
                  <c:v>-0.87645798417799781</c:v>
                </c:pt>
                <c:pt idx="1214">
                  <c:v>-0.88784751097894055</c:v>
                </c:pt>
                <c:pt idx="1215">
                  <c:v>-0.89871752241182712</c:v>
                </c:pt>
                <c:pt idx="1216">
                  <c:v>-0.90906165799479333</c:v>
                </c:pt>
                <c:pt idx="1217">
                  <c:v>-0.91887386495713319</c:v>
                </c:pt>
                <c:pt idx="1218">
                  <c:v>-0.92814840178102287</c:v>
                </c:pt>
                <c:pt idx="1219">
                  <c:v>-0.93687984156110504</c:v>
                </c:pt>
                <c:pt idx="1220">
                  <c:v>-0.94506307517999999</c:v>
                </c:pt>
                <c:pt idx="1221">
                  <c:v>-0.95269331429784643</c:v>
                </c:pt>
                <c:pt idx="1222">
                  <c:v>-0.9597660941541617</c:v>
                </c:pt>
                <c:pt idx="1223">
                  <c:v>-0.96627727618034498</c:v>
                </c:pt>
                <c:pt idx="1224">
                  <c:v>-0.97222305042132429</c:v>
                </c:pt>
                <c:pt idx="1225">
                  <c:v>-0.97759993776491716</c:v>
                </c:pt>
                <c:pt idx="1226">
                  <c:v>-0.98240479197759345</c:v>
                </c:pt>
                <c:pt idx="1227">
                  <c:v>-0.98663480154546956</c:v>
                </c:pt>
                <c:pt idx="1228">
                  <c:v>-0.9902874913194335</c:v>
                </c:pt>
                <c:pt idx="1229">
                  <c:v>-0.99336072396345831</c:v>
                </c:pt>
                <c:pt idx="1230">
                  <c:v>-0.99585270120524039</c:v>
                </c:pt>
                <c:pt idx="1231">
                  <c:v>-0.99776196488844393</c:v>
                </c:pt>
                <c:pt idx="1232">
                  <c:v>-0.99908739782592459</c:v>
                </c:pt>
                <c:pt idx="1233">
                  <c:v>-0.99982822445344188</c:v>
                </c:pt>
                <c:pt idx="1234">
                  <c:v>-0.99998401128347347</c:v>
                </c:pt>
                <c:pt idx="1235">
                  <c:v>-0.99955466715886521</c:v>
                </c:pt>
                <c:pt idx="1236">
                  <c:v>-0.9985404433061712</c:v>
                </c:pt>
                <c:pt idx="1237">
                  <c:v>-0.99694193318865165</c:v>
                </c:pt>
                <c:pt idx="1238">
                  <c:v>-0.99476007215901219</c:v>
                </c:pt>
                <c:pt idx="1239">
                  <c:v>-0.99199613691209299</c:v>
                </c:pt>
                <c:pt idx="1240">
                  <c:v>-0.98865174473782247</c:v>
                </c:pt>
                <c:pt idx="1241">
                  <c:v>-0.9847288525748743</c:v>
                </c:pt>
                <c:pt idx="1242">
                  <c:v>-0.98022975586558692</c:v>
                </c:pt>
                <c:pt idx="1243">
                  <c:v>-0.97515708721280359</c:v>
                </c:pt>
                <c:pt idx="1244">
                  <c:v>-0.96951381483943533</c:v>
                </c:pt>
                <c:pt idx="1245">
                  <c:v>-0.96330324085162777</c:v>
                </c:pt>
                <c:pt idx="1246">
                  <c:v>-0.95652899930657231</c:v>
                </c:pt>
                <c:pt idx="1247">
                  <c:v>-0.9491950540860693</c:v>
                </c:pt>
                <c:pt idx="1248">
                  <c:v>-0.94130569657709884</c:v>
                </c:pt>
                <c:pt idx="1249">
                  <c:v>-0.93286554316076375</c:v>
                </c:pt>
                <c:pt idx="1250">
                  <c:v>-0.92387953251105048</c:v>
                </c:pt>
                <c:pt idx="1251">
                  <c:v>-0.91435292270502289</c:v>
                </c:pt>
                <c:pt idx="1252">
                  <c:v>-0.90429128814609483</c:v>
                </c:pt>
                <c:pt idx="1253">
                  <c:v>-0.89370051630223524</c:v>
                </c:pt>
                <c:pt idx="1254">
                  <c:v>-0.88258680426096869</c:v>
                </c:pt>
                <c:pt idx="1255">
                  <c:v>-0.8709566551032043</c:v>
                </c:pt>
                <c:pt idx="1256">
                  <c:v>-0.8588168740980302</c:v>
                </c:pt>
                <c:pt idx="1257">
                  <c:v>-0.84617456472067265</c:v>
                </c:pt>
                <c:pt idx="1258">
                  <c:v>-0.83303712449595957</c:v>
                </c:pt>
                <c:pt idx="1259">
                  <c:v>-0.81941224066974416</c:v>
                </c:pt>
                <c:pt idx="1260">
                  <c:v>-0.80530788571077216</c:v>
                </c:pt>
                <c:pt idx="1261">
                  <c:v>-0.79073231264568256</c:v>
                </c:pt>
                <c:pt idx="1262">
                  <c:v>-0.77569405022982341</c:v>
                </c:pt>
                <c:pt idx="1263">
                  <c:v>-0.76020189795672644</c:v>
                </c:pt>
                <c:pt idx="1264">
                  <c:v>-0.74426492090918184</c:v>
                </c:pt>
                <c:pt idx="1265">
                  <c:v>-0.72789244445488654</c:v>
                </c:pt>
                <c:pt idx="1266">
                  <c:v>-0.71109404878978844</c:v>
                </c:pt>
                <c:pt idx="1267">
                  <c:v>-0.69387956333234413</c:v>
                </c:pt>
                <c:pt idx="1268">
                  <c:v>-0.67625906097191035</c:v>
                </c:pt>
                <c:pt idx="1269">
                  <c:v>-0.65824285217470824</c:v>
                </c:pt>
                <c:pt idx="1270">
                  <c:v>-0.63984147895074617</c:v>
                </c:pt>
                <c:pt idx="1271">
                  <c:v>-0.62106570868525668</c:v>
                </c:pt>
                <c:pt idx="1272">
                  <c:v>-0.60192652783828138</c:v>
                </c:pt>
                <c:pt idx="1273">
                  <c:v>-0.58243513551604253</c:v>
                </c:pt>
                <c:pt idx="1274">
                  <c:v>-0.56260293691788565</c:v>
                </c:pt>
                <c:pt idx="1275">
                  <c:v>-0.54244153666265782</c:v>
                </c:pt>
                <c:pt idx="1276">
                  <c:v>-0.52196273199835419</c:v>
                </c:pt>
                <c:pt idx="1277">
                  <c:v>-0.5011785058990933</c:v>
                </c:pt>
                <c:pt idx="1278">
                  <c:v>-0.48010102005338678</c:v>
                </c:pt>
                <c:pt idx="1279">
                  <c:v>-0.45874260774783632</c:v>
                </c:pt>
                <c:pt idx="1280">
                  <c:v>-0.43711576665044855</c:v>
                </c:pt>
                <c:pt idx="1281">
                  <c:v>-0.41523315149773687</c:v>
                </c:pt>
                <c:pt idx="1282">
                  <c:v>-0.39310756668991509</c:v>
                </c:pt>
                <c:pt idx="1283">
                  <c:v>-0.37075195879854933</c:v>
                </c:pt>
                <c:pt idx="1284">
                  <c:v>-0.34817940899097111</c:v>
                </c:pt>
                <c:pt idx="1285">
                  <c:v>-0.32540312537598198</c:v>
                </c:pt>
                <c:pt idx="1286">
                  <c:v>-0.30243643527524688</c:v>
                </c:pt>
                <c:pt idx="1287">
                  <c:v>-0.2792927774249308</c:v>
                </c:pt>
                <c:pt idx="1288">
                  <c:v>-0.25598569411217265</c:v>
                </c:pt>
                <c:pt idx="1289">
                  <c:v>-0.23252882325093735</c:v>
                </c:pt>
                <c:pt idx="1290">
                  <c:v>-0.20893589040191196</c:v>
                </c:pt>
                <c:pt idx="1291">
                  <c:v>-0.18522070074115116</c:v>
                </c:pt>
                <c:pt idx="1292">
                  <c:v>-0.16139713098208447</c:v>
                </c:pt>
                <c:pt idx="1293">
                  <c:v>-0.13747912125571626</c:v>
                </c:pt>
                <c:pt idx="1294">
                  <c:v>-0.11348066695368267</c:v>
                </c:pt>
                <c:pt idx="1295">
                  <c:v>-8.9415810538973226E-2</c:v>
                </c:pt>
                <c:pt idx="1296">
                  <c:v>-6.5298633329140862E-2</c:v>
                </c:pt>
                <c:pt idx="1297">
                  <c:v>-4.1143247256744814E-2</c:v>
                </c:pt>
                <c:pt idx="1298">
                  <c:v>-1.6963786611879389E-2</c:v>
                </c:pt>
                <c:pt idx="1299">
                  <c:v>7.2256002283441235E-3</c:v>
                </c:pt>
                <c:pt idx="1300">
                  <c:v>3.14107590786116E-2</c:v>
                </c:pt>
                <c:pt idx="1301">
                  <c:v>5.5577538227565608E-2</c:v>
                </c:pt>
                <c:pt idx="1302">
                  <c:v>7.9711796718552871E-2</c:v>
                </c:pt>
                <c:pt idx="1303">
                  <c:v>0.10379941262407862</c:v>
                </c:pt>
                <c:pt idx="1304">
                  <c:v>0.1278262913090944</c:v>
                </c:pt>
                <c:pt idx="1305">
                  <c:v>0.15177837367834779</c:v>
                </c:pt>
                <c:pt idx="1306">
                  <c:v>0.17564164440293645</c:v>
                </c:pt>
                <c:pt idx="1307">
                  <c:v>0.19940214012121715</c:v>
                </c:pt>
                <c:pt idx="1308">
                  <c:v>0.22304595760935989</c:v>
                </c:pt>
                <c:pt idx="1309">
                  <c:v>0.24655926191665983</c:v>
                </c:pt>
                <c:pt idx="1310">
                  <c:v>0.26992829446093547</c:v>
                </c:pt>
                <c:pt idx="1311">
                  <c:v>0.29313938107923965</c:v>
                </c:pt>
                <c:pt idx="1312">
                  <c:v>0.31617894002914321</c:v>
                </c:pt>
                <c:pt idx="1313">
                  <c:v>0.33903348993596999</c:v>
                </c:pt>
                <c:pt idx="1314">
                  <c:v>0.3616896576813029</c:v>
                </c:pt>
                <c:pt idx="1315">
                  <c:v>0.38413418622811096</c:v>
                </c:pt>
                <c:pt idx="1316">
                  <c:v>0.40635394237800276</c:v>
                </c:pt>
                <c:pt idx="1317">
                  <c:v>0.42833592445596708</c:v>
                </c:pt>
                <c:pt idx="1318">
                  <c:v>0.45006726991818691</c:v>
                </c:pt>
                <c:pt idx="1319">
                  <c:v>0.47153526287844216</c:v>
                </c:pt>
                <c:pt idx="1320">
                  <c:v>0.4927273415486676</c:v>
                </c:pt>
                <c:pt idx="1321">
                  <c:v>0.51363110558937164</c:v>
                </c:pt>
                <c:pt idx="1322">
                  <c:v>0.53423432336558352</c:v>
                </c:pt>
                <c:pt idx="1323">
                  <c:v>0.55452493910405476</c:v>
                </c:pt>
                <c:pt idx="1324">
                  <c:v>0.57449107994760529</c:v>
                </c:pt>
                <c:pt idx="1325">
                  <c:v>0.5941210629023751</c:v>
                </c:pt>
                <c:pt idx="1326">
                  <c:v>0.61340340167405294</c:v>
                </c:pt>
                <c:pt idx="1327">
                  <c:v>0.63232681338894714</c:v>
                </c:pt>
                <c:pt idx="1328">
                  <c:v>0.65088022519606048</c:v>
                </c:pt>
                <c:pt idx="1329">
                  <c:v>0.66905278074624064</c:v>
                </c:pt>
                <c:pt idx="1330">
                  <c:v>0.6868338465446997</c:v>
                </c:pt>
                <c:pt idx="1331">
                  <c:v>0.70421301817308446</c:v>
                </c:pt>
                <c:pt idx="1332">
                  <c:v>0.72118012637750539</c:v>
                </c:pt>
                <c:pt idx="1333">
                  <c:v>0.73772524301900855</c:v>
                </c:pt>
                <c:pt idx="1334">
                  <c:v>0.75383868688291311</c:v>
                </c:pt>
                <c:pt idx="1335">
                  <c:v>0.76951102934366755</c:v>
                </c:pt>
                <c:pt idx="1336">
                  <c:v>0.78473309988194628</c:v>
                </c:pt>
                <c:pt idx="1337">
                  <c:v>0.79949599145067574</c:v>
                </c:pt>
                <c:pt idx="1338">
                  <c:v>0.81379106568689386</c:v>
                </c:pt>
                <c:pt idx="1339">
                  <c:v>0.82760995796643111</c:v>
                </c:pt>
                <c:pt idx="1340">
                  <c:v>0.8409445822983751</c:v>
                </c:pt>
                <c:pt idx="1341">
                  <c:v>0.85378713605649892</c:v>
                </c:pt>
                <c:pt idx="1342">
                  <c:v>0.86613010454491568</c:v>
                </c:pt>
                <c:pt idx="1343">
                  <c:v>0.87796626539521427</c:v>
                </c:pt>
                <c:pt idx="1344">
                  <c:v>0.8892886927925655</c:v>
                </c:pt>
                <c:pt idx="1345">
                  <c:v>0.90009076152828227</c:v>
                </c:pt>
                <c:pt idx="1346">
                  <c:v>0.91036615087651618</c:v>
                </c:pt>
                <c:pt idx="1347">
                  <c:v>0.92010884829275863</c:v>
                </c:pt>
                <c:pt idx="1348">
                  <c:v>0.92931315293201477</c:v>
                </c:pt>
                <c:pt idx="1349">
                  <c:v>0.93797367898461481</c:v>
                </c:pt>
                <c:pt idx="1350">
                  <c:v>0.94608535882765976</c:v>
                </c:pt>
                <c:pt idx="1351">
                  <c:v>0.95364344599028428</c:v>
                </c:pt>
                <c:pt idx="1352">
                  <c:v>0.96064351793102354</c:v>
                </c:pt>
                <c:pt idx="1353">
                  <c:v>0.96708147862561178</c:v>
                </c:pt>
                <c:pt idx="1354">
                  <c:v>0.97295356096372698</c:v>
                </c:pt>
                <c:pt idx="1355">
                  <c:v>0.97825632895328962</c:v>
                </c:pt>
                <c:pt idx="1356">
                  <c:v>0.98298667973099318</c:v>
                </c:pt>
                <c:pt idx="1357">
                  <c:v>0.98714184537791672</c:v>
                </c:pt>
                <c:pt idx="1358">
                  <c:v>0.99071939453914193</c:v>
                </c:pt>
                <c:pt idx="1359">
                  <c:v>0.99371723384644406</c:v>
                </c:pt>
                <c:pt idx="1360">
                  <c:v>0.99613360914320104</c:v>
                </c:pt>
                <c:pt idx="1361">
                  <c:v>0.99796710651082077</c:v>
                </c:pt>
                <c:pt idx="1362">
                  <c:v>0.99921665309608521</c:v>
                </c:pt>
                <c:pt idx="1363">
                  <c:v>0.99988151773891809</c:v>
                </c:pt>
                <c:pt idx="1364">
                  <c:v>0.99996131140021549</c:v>
                </c:pt>
                <c:pt idx="1365">
                  <c:v>0.99945598738949004</c:v>
                </c:pt>
                <c:pt idx="1366">
                  <c:v>0.99836584139218965</c:v>
                </c:pt>
                <c:pt idx="1367">
                  <c:v>0.9966915112966821</c:v>
                </c:pt>
                <c:pt idx="1368">
                  <c:v>0.99443397682099877</c:v>
                </c:pt>
                <c:pt idx="1369">
                  <c:v>0.99159455893956239</c:v>
                </c:pt>
                <c:pt idx="1370">
                  <c:v>0.98817491911023481</c:v>
                </c:pt>
                <c:pt idx="1371">
                  <c:v>0.98417705830212587</c:v>
                </c:pt>
                <c:pt idx="1372">
                  <c:v>0.97960331582474947</c:v>
                </c:pt>
                <c:pt idx="1373">
                  <c:v>0.97445636795919632</c:v>
                </c:pt>
                <c:pt idx="1374">
                  <c:v>0.9687392263921405</c:v>
                </c:pt>
                <c:pt idx="1375">
                  <c:v>0.96245523645357101</c:v>
                </c:pt>
                <c:pt idx="1376">
                  <c:v>0.95560807515930835</c:v>
                </c:pt>
                <c:pt idx="1377">
                  <c:v>0.94820174905944066</c:v>
                </c:pt>
                <c:pt idx="1378">
                  <c:v>0.94024059189391829</c:v>
                </c:pt>
                <c:pt idx="1379">
                  <c:v>0.93172926205671258</c:v>
                </c:pt>
                <c:pt idx="1380">
                  <c:v>0.92267273987001042</c:v>
                </c:pt>
                <c:pt idx="1381">
                  <c:v>0.91307632467001187</c:v>
                </c:pt>
                <c:pt idx="1382">
                  <c:v>0.90294563170608144</c:v>
                </c:pt>
                <c:pt idx="1383">
                  <c:v>0.89228658885504952</c:v>
                </c:pt>
                <c:pt idx="1384">
                  <c:v>0.88110543315255441</c:v>
                </c:pt>
                <c:pt idx="1385">
                  <c:v>0.86940870714350948</c:v>
                </c:pt>
                <c:pt idx="1386">
                  <c:v>0.8572032550538079</c:v>
                </c:pt>
                <c:pt idx="1387">
                  <c:v>0.84449621878546932</c:v>
                </c:pt>
                <c:pt idx="1388">
                  <c:v>0.83129503373763847</c:v>
                </c:pt>
                <c:pt idx="1389">
                  <c:v>0.81760742445582624</c:v>
                </c:pt>
                <c:pt idx="1390">
                  <c:v>0.80344140011198284</c:v>
                </c:pt>
                <c:pt idx="1391">
                  <c:v>0.78880524981798428</c:v>
                </c:pt>
                <c:pt idx="1392">
                  <c:v>0.77370753777535062</c:v>
                </c:pt>
                <c:pt idx="1393">
                  <c:v>0.75815709826399968</c:v>
                </c:pt>
                <c:pt idx="1394">
                  <c:v>0.74216303047292798</c:v>
                </c:pt>
                <c:pt idx="1395">
                  <c:v>0.72573469317592054</c:v>
                </c:pt>
                <c:pt idx="1396">
                  <c:v>0.70888169925537026</c:v>
                </c:pt>
                <c:pt idx="1397">
                  <c:v>0.69161391007736439</c:v>
                </c:pt>
                <c:pt idx="1398">
                  <c:v>0.67394142972141513</c:v>
                </c:pt>
                <c:pt idx="1399">
                  <c:v>0.6558745990681718</c:v>
                </c:pt>
                <c:pt idx="1400">
                  <c:v>0.63742398974852343</c:v>
                </c:pt>
                <c:pt idx="1401">
                  <c:v>0.61860039795772681</c:v>
                </c:pt>
                <c:pt idx="1402">
                  <c:v>0.59941483813813401</c:v>
                </c:pt>
                <c:pt idx="1403">
                  <c:v>0.57987853653416521</c:v>
                </c:pt>
                <c:pt idx="1404">
                  <c:v>0.56000292462340295</c:v>
                </c:pt>
                <c:pt idx="1405">
                  <c:v>0.53979963242756157</c:v>
                </c:pt>
                <c:pt idx="1406">
                  <c:v>0.51928048170731722</c:v>
                </c:pt>
                <c:pt idx="1407">
                  <c:v>0.49845747904488313</c:v>
                </c:pt>
                <c:pt idx="1408">
                  <c:v>0.477342808818492</c:v>
                </c:pt>
                <c:pt idx="1409">
                  <c:v>0.45594882607284404</c:v>
                </c:pt>
                <c:pt idx="1410">
                  <c:v>0.43428804928963499</c:v>
                </c:pt>
                <c:pt idx="1411">
                  <c:v>0.41237315306250633</c:v>
                </c:pt>
                <c:pt idx="1412">
                  <c:v>0.39021696068064898</c:v>
                </c:pt>
                <c:pt idx="1413">
                  <c:v>0.36783243662534165</c:v>
                </c:pt>
                <c:pt idx="1414">
                  <c:v>0.34523267898392879</c:v>
                </c:pt>
                <c:pt idx="1415">
                  <c:v>0.32243091178562233</c:v>
                </c:pt>
                <c:pt idx="1416">
                  <c:v>0.29944047726354911</c:v>
                </c:pt>
                <c:pt idx="1417">
                  <c:v>0.27627482804769199</c:v>
                </c:pt>
                <c:pt idx="1418">
                  <c:v>0.25294751929323467</c:v>
                </c:pt>
                <c:pt idx="1419">
                  <c:v>0.22947220074885299</c:v>
                </c:pt>
                <c:pt idx="1420">
                  <c:v>0.20586260876972401</c:v>
                </c:pt>
                <c:pt idx="1421">
                  <c:v>0.182132558279817</c:v>
                </c:pt>
                <c:pt idx="1422">
                  <c:v>0.15829593468825262</c:v>
                </c:pt>
                <c:pt idx="1423">
                  <c:v>0.13436668576434835</c:v>
                </c:pt>
                <c:pt idx="1424">
                  <c:v>0.11035881347623726</c:v>
                </c:pt>
                <c:pt idx="1425">
                  <c:v>8.6286365797773365E-2</c:v>
                </c:pt>
                <c:pt idx="1426">
                  <c:v>6.216342848845343E-2</c:v>
                </c:pt>
                <c:pt idx="1427">
                  <c:v>3.8004116851292465E-2</c:v>
                </c:pt>
                <c:pt idx="1428">
                  <c:v>1.3822567473412222E-2</c:v>
                </c:pt>
                <c:pt idx="1429">
                  <c:v>-1.036707004588831E-2</c:v>
                </c:pt>
                <c:pt idx="1430">
                  <c:v>-3.455064137461257E-2</c:v>
                </c:pt>
                <c:pt idx="1431">
                  <c:v>-5.8713995730315341E-2</c:v>
                </c:pt>
                <c:pt idx="1432">
                  <c:v>-8.2842994160338565E-2</c:v>
                </c:pt>
                <c:pt idx="1433">
                  <c:v>-0.10692351781506117</c:v>
                </c:pt>
                <c:pt idx="1434">
                  <c:v>-0.13094147620938593</c:v>
                </c:pt>
                <c:pt idx="1435">
                  <c:v>-0.15488281546769272</c:v>
                </c:pt>
                <c:pt idx="1436">
                  <c:v>-0.17873352654729935</c:v>
                </c:pt>
                <c:pt idx="1437">
                  <c:v>-0.20247965343573124</c:v>
                </c:pt>
                <c:pt idx="1438">
                  <c:v>-0.22610730131691892</c:v>
                </c:pt>
                <c:pt idx="1439">
                  <c:v>-0.24960264470165697</c:v>
                </c:pt>
                <c:pt idx="1440">
                  <c:v>-0.27295193551743385</c:v>
                </c:pt>
                <c:pt idx="1441">
                  <c:v>-0.29614151115296306</c:v>
                </c:pt>
                <c:pt idx="1442">
                  <c:v>-0.31915780245276876</c:v>
                </c:pt>
                <c:pt idx="1443">
                  <c:v>-0.34198734165702499</c:v>
                </c:pt>
                <c:pt idx="1444">
                  <c:v>-0.36461677028206468</c:v>
                </c:pt>
                <c:pt idx="1445">
                  <c:v>-0.38703284693700746</c:v>
                </c:pt>
                <c:pt idx="1446">
                  <c:v>-0.4092224550718106</c:v>
                </c:pt>
                <c:pt idx="1447">
                  <c:v>-0.43117261065227203</c:v>
                </c:pt>
                <c:pt idx="1448">
                  <c:v>-0.45287046975755124</c:v>
                </c:pt>
                <c:pt idx="1449">
                  <c:v>-0.47430333609563885</c:v>
                </c:pt>
                <c:pt idx="1450">
                  <c:v>-0.49545866843248171</c:v>
                </c:pt>
                <c:pt idx="1451">
                  <c:v>-0.51632408793033979</c:v>
                </c:pt>
                <c:pt idx="1452">
                  <c:v>-0.53688738539118008</c:v>
                </c:pt>
                <c:pt idx="1453">
                  <c:v>-0.55713652840075201</c:v>
                </c:pt>
                <c:pt idx="1454">
                  <c:v>-0.57705966836921985</c:v>
                </c:pt>
                <c:pt idx="1455">
                  <c:v>-0.59664514746428687</c:v>
                </c:pt>
                <c:pt idx="1456">
                  <c:v>-0.61588150543264386</c:v>
                </c:pt>
                <c:pt idx="1457">
                  <c:v>-0.63475748630580919</c:v>
                </c:pt>
                <c:pt idx="1458">
                  <c:v>-0.65326204498648366</c:v>
                </c:pt>
                <c:pt idx="1459">
                  <c:v>-0.67138435371146443</c:v>
                </c:pt>
                <c:pt idx="1460">
                  <c:v>-0.68911380838739045</c:v>
                </c:pt>
                <c:pt idx="1461">
                  <c:v>-0.70644003479565698</c:v>
                </c:pt>
                <c:pt idx="1462">
                  <c:v>-0.72335289466277219</c:v>
                </c:pt>
                <c:pt idx="1463">
                  <c:v>-0.73984249159265603</c:v>
                </c:pt>
                <c:pt idx="1464">
                  <c:v>-0.75589917685744934</c:v>
                </c:pt>
                <c:pt idx="1465">
                  <c:v>-0.77151355504335428</c:v>
                </c:pt>
                <c:pt idx="1466">
                  <c:v>-0.78667648954827851</c:v>
                </c:pt>
                <c:pt idx="1467">
                  <c:v>-0.80137910792801237</c:v>
                </c:pt>
                <c:pt idx="1468">
                  <c:v>-0.81561280708787953</c:v>
                </c:pt>
                <c:pt idx="1469">
                  <c:v>-0.82936925831674113</c:v>
                </c:pt>
                <c:pt idx="1470">
                  <c:v>-0.8426404121604486</c:v>
                </c:pt>
                <c:pt idx="1471">
                  <c:v>-0.85541850313192824</c:v>
                </c:pt>
                <c:pt idx="1472">
                  <c:v>-0.86769605425506768</c:v>
                </c:pt>
                <c:pt idx="1473">
                  <c:v>-0.87946588143978599</c:v>
                </c:pt>
                <c:pt idx="1474">
                  <c:v>-0.89072109768575602</c:v>
                </c:pt>
                <c:pt idx="1475">
                  <c:v>-0.90145511711225446</c:v>
                </c:pt>
                <c:pt idx="1476">
                  <c:v>-0.91166165881181704</c:v>
                </c:pt>
                <c:pt idx="1477">
                  <c:v>-0.9213347505254702</c:v>
                </c:pt>
                <c:pt idx="1478">
                  <c:v>-0.93046873213732961</c:v>
                </c:pt>
                <c:pt idx="1479">
                  <c:v>-0.93905825898655571</c:v>
                </c:pt>
                <c:pt idx="1480">
                  <c:v>-0.94709830499474523</c:v>
                </c:pt>
                <c:pt idx="1481">
                  <c:v>-0.95458416560688242</c:v>
                </c:pt>
                <c:pt idx="1482">
                  <c:v>-0.96151146054416792</c:v>
                </c:pt>
                <c:pt idx="1483">
                  <c:v>-0.96787613636708858</c:v>
                </c:pt>
                <c:pt idx="1484">
                  <c:v>-0.97367446884726072</c:v>
                </c:pt>
                <c:pt idx="1485">
                  <c:v>-0.97890306514661918</c:v>
                </c:pt>
                <c:pt idx="1486">
                  <c:v>-0.98355886580269991</c:v>
                </c:pt>
                <c:pt idx="1487">
                  <c:v>-0.98763914651886409</c:v>
                </c:pt>
                <c:pt idx="1488">
                  <c:v>-0.99114151975838827</c:v>
                </c:pt>
                <c:pt idx="1489">
                  <c:v>-0.99406393614150634</c:v>
                </c:pt>
                <c:pt idx="1490">
                  <c:v>-0.99640468564459028</c:v>
                </c:pt>
                <c:pt idx="1491">
                  <c:v>-0.99816239860074996</c:v>
                </c:pt>
                <c:pt idx="1492">
                  <c:v>-0.99933604650127983</c:v>
                </c:pt>
                <c:pt idx="1493">
                  <c:v>-0.99992494259748377</c:v>
                </c:pt>
                <c:pt idx="1494">
                  <c:v>-0.99992874230251716</c:v>
                </c:pt>
                <c:pt idx="1495">
                  <c:v>-0.99934744339301951</c:v>
                </c:pt>
                <c:pt idx="1496">
                  <c:v>-0.99818138601041517</c:v>
                </c:pt>
                <c:pt idx="1497">
                  <c:v>-0.9964312524618828</c:v>
                </c:pt>
                <c:pt idx="1498">
                  <c:v>-0.99409806682110924</c:v>
                </c:pt>
                <c:pt idx="1499">
                  <c:v>-0.99118319432906565</c:v>
                </c:pt>
                <c:pt idx="1500">
                  <c:v>-0.98768834059514587</c:v>
                </c:pt>
                <c:pt idx="1501">
                  <c:v>-0.98361555059914685</c:v>
                </c:pt>
                <c:pt idx="1502">
                  <c:v>-0.97896720749467303</c:v>
                </c:pt>
                <c:pt idx="1503">
                  <c:v>-0.97374603121464964</c:v>
                </c:pt>
                <c:pt idx="1504">
                  <c:v>-0.96795507687978344</c:v>
                </c:pt>
                <c:pt idx="1505">
                  <c:v>-0.96159773301089424</c:v>
                </c:pt>
                <c:pt idx="1506">
                  <c:v>-0.95467771954614444</c:v>
                </c:pt>
                <c:pt idx="1507">
                  <c:v>-0.94719908566435762</c:v>
                </c:pt>
                <c:pt idx="1508">
                  <c:v>-0.93916620741568824</c:v>
                </c:pt>
                <c:pt idx="1509">
                  <c:v>-0.93058378516100515</c:v>
                </c:pt>
                <c:pt idx="1510">
                  <c:v>-0.92145684082152657</c:v>
                </c:pt>
                <c:pt idx="1511">
                  <c:v>-0.91179071494030073</c:v>
                </c:pt>
                <c:pt idx="1512">
                  <c:v>-0.90159106355722218</c:v>
                </c:pt>
                <c:pt idx="1513">
                  <c:v>-0.89086385489946618</c:v>
                </c:pt>
                <c:pt idx="1514">
                  <c:v>-0.87961536588923173</c:v>
                </c:pt>
                <c:pt idx="1515">
                  <c:v>-0.86785217847087515</c:v>
                </c:pt>
                <c:pt idx="1516">
                  <c:v>-0.85558117575952897</c:v>
                </c:pt>
                <c:pt idx="1517">
                  <c:v>-0.84280953801352343</c:v>
                </c:pt>
                <c:pt idx="1518">
                  <c:v>-0.82954473843293963</c:v>
                </c:pt>
                <c:pt idx="1519">
                  <c:v>-0.81579453878671615</c:v>
                </c:pt>
                <c:pt idx="1520">
                  <c:v>-0.80156698487093636</c:v>
                </c:pt>
                <c:pt idx="1521">
                  <c:v>-0.78687040180092127</c:v>
                </c:pt>
                <c:pt idx="1522">
                  <c:v>-0.77171338913984444</c:v>
                </c:pt>
                <c:pt idx="1523">
                  <c:v>-0.7561048158667929</c:v>
                </c:pt>
                <c:pt idx="1524">
                  <c:v>-0.74005381518718361</c:v>
                </c:pt>
                <c:pt idx="1525">
                  <c:v>-0.72356977918853027</c:v>
                </c:pt>
                <c:pt idx="1526">
                  <c:v>-0.70666235334476668</c:v>
                </c:pt>
                <c:pt idx="1527">
                  <c:v>-0.68934143087230704</c:v>
                </c:pt>
                <c:pt idx="1528">
                  <c:v>-0.67161714694109642</c:v>
                </c:pt>
                <c:pt idx="1529">
                  <c:v>-0.6534998727441339</c:v>
                </c:pt>
                <c:pt idx="1530">
                  <c:v>-0.63500020942885904</c:v>
                </c:pt>
                <c:pt idx="1531">
                  <c:v>-0.6161289818940151</c:v>
                </c:pt>
                <c:pt idx="1532">
                  <c:v>-0.59689723245553183</c:v>
                </c:pt>
                <c:pt idx="1533">
                  <c:v>-0.57731621438523717</c:v>
                </c:pt>
                <c:pt idx="1534">
                  <c:v>-0.55739738532613181</c:v>
                </c:pt>
                <c:pt idx="1535">
                  <c:v>-0.53715240058802627</c:v>
                </c:pt>
                <c:pt idx="1536">
                  <c:v>-0.51659310632756583</c:v>
                </c:pt>
                <c:pt idx="1537">
                  <c:v>-0.49573153261658515</c:v>
                </c:pt>
                <c:pt idx="1538">
                  <c:v>-0.47457988640279258</c:v>
                </c:pt>
                <c:pt idx="1539">
                  <c:v>-0.45315054436701024</c:v>
                </c:pt>
                <c:pt idx="1540">
                  <c:v>-0.43145604568109869</c:v>
                </c:pt>
                <c:pt idx="1541">
                  <c:v>-0.40950908467074421</c:v>
                </c:pt>
                <c:pt idx="1542">
                  <c:v>-0.38732250338752211</c:v>
                </c:pt>
                <c:pt idx="1543">
                  <c:v>-0.36490928409448192</c:v>
                </c:pt>
                <c:pt idx="1544">
                  <c:v>-0.34228254166972844</c:v>
                </c:pt>
                <c:pt idx="1545">
                  <c:v>-0.31945551593233812</c:v>
                </c:pt>
                <c:pt idx="1546">
                  <c:v>-0.29644156389522697</c:v>
                </c:pt>
                <c:pt idx="1547">
                  <c:v>-0.27325415194944441</c:v>
                </c:pt>
                <c:pt idx="1548">
                  <c:v>-0.24990684798440427</c:v>
                </c:pt>
                <c:pt idx="1549">
                  <c:v>-0.22641331344878596</c:v>
                </c:pt>
                <c:pt idx="1550">
                  <c:v>-0.20278729535669107</c:v>
                </c:pt>
                <c:pt idx="1551">
                  <c:v>-0.1790426182436699</c:v>
                </c:pt>
                <c:pt idx="1552">
                  <c:v>-0.15519317607744887</c:v>
                </c:pt>
                <c:pt idx="1553">
                  <c:v>-0.13125292412803119</c:v>
                </c:pt>
                <c:pt idx="1554">
                  <c:v>-0.10723587080186379</c:v>
                </c:pt>
                <c:pt idx="1555">
                  <c:v>-8.3156069444974931E-2</c:v>
                </c:pt>
                <c:pt idx="1556">
                  <c:v>-5.9027610119816255E-2</c:v>
                </c:pt>
                <c:pt idx="1557">
                  <c:v>-3.4864611360556859E-2</c:v>
                </c:pt>
                <c:pt idx="1558">
                  <c:v>-1.0681211911788072E-2</c:v>
                </c:pt>
                <c:pt idx="1559">
                  <c:v>1.3508437544640073E-2</c:v>
                </c:pt>
                <c:pt idx="1560">
                  <c:v>3.7690182669724813E-2</c:v>
                </c:pt>
                <c:pt idx="1561">
                  <c:v>6.1849873749627603E-2</c:v>
                </c:pt>
                <c:pt idx="1562">
                  <c:v>8.5973373975220688E-2</c:v>
                </c:pt>
                <c:pt idx="1563">
                  <c:v>0.11004656771408283</c:v>
                </c:pt>
                <c:pt idx="1564">
                  <c:v>0.13405536877016724</c:v>
                </c:pt>
                <c:pt idx="1565">
                  <c:v>0.15798572862618154</c:v>
                </c:pt>
                <c:pt idx="1566">
                  <c:v>0.18182364466392029</c:v>
                </c:pt>
                <c:pt idx="1567">
                  <c:v>0.20555516835780374</c:v>
                </c:pt>
                <c:pt idx="1568">
                  <c:v>0.22916641343670113</c:v>
                </c:pt>
                <c:pt idx="1569">
                  <c:v>0.25264356400932697</c:v>
                </c:pt>
                <c:pt idx="1570">
                  <c:v>0.2759728826485176</c:v>
                </c:pt>
                <c:pt idx="1571">
                  <c:v>0.29914071842953255</c:v>
                </c:pt>
                <c:pt idx="1572">
                  <c:v>0.32213351491774084</c:v>
                </c:pt>
                <c:pt idx="1573">
                  <c:v>0.34493781810107782</c:v>
                </c:pt>
                <c:pt idx="1574">
                  <c:v>0.36754028426250307</c:v>
                </c:pt>
                <c:pt idx="1575">
                  <c:v>0.38992768778796033</c:v>
                </c:pt>
                <c:pt idx="1576">
                  <c:v>0.41208692890519111</c:v>
                </c:pt>
                <c:pt idx="1577">
                  <c:v>0.43400504134897905</c:v>
                </c:pt>
                <c:pt idx="1578">
                  <c:v>0.45566919994821437</c:v>
                </c:pt>
                <c:pt idx="1579">
                  <c:v>0.47706672813039952</c:v>
                </c:pt>
                <c:pt idx="1580">
                  <c:v>0.49818510533926119</c:v>
                </c:pt>
                <c:pt idx="1581">
                  <c:v>0.51901197436101276</c:v>
                </c:pt>
                <c:pt idx="1582">
                  <c:v>0.53953514855504037</c:v>
                </c:pt>
                <c:pt idx="1583">
                  <c:v>0.55974261898483435</c:v>
                </c:pt>
                <c:pt idx="1584">
                  <c:v>0.57962256144488311</c:v>
                </c:pt>
                <c:pt idx="1585">
                  <c:v>0.59916334337947563</c:v>
                </c:pt>
                <c:pt idx="1586">
                  <c:v>0.61835353068941334</c:v>
                </c:pt>
                <c:pt idx="1587">
                  <c:v>0.6371818944225448</c:v>
                </c:pt>
                <c:pt idx="1588">
                  <c:v>0.65563741734426217</c:v>
                </c:pt>
                <c:pt idx="1589">
                  <c:v>0.6737093003841621</c:v>
                </c:pt>
                <c:pt idx="1590">
                  <c:v>0.69138696895499518</c:v>
                </c:pt>
                <c:pt idx="1591">
                  <c:v>0.70866007914029394</c:v>
                </c:pt>
                <c:pt idx="1592">
                  <c:v>0.72551852374699477</c:v>
                </c:pt>
                <c:pt idx="1593">
                  <c:v>0.74195243821959489</c:v>
                </c:pt>
                <c:pt idx="1594">
                  <c:v>0.75795220641228511</c:v>
                </c:pt>
                <c:pt idx="1595">
                  <c:v>0.77350846621573144</c:v>
                </c:pt>
                <c:pt idx="1596">
                  <c:v>0.78861211503525042</c:v>
                </c:pt>
                <c:pt idx="1597">
                  <c:v>0.80325431511708967</c:v>
                </c:pt>
                <c:pt idx="1598">
                  <c:v>0.81742649871974138</c:v>
                </c:pt>
                <c:pt idx="1599">
                  <c:v>0.83112037312729925</c:v>
                </c:pt>
                <c:pt idx="1600">
                  <c:v>0.84432792550184754</c:v>
                </c:pt>
                <c:pt idx="1601">
                  <c:v>0.85704142757208368</c:v>
                </c:pt>
                <c:pt idx="1602">
                  <c:v>0.86925344015546568</c:v>
                </c:pt>
                <c:pt idx="1603">
                  <c:v>0.88095681751116461</c:v>
                </c:pt>
                <c:pt idx="1604">
                  <c:v>0.89214471152131625</c:v>
                </c:pt>
                <c:pt idx="1605">
                  <c:v>0.90281057569815182</c:v>
                </c:pt>
                <c:pt idx="1606">
                  <c:v>0.9129481690145973</c:v>
                </c:pt>
                <c:pt idx="1607">
                  <c:v>0.92255155955615675</c:v>
                </c:pt>
                <c:pt idx="1608">
                  <c:v>0.93161512799190327</c:v>
                </c:pt>
                <c:pt idx="1609">
                  <c:v>0.94013357086259297</c:v>
                </c:pt>
                <c:pt idx="1610">
                  <c:v>0.94810190368392377</c:v>
                </c:pt>
                <c:pt idx="1611">
                  <c:v>0.95551546386315145</c:v>
                </c:pt>
                <c:pt idx="1612">
                  <c:v>0.96236991342737477</c:v>
                </c:pt>
                <c:pt idx="1613">
                  <c:v>0.96866124156185074</c:v>
                </c:pt>
                <c:pt idx="1614">
                  <c:v>0.97438576695687895</c:v>
                </c:pt>
                <c:pt idx="1615">
                  <c:v>0.97954013996189548</c:v>
                </c:pt>
                <c:pt idx="1616">
                  <c:v>0.98412134454548206</c:v>
                </c:pt>
                <c:pt idx="1617">
                  <c:v>0.98812670006016456</c:v>
                </c:pt>
                <c:pt idx="1618">
                  <c:v>0.99155386281097579</c:v>
                </c:pt>
                <c:pt idx="1619">
                  <c:v>0.99440082742684099</c:v>
                </c:pt>
                <c:pt idx="1620">
                  <c:v>0.99666592803399989</c:v>
                </c:pt>
                <c:pt idx="1621">
                  <c:v>0.9983478392307813</c:v>
                </c:pt>
                <c:pt idx="1622">
                  <c:v>0.99944557686314561</c:v>
                </c:pt>
                <c:pt idx="1623">
                  <c:v>0.99995849860055419</c:v>
                </c:pt>
                <c:pt idx="1624">
                  <c:v>0.99988630431182213</c:v>
                </c:pt>
                <c:pt idx="1625">
                  <c:v>0.999229036240738</c:v>
                </c:pt>
                <c:pt idx="1626">
                  <c:v>0.99798707898134464</c:v>
                </c:pt>
                <c:pt idx="1627">
                  <c:v>0.99616115925289883</c:v>
                </c:pt>
                <c:pt idx="1628">
                  <c:v>0.99375234547463664</c:v>
                </c:pt>
                <c:pt idx="1629">
                  <c:v>0.9907620471405989</c:v>
                </c:pt>
                <c:pt idx="1630">
                  <c:v>0.98719201399488221</c:v>
                </c:pt>
                <c:pt idx="1631">
                  <c:v>0.98304433500778854</c:v>
                </c:pt>
                <c:pt idx="1632">
                  <c:v>0.97832143715348574</c:v>
                </c:pt>
                <c:pt idx="1633">
                  <c:v>0.97302608398989254</c:v>
                </c:pt>
                <c:pt idx="1634">
                  <c:v>0.96716137404160085</c:v>
                </c:pt>
                <c:pt idx="1635">
                  <c:v>0.9607307389868095</c:v>
                </c:pt>
                <c:pt idx="1636">
                  <c:v>0.95373794164930759</c:v>
                </c:pt>
                <c:pt idx="1637">
                  <c:v>0.94618707379670319</c:v>
                </c:pt>
                <c:pt idx="1638">
                  <c:v>0.93808255374615224</c:v>
                </c:pt>
                <c:pt idx="1639">
                  <c:v>0.92942912377902953</c:v>
                </c:pt>
                <c:pt idx="1640">
                  <c:v>0.9202318473660358</c:v>
                </c:pt>
                <c:pt idx="1641">
                  <c:v>0.91049610620434274</c:v>
                </c:pt>
                <c:pt idx="1642">
                  <c:v>0.90022759706855149</c:v>
                </c:pt>
                <c:pt idx="1643">
                  <c:v>0.88943232847728992</c:v>
                </c:pt>
                <c:pt idx="1644">
                  <c:v>0.87811661717736811</c:v>
                </c:pt>
                <c:pt idx="1645">
                  <c:v>0.86628708444760372</c:v>
                </c:pt>
                <c:pt idx="1646">
                  <c:v>0.85395065222445554</c:v>
                </c:pt>
                <c:pt idx="1647">
                  <c:v>0.84111453905169897</c:v>
                </c:pt>
                <c:pt idx="1648">
                  <c:v>0.82778625585657495</c:v>
                </c:pt>
                <c:pt idx="1649">
                  <c:v>0.81397360155485554</c:v>
                </c:pt>
                <c:pt idx="1650">
                  <c:v>0.79968465848736081</c:v>
                </c:pt>
                <c:pt idx="1651">
                  <c:v>0.78492778769067084</c:v>
                </c:pt>
                <c:pt idx="1652">
                  <c:v>0.76971162400473803</c:v>
                </c:pt>
                <c:pt idx="1653">
                  <c:v>0.7540450710203116</c:v>
                </c:pt>
                <c:pt idx="1654">
                  <c:v>0.73793729586906154</c:v>
                </c:pt>
                <c:pt idx="1655">
                  <c:v>0.72139772385953294</c:v>
                </c:pt>
                <c:pt idx="1656">
                  <c:v>0.70443603296203317</c:v>
                </c:pt>
                <c:pt idx="1657">
                  <c:v>0.68706214814563205</c:v>
                </c:pt>
                <c:pt idx="1658">
                  <c:v>0.66928623557067657</c:v>
                </c:pt>
                <c:pt idx="1659">
                  <c:v>0.65111869664017674</c:v>
                </c:pt>
                <c:pt idx="1660">
                  <c:v>0.63257016191349436</c:v>
                </c:pt>
                <c:pt idx="1661">
                  <c:v>0.6136514848859892</c:v>
                </c:pt>
                <c:pt idx="1662">
                  <c:v>0.59437373563821805</c:v>
                </c:pt>
                <c:pt idx="1663">
                  <c:v>0.57474819435835212</c:v>
                </c:pt>
                <c:pt idx="1664">
                  <c:v>0.55478634474169919</c:v>
                </c:pt>
                <c:pt idx="1665">
                  <c:v>0.53449986727114962</c:v>
                </c:pt>
                <c:pt idx="1666">
                  <c:v>0.51390063238241923</c:v>
                </c:pt>
                <c:pt idx="1667">
                  <c:v>0.49300069351820247</c:v>
                </c:pt>
                <c:pt idx="1668">
                  <c:v>0.47181228007520476</c:v>
                </c:pt>
                <c:pt idx="1669">
                  <c:v>0.45034779024825516</c:v>
                </c:pt>
                <c:pt idx="1670">
                  <c:v>0.42861978377558474</c:v>
                </c:pt>
                <c:pt idx="1671">
                  <c:v>0.40664097458963633</c:v>
                </c:pt>
                <c:pt idx="1672">
                  <c:v>0.38442422337764948</c:v>
                </c:pt>
                <c:pt idx="1673">
                  <c:v>0.36198253005631548</c:v>
                </c:pt>
                <c:pt idx="1674">
                  <c:v>0.33932902616502086</c:v>
                </c:pt>
                <c:pt idx="1675">
                  <c:v>0.31647696718207496</c:v>
                </c:pt>
                <c:pt idx="1676">
                  <c:v>0.29343972476835495</c:v>
                </c:pt>
                <c:pt idx="1677">
                  <c:v>0.27023077894302805</c:v>
                </c:pt>
                <c:pt idx="1678">
                  <c:v>0.24686371019586942</c:v>
                </c:pt>
                <c:pt idx="1679">
                  <c:v>0.22335219154072936</c:v>
                </c:pt>
                <c:pt idx="1680">
                  <c:v>0.19970998051492198</c:v>
                </c:pt>
                <c:pt idx="1681">
                  <c:v>0.17595091112915656</c:v>
                </c:pt>
                <c:pt idx="1682">
                  <c:v>0.15208888577265861</c:v>
                </c:pt>
                <c:pt idx="1683">
                  <c:v>0.12813786707834918</c:v>
                </c:pt>
                <c:pt idx="1684">
                  <c:v>0.10411186975273157</c:v>
                </c:pt>
                <c:pt idx="1685">
                  <c:v>8.0024952375349817E-2</c:v>
                </c:pt>
                <c:pt idx="1686">
                  <c:v>5.5891209172504834E-2</c:v>
                </c:pt>
                <c:pt idx="1687">
                  <c:v>3.1724761770175511E-2</c:v>
                </c:pt>
                <c:pt idx="1688">
                  <c:v>7.5397509309074497E-3</c:v>
                </c:pt>
                <c:pt idx="1689">
                  <c:v>-1.6649671720559773E-2</c:v>
                </c:pt>
                <c:pt idx="1690">
                  <c:v>-4.082935197795743E-2</c:v>
                </c:pt>
                <c:pt idx="1691">
                  <c:v>-6.498514133566298E-2</c:v>
                </c:pt>
                <c:pt idx="1692">
                  <c:v>-8.9102905267603644E-2</c:v>
                </c:pt>
                <c:pt idx="1693">
                  <c:v>-0.11316853149791604</c:v>
                </c:pt>
                <c:pt idx="1694">
                  <c:v>-0.1371679382585865</c:v>
                </c:pt>
                <c:pt idx="1695">
                  <c:v>-0.16108708252930354</c:v>
                </c:pt>
                <c:pt idx="1696">
                  <c:v>-0.18491196825457393</c:v>
                </c:pt>
                <c:pt idx="1697">
                  <c:v>-0.20862865453335794</c:v>
                </c:pt>
                <c:pt idx="1698">
                  <c:v>-0.23222326377649455</c:v>
                </c:pt>
                <c:pt idx="1699">
                  <c:v>-0.25568198982701024</c:v>
                </c:pt>
                <c:pt idx="1700">
                  <c:v>-0.27899110603867178</c:v>
                </c:pt>
                <c:pt idx="1701">
                  <c:v>-0.30213697330797301</c:v>
                </c:pt>
                <c:pt idx="1702">
                  <c:v>-0.32510604805496512</c:v>
                </c:pt>
                <c:pt idx="1703">
                  <c:v>-0.3478848901481304</c:v>
                </c:pt>
                <c:pt idx="1704">
                  <c:v>-0.37046017076872517</c:v>
                </c:pt>
                <c:pt idx="1705">
                  <c:v>-0.39281868021004918</c:v>
                </c:pt>
                <c:pt idx="1706">
                  <c:v>-0.4149473356069569</c:v>
                </c:pt>
                <c:pt idx="1707">
                  <c:v>-0.43683318859115022</c:v>
                </c:pt>
                <c:pt idx="1708">
                  <c:v>-0.45846343286782981</c:v>
                </c:pt>
                <c:pt idx="1709">
                  <c:v>-0.47982541170915427</c:v>
                </c:pt>
                <c:pt idx="1710">
                  <c:v>-0.50090662536018371</c:v>
                </c:pt>
                <c:pt idx="1711">
                  <c:v>-0.52169473835302738</c:v>
                </c:pt>
                <c:pt idx="1712">
                  <c:v>-0.54217758672480465</c:v>
                </c:pt>
                <c:pt idx="1713">
                  <c:v>-0.56234318513525161</c:v>
                </c:pt>
                <c:pt idx="1714">
                  <c:v>-0.58217973387986344</c:v>
                </c:pt>
                <c:pt idx="1715">
                  <c:v>-0.60167562579435285</c:v>
                </c:pt>
                <c:pt idx="1716">
                  <c:v>-0.62081945304648123</c:v>
                </c:pt>
                <c:pt idx="1717">
                  <c:v>-0.63960001381121923</c:v>
                </c:pt>
                <c:pt idx="1718">
                  <c:v>-0.65800631882541916</c:v>
                </c:pt>
                <c:pt idx="1719">
                  <c:v>-0.6760275978180591</c:v>
                </c:pt>
                <c:pt idx="1720">
                  <c:v>-0.69365330581234719</c:v>
                </c:pt>
                <c:pt idx="1721">
                  <c:v>-0.71087312929604396</c:v>
                </c:pt>
                <c:pt idx="1722">
                  <c:v>-0.72767699225629812</c:v>
                </c:pt>
                <c:pt idx="1723">
                  <c:v>-0.7440550620755132</c:v>
                </c:pt>
                <c:pt idx="1724">
                  <c:v>-0.75999775528483826</c:v>
                </c:pt>
                <c:pt idx="1725">
                  <c:v>-0.77549574317182679</c:v>
                </c:pt>
                <c:pt idx="1726">
                  <c:v>-0.79053995723902859</c:v>
                </c:pt>
                <c:pt idx="1727">
                  <c:v>-0.80512159451036114</c:v>
                </c:pt>
                <c:pt idx="1728">
                  <c:v>-0.81923212268206691</c:v>
                </c:pt>
                <c:pt idx="1729">
                  <c:v>-0.83286328511531738</c:v>
                </c:pt>
                <c:pt idx="1730">
                  <c:v>-0.84600710566748871</c:v>
                </c:pt>
                <c:pt idx="1731">
                  <c:v>-0.85865589335934878</c:v>
                </c:pt>
                <c:pt idx="1732">
                  <c:v>-0.87080224687534658</c:v>
                </c:pt>
                <c:pt idx="1733">
                  <c:v>-0.88243905889440954</c:v>
                </c:pt>
                <c:pt idx="1734">
                  <c:v>-0.89355952024874596</c:v>
                </c:pt>
                <c:pt idx="1735">
                  <c:v>-0.90415712390815139</c:v>
                </c:pt>
                <c:pt idx="1736">
                  <c:v>-0.9142256687875262</c:v>
                </c:pt>
                <c:pt idx="1737">
                  <c:v>-0.92375926337539882</c:v>
                </c:pt>
                <c:pt idx="1738">
                  <c:v>-0.93275232918127637</c:v>
                </c:pt>
                <c:pt idx="1739">
                  <c:v>-0.94119960399983771</c:v>
                </c:pt>
                <c:pt idx="1740">
                  <c:v>-0.94909614499007711</c:v>
                </c:pt>
                <c:pt idx="1741">
                  <c:v>-0.9564373315675514</c:v>
                </c:pt>
                <c:pt idx="1742">
                  <c:v>-0.96321886810806456</c:v>
                </c:pt>
                <c:pt idx="1743">
                  <c:v>-0.96943678646122344</c:v>
                </c:pt>
                <c:pt idx="1744">
                  <c:v>-0.97508744827235327</c:v>
                </c:pt>
                <c:pt idx="1745">
                  <c:v>-0.98016754711145027</c:v>
                </c:pt>
                <c:pt idx="1746">
                  <c:v>-0.98467411040790032</c:v>
                </c:pt>
                <c:pt idx="1747">
                  <c:v>-0.98860450118985943</c:v>
                </c:pt>
                <c:pt idx="1748">
                  <c:v>-0.9919564196272469</c:v>
                </c:pt>
                <c:pt idx="1749">
                  <c:v>-0.99472790437746617</c:v>
                </c:pt>
                <c:pt idx="1750">
                  <c:v>-0.99691733373307168</c:v>
                </c:pt>
                <c:pt idx="1751">
                  <c:v>-0.99852342657069126</c:v>
                </c:pt>
                <c:pt idx="1752">
                  <c:v>-0.99954524310066273</c:v>
                </c:pt>
                <c:pt idx="1753">
                  <c:v>-0.99998218541694517</c:v>
                </c:pt>
                <c:pt idx="1754">
                  <c:v>-0.99983399784697602</c:v>
                </c:pt>
                <c:pt idx="1755">
                  <c:v>-0.99910076710127582</c:v>
                </c:pt>
                <c:pt idx="1756">
                  <c:v>-0.99778292222271092</c:v>
                </c:pt>
                <c:pt idx="1757">
                  <c:v>-0.99588123433544173</c:v>
                </c:pt>
                <c:pt idx="1758">
                  <c:v>-0.99339681619370979</c:v>
                </c:pt>
                <c:pt idx="1759">
                  <c:v>-0.99033112153071678</c:v>
                </c:pt>
                <c:pt idx="1760">
                  <c:v>-0.98668594420798927</c:v>
                </c:pt>
                <c:pt idx="1761">
                  <c:v>-0.9824634171657155</c:v>
                </c:pt>
                <c:pt idx="1762">
                  <c:v>-0.97766601117468166</c:v>
                </c:pt>
                <c:pt idx="1763">
                  <c:v>-0.97229653339051669</c:v>
                </c:pt>
                <c:pt idx="1764">
                  <c:v>-0.96635812571111557</c:v>
                </c:pt>
                <c:pt idx="1765">
                  <c:v>-0.95985426293819365</c:v>
                </c:pt>
                <c:pt idx="1766">
                  <c:v>-0.95278875074403047</c:v>
                </c:pt>
                <c:pt idx="1767">
                  <c:v>-0.94516572344462124</c:v>
                </c:pt>
                <c:pt idx="1768">
                  <c:v>-0.93698964158052966</c:v>
                </c:pt>
                <c:pt idx="1769">
                  <c:v>-0.9282652893068325</c:v>
                </c:pt>
                <c:pt idx="1770">
                  <c:v>-0.91899777159372331</c:v>
                </c:pt>
                <c:pt idx="1771">
                  <c:v>-0.90919251123939782</c:v>
                </c:pt>
                <c:pt idx="1772">
                  <c:v>-0.89885524569693942</c:v>
                </c:pt>
                <c:pt idx="1773">
                  <c:v>-0.88799202371711183</c:v>
                </c:pt>
                <c:pt idx="1774">
                  <c:v>-0.87660920180900148</c:v>
                </c:pt>
                <c:pt idx="1775">
                  <c:v>-0.86471344052054844</c:v>
                </c:pt>
                <c:pt idx="1776">
                  <c:v>-0.85231170054120398</c:v>
                </c:pt>
                <c:pt idx="1777">
                  <c:v>-0.83941123862894385</c:v>
                </c:pt>
                <c:pt idx="1778">
                  <c:v>-0.82601960336406166</c:v>
                </c:pt>
                <c:pt idx="1779">
                  <c:v>-0.81214463073216792</c:v>
                </c:pt>
                <c:pt idx="1780">
                  <c:v>-0.79779443953904927</c:v>
                </c:pt>
                <c:pt idx="1781">
                  <c:v>-0.78297742666004155</c:v>
                </c:pt>
                <c:pt idx="1782">
                  <c:v>-0.76770226212665393</c:v>
                </c:pt>
                <c:pt idx="1783">
                  <c:v>-0.75197788405339649</c:v>
                </c:pt>
                <c:pt idx="1784">
                  <c:v>-0.73581349340774338</c:v>
                </c:pt>
                <c:pt idx="1785">
                  <c:v>-0.71921854862624779</c:v>
                </c:pt>
                <c:pt idx="1786">
                  <c:v>-0.70220276008004323</c:v>
                </c:pt>
                <c:pt idx="1787">
                  <c:v>-0.68477608439292936</c:v>
                </c:pt>
                <c:pt idx="1788">
                  <c:v>-0.66694871861532001</c:v>
                </c:pt>
                <c:pt idx="1789">
                  <c:v>-0.64873109425755238</c:v>
                </c:pt>
                <c:pt idx="1790">
                  <c:v>-0.6301338711860065</c:v>
                </c:pt>
                <c:pt idx="1791">
                  <c:v>-0.61116793138555547</c:v>
                </c:pt>
                <c:pt idx="1792">
                  <c:v>-0.59184437259209899</c:v>
                </c:pt>
                <c:pt idx="1793">
                  <c:v>-0.57217450179881935</c:v>
                </c:pt>
                <c:pt idx="1794">
                  <c:v>-0.55216982864002739</c:v>
                </c:pt>
                <c:pt idx="1795">
                  <c:v>-0.53184205865637657</c:v>
                </c:pt>
                <c:pt idx="1796">
                  <c:v>-0.51120308644549628</c:v>
                </c:pt>
                <c:pt idx="1797">
                  <c:v>-0.49026498870200202</c:v>
                </c:pt>
                <c:pt idx="1798">
                  <c:v>-0.46904001715089827</c:v>
                </c:pt>
                <c:pt idx="1799">
                  <c:v>-0.44754059137861768</c:v>
                </c:pt>
                <c:pt idx="1800">
                  <c:v>-0.42577929156584021</c:v>
                </c:pt>
                <c:pt idx="1801">
                  <c:v>-0.40376885112628419</c:v>
                </c:pt>
                <c:pt idx="1802">
                  <c:v>-0.38152214925589129</c:v>
                </c:pt>
                <c:pt idx="1803">
                  <c:v>-0.35905220339670979</c:v>
                </c:pt>
                <c:pt idx="1804">
                  <c:v>-0.33637216161982519</c:v>
                </c:pt>
                <c:pt idx="1805">
                  <c:v>-0.31349529493191336</c:v>
                </c:pt>
                <c:pt idx="1806">
                  <c:v>-0.29043498950985974</c:v>
                </c:pt>
                <c:pt idx="1807">
                  <c:v>-0.2672047388679275</c:v>
                </c:pt>
                <c:pt idx="1808">
                  <c:v>-0.24381813596218524</c:v>
                </c:pt>
                <c:pt idx="1809">
                  <c:v>-0.22028886523670671</c:v>
                </c:pt>
                <c:pt idx="1810">
                  <c:v>-0.19663069461627875</c:v>
                </c:pt>
                <c:pt idx="1811">
                  <c:v>-0.17285746745019204</c:v>
                </c:pt>
                <c:pt idx="1812">
                  <c:v>-0.14898309441195987</c:v>
                </c:pt>
                <c:pt idx="1813">
                  <c:v>-0.12502154535964369</c:v>
                </c:pt>
                <c:pt idx="1814">
                  <c:v>-0.10098684116148382</c:v>
                </c:pt>
                <c:pt idx="1815">
                  <c:v>-7.6893045491745221E-2</c:v>
                </c:pt>
                <c:pt idx="1816">
                  <c:v>-5.27542566015161E-2</c:v>
                </c:pt>
                <c:pt idx="1817">
                  <c:v>-2.8584599069210466E-2</c:v>
                </c:pt>
                <c:pt idx="1818">
                  <c:v>-4.398215535729077E-3</c:v>
                </c:pt>
                <c:pt idx="1819">
                  <c:v>1.9790741570948477E-2</c:v>
                </c:pt>
                <c:pt idx="1820">
                  <c:v>4.3968118316962491E-2</c:v>
                </c:pt>
                <c:pt idx="1821">
                  <c:v>6.811976754458908E-2</c:v>
                </c:pt>
                <c:pt idx="1822">
                  <c:v>9.2231557150291174E-2</c:v>
                </c:pt>
                <c:pt idx="1823">
                  <c:v>0.11628937835402454</c:v>
                </c:pt>
                <c:pt idx="1824">
                  <c:v>0.14027915395482532</c:v>
                </c:pt>
                <c:pt idx="1825">
                  <c:v>0.16418684656796187</c:v>
                </c:pt>
                <c:pt idx="1826">
                  <c:v>0.18799846683874633</c:v>
                </c:pt>
                <c:pt idx="1827">
                  <c:v>0.21170008162831219</c:v>
                </c:pt>
                <c:pt idx="1828">
                  <c:v>0.23527782216643423</c:v>
                </c:pt>
                <c:pt idx="1829">
                  <c:v>0.25871789216668428</c:v>
                </c:pt>
                <c:pt idx="1830">
                  <c:v>0.28200657589923644</c:v>
                </c:pt>
                <c:pt idx="1831">
                  <c:v>0.305130246216472</c:v>
                </c:pt>
                <c:pt idx="1832">
                  <c:v>0.32807537252675323</c:v>
                </c:pt>
                <c:pt idx="1833">
                  <c:v>0.35082852871175818</c:v>
                </c:pt>
                <c:pt idx="1834">
                  <c:v>0.37337640098262342</c:v>
                </c:pt>
                <c:pt idx="1835">
                  <c:v>0.39570579567035907</c:v>
                </c:pt>
                <c:pt idx="1836">
                  <c:v>0.41780364694603567</c:v>
                </c:pt>
                <c:pt idx="1837">
                  <c:v>0.43965702446610128</c:v>
                </c:pt>
                <c:pt idx="1838">
                  <c:v>0.46125314093845932</c:v>
                </c:pt>
                <c:pt idx="1839">
                  <c:v>0.48257935960480358</c:v>
                </c:pt>
                <c:pt idx="1840">
                  <c:v>0.50362320163493302</c:v>
                </c:pt>
                <c:pt idx="1841">
                  <c:v>0.52437235342859845</c:v>
                </c:pt>
                <c:pt idx="1842">
                  <c:v>0.54481467382066906</c:v>
                </c:pt>
                <c:pt idx="1843">
                  <c:v>0.56493820118545413</c:v>
                </c:pt>
                <c:pt idx="1844">
                  <c:v>0.58473116043591289</c:v>
                </c:pt>
                <c:pt idx="1845">
                  <c:v>0.60418196991371675</c:v>
                </c:pt>
                <c:pt idx="1846">
                  <c:v>0.62327924816617841</c:v>
                </c:pt>
                <c:pt idx="1847">
                  <c:v>0.64201182060598105</c:v>
                </c:pt>
                <c:pt idx="1848">
                  <c:v>0.66036872604986396</c:v>
                </c:pt>
                <c:pt idx="1849">
                  <c:v>0.67833922313248529</c:v>
                </c:pt>
                <c:pt idx="1850">
                  <c:v>0.69591279659161154</c:v>
                </c:pt>
                <c:pt idx="1851">
                  <c:v>0.71307916342100552</c:v>
                </c:pt>
                <c:pt idx="1852">
                  <c:v>0.7298282788874596</c:v>
                </c:pt>
                <c:pt idx="1853">
                  <c:v>0.74615034240835276</c:v>
                </c:pt>
                <c:pt idx="1854">
                  <c:v>0.76203580328637666</c:v>
                </c:pt>
                <c:pt idx="1855">
                  <c:v>0.7774753662980145</c:v>
                </c:pt>
                <c:pt idx="1856">
                  <c:v>0.79245999713258009</c:v>
                </c:pt>
                <c:pt idx="1857">
                  <c:v>0.80698092767854146</c:v>
                </c:pt>
                <c:pt idx="1858">
                  <c:v>0.82102966115408493</c:v>
                </c:pt>
                <c:pt idx="1859">
                  <c:v>0.83459797707894967</c:v>
                </c:pt>
                <c:pt idx="1860">
                  <c:v>0.84767793608454944</c:v>
                </c:pt>
                <c:pt idx="1861">
                  <c:v>0.86026188455960539</c:v>
                </c:pt>
                <c:pt idx="1862">
                  <c:v>0.8723424591286062</c:v>
                </c:pt>
                <c:pt idx="1863">
                  <c:v>0.88391259096040353</c:v>
                </c:pt>
                <c:pt idx="1864">
                  <c:v>0.89496550990446044</c:v>
                </c:pt>
                <c:pt idx="1865">
                  <c:v>0.90549474845236</c:v>
                </c:pt>
                <c:pt idx="1866">
                  <c:v>0.9154941455221941</c:v>
                </c:pt>
                <c:pt idx="1867">
                  <c:v>0.92495785006365283</c:v>
                </c:pt>
                <c:pt idx="1868">
                  <c:v>0.93388032448172742</c:v>
                </c:pt>
                <c:pt idx="1869">
                  <c:v>0.94225634787696821</c:v>
                </c:pt>
                <c:pt idx="1870">
                  <c:v>0.95008101910044929</c:v>
                </c:pt>
                <c:pt idx="1871">
                  <c:v>0.95734975962161817</c:v>
                </c:pt>
                <c:pt idx="1872">
                  <c:v>0.96405831620739357</c:v>
                </c:pt>
                <c:pt idx="1873">
                  <c:v>0.97020276341089495</c:v>
                </c:pt>
                <c:pt idx="1874">
                  <c:v>0.97577950586837559</c:v>
                </c:pt>
                <c:pt idx="1875">
                  <c:v>0.98078528040302537</c:v>
                </c:pt>
                <c:pt idx="1876">
                  <c:v>0.98521715793438125</c:v>
                </c:pt>
                <c:pt idx="1877">
                  <c:v>0.98907254519224652</c:v>
                </c:pt>
                <c:pt idx="1878">
                  <c:v>0.99234918623412649</c:v>
                </c:pt>
                <c:pt idx="1879">
                  <c:v>0.99504516376526586</c:v>
                </c:pt>
                <c:pt idx="1880">
                  <c:v>0.997158900260534</c:v>
                </c:pt>
                <c:pt idx="1881">
                  <c:v>0.99868915888750298</c:v>
                </c:pt>
                <c:pt idx="1882">
                  <c:v>0.99963504423016536</c:v>
                </c:pt>
                <c:pt idx="1883">
                  <c:v>0.99999600281287748</c:v>
                </c:pt>
                <c:pt idx="1884">
                  <c:v>0.99977182342422277</c:v>
                </c:pt>
                <c:pt idx="1885">
                  <c:v>0.99896263724059819</c:v>
                </c:pt>
                <c:pt idx="1886">
                  <c:v>0.99756891774945788</c:v>
                </c:pt>
                <c:pt idx="1887">
                  <c:v>0.99559148047225809</c:v>
                </c:pt>
                <c:pt idx="1888">
                  <c:v>0.99303148248726048</c:v>
                </c:pt>
                <c:pt idx="1889">
                  <c:v>0.98989042175247921</c:v>
                </c:pt>
                <c:pt idx="1890">
                  <c:v>0.98617013622916927</c:v>
                </c:pt>
                <c:pt idx="1891">
                  <c:v>0.98187280280635514</c:v>
                </c:pt>
                <c:pt idx="1892">
                  <c:v>0.97700093602704774</c:v>
                </c:pt>
                <c:pt idx="1893">
                  <c:v>0.97155738661688884</c:v>
                </c:pt>
                <c:pt idx="1894">
                  <c:v>0.96554533981606794</c:v>
                </c:pt>
                <c:pt idx="1895">
                  <c:v>0.95896831351551359</c:v>
                </c:pt>
                <c:pt idx="1896">
                  <c:v>0.9518301561984398</c:v>
                </c:pt>
                <c:pt idx="1897">
                  <c:v>0.94413504468843212</c:v>
                </c:pt>
                <c:pt idx="1898">
                  <c:v>0.93588748170542468</c:v>
                </c:pt>
                <c:pt idx="1899">
                  <c:v>0.92709229323098519</c:v>
                </c:pt>
                <c:pt idx="1900">
                  <c:v>0.91775462568442445</c:v>
                </c:pt>
                <c:pt idx="1901">
                  <c:v>0.90787994291142771</c:v>
                </c:pt>
                <c:pt idx="1902">
                  <c:v>0.89747402298693368</c:v>
                </c:pt>
                <c:pt idx="1903">
                  <c:v>0.88654295483416179</c:v>
                </c:pt>
                <c:pt idx="1904">
                  <c:v>0.87509313466171978</c:v>
                </c:pt>
                <c:pt idx="1905">
                  <c:v>0.8631312622209325</c:v>
                </c:pt>
                <c:pt idx="1906">
                  <c:v>0.85066433688555843</c:v>
                </c:pt>
                <c:pt idx="1907">
                  <c:v>0.83769965355615306</c:v>
                </c:pt>
                <c:pt idx="1908">
                  <c:v>0.82424479839153864</c:v>
                </c:pt>
                <c:pt idx="1909">
                  <c:v>0.8103076443698487</c:v>
                </c:pt>
                <c:pt idx="1910">
                  <c:v>0.79589634668170828</c:v>
                </c:pt>
                <c:pt idx="1911">
                  <c:v>0.78101933795831346</c:v>
                </c:pt>
                <c:pt idx="1912">
                  <c:v>0.76568532333717376</c:v>
                </c:pt>
                <c:pt idx="1913">
                  <c:v>0.74990327536835799</c:v>
                </c:pt>
                <c:pt idx="1914">
                  <c:v>0.73368242876430678</c:v>
                </c:pt>
                <c:pt idx="1915">
                  <c:v>0.71703227499624445</c:v>
                </c:pt>
                <c:pt idx="1916">
                  <c:v>0.69996255674030849</c:v>
                </c:pt>
                <c:pt idx="1917">
                  <c:v>0.68248326217673561</c:v>
                </c:pt>
                <c:pt idx="1918">
                  <c:v>0.66460461914536495</c:v>
                </c:pt>
                <c:pt idx="1919">
                  <c:v>0.64633708916093779</c:v>
                </c:pt>
                <c:pt idx="1920">
                  <c:v>0.62769136129161207</c:v>
                </c:pt>
                <c:pt idx="1921">
                  <c:v>0.6086783459043732</c:v>
                </c:pt>
                <c:pt idx="1922">
                  <c:v>0.58930916828095525</c:v>
                </c:pt>
                <c:pt idx="1923">
                  <c:v>0.56959516210795724</c:v>
                </c:pt>
                <c:pt idx="1924">
                  <c:v>0.54954786284506218</c:v>
                </c:pt>
                <c:pt idx="1925">
                  <c:v>0.52917900097519288</c:v>
                </c:pt>
                <c:pt idx="1926">
                  <c:v>0.50850049514049822</c:v>
                </c:pt>
                <c:pt idx="1927">
                  <c:v>0.48752444516829219</c:v>
                </c:pt>
                <c:pt idx="1928">
                  <c:v>0.46626312499097633</c:v>
                </c:pt>
                <c:pt idx="1929">
                  <c:v>0.44472897546403006</c:v>
                </c:pt>
                <c:pt idx="1930">
                  <c:v>0.42293459708638936</c:v>
                </c:pt>
                <c:pt idx="1931">
                  <c:v>0.4008927426273739</c:v>
                </c:pt>
                <c:pt idx="1932">
                  <c:v>0.37861630966455406</c:v>
                </c:pt>
                <c:pt idx="1933">
                  <c:v>0.35611833303681917</c:v>
                </c:pt>
                <c:pt idx="1934">
                  <c:v>0.33341197721718729</c:v>
                </c:pt>
                <c:pt idx="1935">
                  <c:v>0.31051052860976136</c:v>
                </c:pt>
                <c:pt idx="1936">
                  <c:v>0.28742738777527882</c:v>
                </c:pt>
                <c:pt idx="1937">
                  <c:v>0.26417606158992302</c:v>
                </c:pt>
                <c:pt idx="1938">
                  <c:v>0.24077015534192614</c:v>
                </c:pt>
                <c:pt idx="1939">
                  <c:v>0.21722336477052584</c:v>
                </c:pt>
                <c:pt idx="1940">
                  <c:v>0.19354946805205617</c:v>
                </c:pt>
                <c:pt idx="1941">
                  <c:v>0.16976231773780251</c:v>
                </c:pt>
                <c:pt idx="1942">
                  <c:v>0.14587583264827353</c:v>
                </c:pt>
                <c:pt idx="1943">
                  <c:v>0.12190398972875902</c:v>
                </c:pt>
                <c:pt idx="1944">
                  <c:v>9.7860815870877013E-2</c:v>
                </c:pt>
                <c:pt idx="1945">
                  <c:v>7.3760379704831847E-2</c:v>
                </c:pt>
                <c:pt idx="1946">
                  <c:v>4.9616783367319679E-2</c:v>
                </c:pt>
                <c:pt idx="1947">
                  <c:v>2.544415424978564E-2</c:v>
                </c:pt>
                <c:pt idx="1948">
                  <c:v>1.2566367319461127E-3</c:v>
                </c:pt>
                <c:pt idx="1949">
                  <c:v>-2.2931616094700659E-2</c:v>
                </c:pt>
                <c:pt idx="1950">
                  <c:v>-4.7106450708397599E-2</c:v>
                </c:pt>
                <c:pt idx="1951">
                  <c:v>-7.1253721438903642E-2</c:v>
                </c:pt>
                <c:pt idx="1952">
                  <c:v>-9.5359298744738155E-2</c:v>
                </c:pt>
                <c:pt idx="1953">
                  <c:v>-0.11940907748092393</c:v>
                </c:pt>
                <c:pt idx="1954">
                  <c:v>-0.14338898515245493</c:v>
                </c:pt>
                <c:pt idx="1955">
                  <c:v>-0.16728499014872281</c:v>
                </c:pt>
                <c:pt idx="1956">
                  <c:v>-0.19108310995395644</c:v>
                </c:pt>
                <c:pt idx="1957">
                  <c:v>-0.21476941932893495</c:v>
                </c:pt>
                <c:pt idx="1958">
                  <c:v>-0.23833005845924821</c:v>
                </c:pt>
                <c:pt idx="1959">
                  <c:v>-0.26175124106521191</c:v>
                </c:pt>
                <c:pt idx="1960">
                  <c:v>-0.28501926246875503</c:v>
                </c:pt>
                <c:pt idx="1961">
                  <c:v>-0.30812050761262083</c:v>
                </c:pt>
                <c:pt idx="1962">
                  <c:v>-0.33104145902705784</c:v>
                </c:pt>
                <c:pt idx="1963">
                  <c:v>-0.35376870473945016</c:v>
                </c:pt>
                <c:pt idx="1964">
                  <c:v>-0.37628894612217639</c:v>
                </c:pt>
                <c:pt idx="1965">
                  <c:v>-0.3985890056742129</c:v>
                </c:pt>
                <c:pt idx="1966">
                  <c:v>-0.42065583473180063</c:v>
                </c:pt>
                <c:pt idx="1967">
                  <c:v>-0.44247652110372487</c:v>
                </c:pt>
                <c:pt idx="1968">
                  <c:v>-0.46403829662679785</c:v>
                </c:pt>
                <c:pt idx="1969">
                  <c:v>-0.48532854463700609</c:v>
                </c:pt>
                <c:pt idx="1970">
                  <c:v>-0.50633480735201031</c:v>
                </c:pt>
                <c:pt idx="1971">
                  <c:v>-0.52704479316073383</c:v>
                </c:pt>
                <c:pt idx="1972">
                  <c:v>-0.54744638381566069</c:v>
                </c:pt>
                <c:pt idx="1973">
                  <c:v>-0.56752764152369273</c:v>
                </c:pt>
                <c:pt idx="1974">
                  <c:v>-0.58727681593146985</c:v>
                </c:pt>
                <c:pt idx="1975">
                  <c:v>-0.60668235100095702</c:v>
                </c:pt>
                <c:pt idx="1976">
                  <c:v>-0.62573289177133096</c:v>
                </c:pt>
                <c:pt idx="1977">
                  <c:v>-0.64441729100326006</c:v>
                </c:pt>
                <c:pt idx="1978">
                  <c:v>-0.66272461570158037</c:v>
                </c:pt>
                <c:pt idx="1979">
                  <c:v>-0.68064415351264251</c:v>
                </c:pt>
                <c:pt idx="1980">
                  <c:v>-0.69816541899252127</c:v>
                </c:pt>
                <c:pt idx="1981">
                  <c:v>-0.71527815974250242</c:v>
                </c:pt>
                <c:pt idx="1982">
                  <c:v>-0.73197236240815866</c:v>
                </c:pt>
                <c:pt idx="1983">
                  <c:v>-0.7482382585385523</c:v>
                </c:pt>
                <c:pt idx="1984">
                  <c:v>-0.76406633030217985</c:v>
                </c:pt>
                <c:pt idx="1985">
                  <c:v>-0.77944731605622253</c:v>
                </c:pt>
                <c:pt idx="1986">
                  <c:v>-0.79437221576589501</c:v>
                </c:pt>
                <c:pt idx="1987">
                  <c:v>-0.80883229627075459</c:v>
                </c:pt>
                <c:pt idx="1988">
                  <c:v>-0.8228190963948121</c:v>
                </c:pt>
                <c:pt idx="1989">
                  <c:v>-0.83632443189749484</c:v>
                </c:pt>
                <c:pt idx="1990">
                  <c:v>-0.8493404002626006</c:v>
                </c:pt>
                <c:pt idx="1991">
                  <c:v>-0.86185938532236506</c:v>
                </c:pt>
                <c:pt idx="1992">
                  <c:v>-0.87387406171397863</c:v>
                </c:pt>
                <c:pt idx="1993">
                  <c:v>-0.88537739916597324</c:v>
                </c:pt>
                <c:pt idx="1994">
                  <c:v>-0.89636266661190311</c:v>
                </c:pt>
                <c:pt idx="1995">
                  <c:v>-0.90682343612896932</c:v>
                </c:pt>
                <c:pt idx="1996">
                  <c:v>-0.91675358669924478</c:v>
                </c:pt>
                <c:pt idx="1997">
                  <c:v>-0.92614730779134669</c:v>
                </c:pt>
                <c:pt idx="1998">
                  <c:v>-0.93499910276040299</c:v>
                </c:pt>
                <c:pt idx="1999">
                  <c:v>-0.94330379206435389</c:v>
                </c:pt>
                <c:pt idx="2000">
                  <c:v>-0.95105651629472587</c:v>
                </c:pt>
                <c:pt idx="2001">
                  <c:v>-0.95825273902005936</c:v>
                </c:pt>
                <c:pt idx="2002">
                  <c:v>-0.96488824944035168</c:v>
                </c:pt>
                <c:pt idx="2003">
                  <c:v>-0.97095916485097877</c:v>
                </c:pt>
                <c:pt idx="2004">
                  <c:v>-0.97646193291461525</c:v>
                </c:pt>
                <c:pt idx="2005">
                  <c:v>-0.98139333373984561</c:v>
                </c:pt>
                <c:pt idx="2006">
                  <c:v>-0.98575048176526248</c:v>
                </c:pt>
                <c:pt idx="2007">
                  <c:v>-0.98953082744791954</c:v>
                </c:pt>
                <c:pt idx="2008">
                  <c:v>-0.99273215875516874</c:v>
                </c:pt>
                <c:pt idx="2009">
                  <c:v>-0.9953526024590168</c:v>
                </c:pt>
                <c:pt idx="2010">
                  <c:v>-0.99739062523222177</c:v>
                </c:pt>
                <c:pt idx="2011">
                  <c:v>-0.99884503454550622</c:v>
                </c:pt>
                <c:pt idx="2012">
                  <c:v>-0.99971497936535236</c:v>
                </c:pt>
                <c:pt idx="2013">
                  <c:v>-0.99999995065197889</c:v>
                </c:pt>
                <c:pt idx="2014">
                  <c:v>-0.99969978165719853</c:v>
                </c:pt>
                <c:pt idx="2015">
                  <c:v>-0.99881464802199027</c:v>
                </c:pt>
                <c:pt idx="2016">
                  <c:v>-0.99734506767372411</c:v>
                </c:pt>
                <c:pt idx="2017">
                  <c:v>-0.99529190052310024</c:v>
                </c:pt>
                <c:pt idx="2018">
                  <c:v>-0.99265634796098334</c:v>
                </c:pt>
                <c:pt idx="2019">
                  <c:v>-0.98943995215541702</c:v>
                </c:pt>
                <c:pt idx="2020">
                  <c:v>-0.98564459514923974</c:v>
                </c:pt>
                <c:pt idx="2021">
                  <c:v>-0.98127249775882985</c:v>
                </c:pt>
                <c:pt idx="2022">
                  <c:v>-0.97632621827461008</c:v>
                </c:pt>
                <c:pt idx="2023">
                  <c:v>-0.97080865096409241</c:v>
                </c:pt>
                <c:pt idx="2024">
                  <c:v>-0.96472302437832302</c:v>
                </c:pt>
                <c:pt idx="2025">
                  <c:v>-0.95807289946273433</c:v>
                </c:pt>
                <c:pt idx="2026">
                  <c:v>-0.95086216747348107</c:v>
                </c:pt>
                <c:pt idx="2027">
                  <c:v>-0.94309504770051444</c:v>
                </c:pt>
                <c:pt idx="2028">
                  <c:v>-0.9347760849987129</c:v>
                </c:pt>
                <c:pt idx="2029">
                  <c:v>-0.92591014712849085</c:v>
                </c:pt>
                <c:pt idx="2030">
                  <c:v>-0.91650242190748166</c:v>
                </c:pt>
                <c:pt idx="2031">
                  <c:v>-0.90655841417494598</c:v>
                </c:pt>
                <c:pt idx="2032">
                  <c:v>-0.89608394257065105</c:v>
                </c:pt>
                <c:pt idx="2033">
                  <c:v>-0.88508513613015805</c:v>
                </c:pt>
                <c:pt idx="2034">
                  <c:v>-0.87356843069848689</c:v>
                </c:pt>
                <c:pt idx="2035">
                  <c:v>-0.86154056516422406</c:v>
                </c:pt>
                <c:pt idx="2036">
                  <c:v>-0.84900857751633663</c:v>
                </c:pt>
                <c:pt idx="2037">
                  <c:v>-0.83597980072597267</c:v>
                </c:pt>
                <c:pt idx="2038">
                  <c:v>-0.82246185845562225</c:v>
                </c:pt>
                <c:pt idx="2039">
                  <c:v>-0.80846266059821992</c:v>
                </c:pt>
                <c:pt idx="2040">
                  <c:v>-0.79399039864873922</c:v>
                </c:pt>
                <c:pt idx="2041">
                  <c:v>-0.77905354091103618</c:v>
                </c:pt>
                <c:pt idx="2042">
                  <c:v>-0.76366082754267817</c:v>
                </c:pt>
                <c:pt idx="2043">
                  <c:v>-0.74782126544073668</c:v>
                </c:pt>
                <c:pt idx="2044">
                  <c:v>-0.73154412297150428</c:v>
                </c:pt>
                <c:pt idx="2045">
                  <c:v>-0.71483892454717113</c:v>
                </c:pt>
                <c:pt idx="2046">
                  <c:v>-0.69771544505272165</c:v>
                </c:pt>
                <c:pt idx="2047">
                  <c:v>-0.68018370412627027</c:v>
                </c:pt>
                <c:pt idx="2048">
                  <c:v>-0.66225396029613748</c:v>
                </c:pt>
                <c:pt idx="2049">
                  <c:v>-0.64393670497818611</c:v>
                </c:pt>
                <c:pt idx="2050">
                  <c:v>-0.62524265633688692</c:v>
                </c:pt>
                <c:pt idx="2051">
                  <c:v>-0.60618275301365721</c:v>
                </c:pt>
                <c:pt idx="2052">
                  <c:v>-0.58676814772623553</c:v>
                </c:pt>
                <c:pt idx="2053">
                  <c:v>-0.56701020074279529</c:v>
                </c:pt>
                <c:pt idx="2054">
                  <c:v>-0.54692047323455928</c:v>
                </c:pt>
                <c:pt idx="2055">
                  <c:v>-0.52651072051091508</c:v>
                </c:pt>
                <c:pt idx="2056">
                  <c:v>-0.50579288514089815</c:v>
                </c:pt>
                <c:pt idx="2057">
                  <c:v>-0.48477908996513736</c:v>
                </c:pt>
                <c:pt idx="2058">
                  <c:v>-0.46348163100225603</c:v>
                </c:pt>
                <c:pt idx="2059">
                  <c:v>-0.44191297025399362</c:v>
                </c:pt>
                <c:pt idx="2060">
                  <c:v>-0.42008572841320535</c:v>
                </c:pt>
                <c:pt idx="2061">
                  <c:v>-0.39801267747894825</c:v>
                </c:pt>
                <c:pt idx="2062">
                  <c:v>-0.37570673328308829</c:v>
                </c:pt>
                <c:pt idx="2063">
                  <c:v>-0.35318094793274646</c:v>
                </c:pt>
                <c:pt idx="2064">
                  <c:v>-0.33044850217294552</c:v>
                </c:pt>
                <c:pt idx="2065">
                  <c:v>-0.30752269767404405</c:v>
                </c:pt>
                <c:pt idx="2066">
                  <c:v>-0.28441694924841354</c:v>
                </c:pt>
                <c:pt idx="2067">
                  <c:v>-0.2611447770008502</c:v>
                </c:pt>
                <c:pt idx="2068">
                  <c:v>-0.23771979841743718</c:v>
                </c:pt>
                <c:pt idx="2069">
                  <c:v>-0.21415572039742481</c:v>
                </c:pt>
                <c:pt idx="2070">
                  <c:v>-0.19046633123273038</c:v>
                </c:pt>
                <c:pt idx="2071">
                  <c:v>-0.16666549253988011</c:v>
                </c:pt>
                <c:pt idx="2072">
                  <c:v>-0.14276713114900469</c:v>
                </c:pt>
                <c:pt idx="2073">
                  <c:v>-0.11878523095471767</c:v>
                </c:pt>
                <c:pt idx="2074">
                  <c:v>-9.4733824733532854E-2</c:v>
                </c:pt>
                <c:pt idx="2075">
                  <c:v>-7.0626985932742151E-2</c:v>
                </c:pt>
                <c:pt idx="2076">
                  <c:v>-4.6478820435495533E-2</c:v>
                </c:pt>
                <c:pt idx="2077">
                  <c:v>-2.2303458306837748E-2</c:v>
                </c:pt>
                <c:pt idx="2078">
                  <c:v>1.8849544743411734E-3</c:v>
                </c:pt>
                <c:pt idx="2079">
                  <c:v>2.6072264292667006E-2</c:v>
                </c:pt>
                <c:pt idx="2080">
                  <c:v>5.0244318178174867E-2</c:v>
                </c:pt>
                <c:pt idx="2081">
                  <c:v>7.4386972087761127E-2</c:v>
                </c:pt>
                <c:pt idx="2082">
                  <c:v>9.8486099181411893E-2</c:v>
                </c:pt>
                <c:pt idx="2083">
                  <c:v>0.12252759808842918</c:v>
                </c:pt>
                <c:pt idx="2084">
                  <c:v>0.14649740115868989</c:v>
                </c:pt>
                <c:pt idx="2085">
                  <c:v>0.17038148269417402</c:v>
                </c:pt>
                <c:pt idx="2086">
                  <c:v>0.19416586715600814</c:v>
                </c:pt>
                <c:pt idx="2087">
                  <c:v>0.21783663734208839</c:v>
                </c:pt>
                <c:pt idx="2088">
                  <c:v>0.24137994253061038</c:v>
                </c:pt>
                <c:pt idx="2089">
                  <c:v>0.26478200658465711</c:v>
                </c:pt>
                <c:pt idx="2090">
                  <c:v>0.28802913601321384</c:v>
                </c:pt>
                <c:pt idx="2091">
                  <c:v>0.31110772798376018</c:v>
                </c:pt>
                <c:pt idx="2092">
                  <c:v>0.33400427828181611</c:v>
                </c:pt>
                <c:pt idx="2093">
                  <c:v>0.35670538921284267</c:v>
                </c:pt>
                <c:pt idx="2094">
                  <c:v>0.37919777744175248</c:v>
                </c:pt>
                <c:pt idx="2095">
                  <c:v>0.40146828176550503</c:v>
                </c:pt>
                <c:pt idx="2096">
                  <c:v>0.42350387081429691</c:v>
                </c:pt>
                <c:pt idx="2097">
                  <c:v>0.44529165067672111</c:v>
                </c:pt>
                <c:pt idx="2098">
                  <c:v>0.46681887244449588</c:v>
                </c:pt>
                <c:pt idx="2099">
                  <c:v>0.48807293967240289</c:v>
                </c:pt>
                <c:pt idx="2100">
                  <c:v>0.50904141574895578</c:v>
                </c:pt>
                <c:pt idx="2101">
                  <c:v>0.5297120311735446</c:v>
                </c:pt>
                <c:pt idx="2102">
                  <c:v>0.5500726907358523</c:v>
                </c:pt>
                <c:pt idx="2103">
                  <c:v>0.57011148059322514</c:v>
                </c:pt>
                <c:pt idx="2104">
                  <c:v>0.58981667524195391</c:v>
                </c:pt>
                <c:pt idx="2105">
                  <c:v>0.60917674437831615</c:v>
                </c:pt>
                <c:pt idx="2106">
                  <c:v>0.62818035964545627</c:v>
                </c:pt>
                <c:pt idx="2107">
                  <c:v>0.64681640126204554</c:v>
                </c:pt>
                <c:pt idx="2108">
                  <c:v>0.66507396452889933</c:v>
                </c:pt>
                <c:pt idx="2109">
                  <c:v>0.68294236620978799</c:v>
                </c:pt>
                <c:pt idx="2110">
                  <c:v>0.70041115078261296</c:v>
                </c:pt>
                <c:pt idx="2111">
                  <c:v>0.71747009655733862</c:v>
                </c:pt>
                <c:pt idx="2112">
                  <c:v>0.73410922165714654</c:v>
                </c:pt>
                <c:pt idx="2113">
                  <c:v>0.75031878985921774</c:v>
                </c:pt>
                <c:pt idx="2114">
                  <c:v>0.76608931629177524</c:v>
                </c:pt>
                <c:pt idx="2115">
                  <c:v>0.78141157298409403</c:v>
                </c:pt>
                <c:pt idx="2116">
                  <c:v>0.79627659426613873</c:v>
                </c:pt>
                <c:pt idx="2117">
                  <c:v>0.81067568201474827</c:v>
                </c:pt>
                <c:pt idx="2118">
                  <c:v>0.8246004107432412</c:v>
                </c:pt>
                <c:pt idx="2119">
                  <c:v>0.83804263253153299</c:v>
                </c:pt>
                <c:pt idx="2120">
                  <c:v>0.85099448179379933</c:v>
                </c:pt>
                <c:pt idx="2121">
                  <c:v>0.86344837988093648</c:v>
                </c:pt>
                <c:pt idx="2122">
                  <c:v>0.87539703951515746</c:v>
                </c:pt>
                <c:pt idx="2123">
                  <c:v>0.8868334690540598</c:v>
                </c:pt>
                <c:pt idx="2124">
                  <c:v>0.89775097658170777</c:v>
                </c:pt>
                <c:pt idx="2125">
                  <c:v>0.90814317382436249</c:v>
                </c:pt>
                <c:pt idx="2126">
                  <c:v>0.9180039798885079</c:v>
                </c:pt>
                <c:pt idx="2127">
                  <c:v>0.92732762481901798</c:v>
                </c:pt>
                <c:pt idx="2128">
                  <c:v>0.93610865297540835</c:v>
                </c:pt>
                <c:pt idx="2129">
                  <c:v>0.94434192622414115</c:v>
                </c:pt>
                <c:pt idx="2130">
                  <c:v>0.95202262694514805</c:v>
                </c:pt>
                <c:pt idx="2131">
                  <c:v>0.95914626085082877</c:v>
                </c:pt>
                <c:pt idx="2132">
                  <c:v>0.96570865961582919</c:v>
                </c:pt>
                <c:pt idx="2133">
                  <c:v>0.97170598331610147</c:v>
                </c:pt>
                <c:pt idx="2134">
                  <c:v>0.97713472267579127</c:v>
                </c:pt>
                <c:pt idx="2135">
                  <c:v>0.98199170112066703</c:v>
                </c:pt>
                <c:pt idx="2136">
                  <c:v>0.98627407663685573</c:v>
                </c:pt>
                <c:pt idx="2137">
                  <c:v>0.98997934343381644</c:v>
                </c:pt>
                <c:pt idx="2138">
                  <c:v>0.99310533341058738</c:v>
                </c:pt>
                <c:pt idx="2139">
                  <c:v>0.99565021742442428</c:v>
                </c:pt>
                <c:pt idx="2140">
                  <c:v>0.99761250636110399</c:v>
                </c:pt>
                <c:pt idx="2141">
                  <c:v>0.99899105200627025</c:v>
                </c:pt>
                <c:pt idx="2142">
                  <c:v>0.99978504771729659</c:v>
                </c:pt>
                <c:pt idx="2143">
                  <c:v>0.99999402889528577</c:v>
                </c:pt>
                <c:pt idx="2144">
                  <c:v>0.99961787325692686</c:v>
                </c:pt>
                <c:pt idx="2145">
                  <c:v>0.99865680090604636</c:v>
                </c:pt>
                <c:pt idx="2146">
                  <c:v>0.99711137420481855</c:v>
                </c:pt>
                <c:pt idx="2147">
                  <c:v>0.99498249744470257</c:v>
                </c:pt>
                <c:pt idx="2148">
                  <c:v>0.99227141631730653</c:v>
                </c:pt>
                <c:pt idx="2149">
                  <c:v>0.98897971718548128</c:v>
                </c:pt>
                <c:pt idx="2150">
                  <c:v>0.98510932615508029</c:v>
                </c:pt>
                <c:pt idx="2151">
                  <c:v>0.98066250794791099</c:v>
                </c:pt>
                <c:pt idx="2152">
                  <c:v>0.97564186457655744</c:v>
                </c:pt>
                <c:pt idx="2153">
                  <c:v>0.97005033382184269</c:v>
                </c:pt>
                <c:pt idx="2154">
                  <c:v>0.96389118751380598</c:v>
                </c:pt>
                <c:pt idx="2155">
                  <c:v>0.95716802961722713</c:v>
                </c:pt>
                <c:pt idx="2156">
                  <c:v>0.9498847941228078</c:v>
                </c:pt>
                <c:pt idx="2157">
                  <c:v>0.94204574274522312</c:v>
                </c:pt>
                <c:pt idx="2158">
                  <c:v>0.93365546242942599</c:v>
                </c:pt>
                <c:pt idx="2159">
                  <c:v>0.9247188626666486</c:v>
                </c:pt>
                <c:pt idx="2160">
                  <c:v>0.91524117262164661</c:v>
                </c:pt>
                <c:pt idx="2161">
                  <c:v>0.9052279380729108</c:v>
                </c:pt>
                <c:pt idx="2162">
                  <c:v>0.8946850181676177</c:v>
                </c:pt>
                <c:pt idx="2163">
                  <c:v>0.88361858199318921</c:v>
                </c:pt>
                <c:pt idx="2164">
                  <c:v>0.87203510496752212</c:v>
                </c:pt>
                <c:pt idx="2165">
                  <c:v>0.85994136504995378</c:v>
                </c:pt>
                <c:pt idx="2166">
                  <c:v>0.84734443877521903</c:v>
                </c:pt>
                <c:pt idx="2167">
                  <c:v>0.83425169711266356</c:v>
                </c:pt>
                <c:pt idx="2168">
                  <c:v>0.82067080115320201</c:v>
                </c:pt>
                <c:pt idx="2169">
                  <c:v>0.80660969762651813</c:v>
                </c:pt>
                <c:pt idx="2170">
                  <c:v>0.79207661425108844</c:v>
                </c:pt>
                <c:pt idx="2171">
                  <c:v>0.77708005491982401</c:v>
                </c:pt>
                <c:pt idx="2172">
                  <c:v>0.76162879472411416</c:v>
                </c:pt>
                <c:pt idx="2173">
                  <c:v>0.74573187481913961</c:v>
                </c:pt>
                <c:pt idx="2174">
                  <c:v>0.72939859713354105</c:v>
                </c:pt>
                <c:pt idx="2175">
                  <c:v>0.71263851892650132</c:v>
                </c:pt>
                <c:pt idx="2176">
                  <c:v>0.69546144719537772</c:v>
                </c:pt>
                <c:pt idx="2177">
                  <c:v>0.67787743293724778</c:v>
                </c:pt>
                <c:pt idx="2178">
                  <c:v>0.65989676526768082</c:v>
                </c:pt>
                <c:pt idx="2179">
                  <c:v>0.64152996540013074</c:v>
                </c:pt>
                <c:pt idx="2180">
                  <c:v>0.62278778048957129</c:v>
                </c:pt>
                <c:pt idx="2181">
                  <c:v>0.60368117734389048</c:v>
                </c:pt>
                <c:pt idx="2182">
                  <c:v>0.58422133600679271</c:v>
                </c:pt>
                <c:pt idx="2183">
                  <c:v>0.56441964321587046</c:v>
                </c:pt>
                <c:pt idx="2184">
                  <c:v>0.54428768573978148</c:v>
                </c:pt>
                <c:pt idx="2185">
                  <c:v>0.52383724359838191</c:v>
                </c:pt>
                <c:pt idx="2186">
                  <c:v>0.50308028316972575</c:v>
                </c:pt>
                <c:pt idx="2187">
                  <c:v>0.48202895018807262</c:v>
                </c:pt>
                <c:pt idx="2188">
                  <c:v>0.46069556263694761</c:v>
                </c:pt>
                <c:pt idx="2189">
                  <c:v>0.43909260354135554</c:v>
                </c:pt>
                <c:pt idx="2190">
                  <c:v>0.41723271366347825</c:v>
                </c:pt>
                <c:pt idx="2191">
                  <c:v>0.39512868410607443</c:v>
                </c:pt>
                <c:pt idx="2192">
                  <c:v>0.37279344882785137</c:v>
                </c:pt>
                <c:pt idx="2193">
                  <c:v>0.35024007707530336</c:v>
                </c:pt>
                <c:pt idx="2194">
                  <c:v>0.32748176573538879</c:v>
                </c:pt>
                <c:pt idx="2195">
                  <c:v>0.30453183161346009</c:v>
                </c:pt>
                <c:pt idx="2196">
                  <c:v>0.28140370364109035</c:v>
                </c:pt>
                <c:pt idx="2197">
                  <c:v>0.25811091501825056</c:v>
                </c:pt>
                <c:pt idx="2198">
                  <c:v>0.23466709529451663</c:v>
                </c:pt>
                <c:pt idx="2199">
                  <c:v>0.21108596239382904</c:v>
                </c:pt>
                <c:pt idx="2200">
                  <c:v>0.18738131458760313</c:v>
                </c:pt>
                <c:pt idx="2201">
                  <c:v>0.1635670224208253</c:v>
                </c:pt>
                <c:pt idx="2202">
                  <c:v>0.13965702059579618</c:v>
                </c:pt>
                <c:pt idx="2203">
                  <c:v>0.11566529981839553</c:v>
                </c:pt>
                <c:pt idx="2204">
                  <c:v>9.1605898611577294E-2</c:v>
                </c:pt>
                <c:pt idx="2205">
                  <c:v>6.7492895100821793E-2</c:v>
                </c:pt>
                <c:pt idx="2206">
                  <c:v>4.3340398776478051E-2</c:v>
                </c:pt>
                <c:pt idx="2207">
                  <c:v>1.9162542237753582E-2</c:v>
                </c:pt>
                <c:pt idx="2208">
                  <c:v>-5.0265270768816836E-3</c:v>
                </c:pt>
                <c:pt idx="2209">
                  <c:v>-2.9212655167903539E-2</c:v>
                </c:pt>
                <c:pt idx="2210">
                  <c:v>-5.3381689756823378E-2</c:v>
                </c:pt>
                <c:pt idx="2211">
                  <c:v>-7.7519488567228415E-2</c:v>
                </c:pt>
                <c:pt idx="2212">
                  <c:v>-0.10161192760004031</c:v>
                </c:pt>
                <c:pt idx="2213">
                  <c:v>-0.12564490939801501</c:v>
                </c:pt>
                <c:pt idx="2214">
                  <c:v>-0.14960437129471207</c:v>
                </c:pt>
                <c:pt idx="2215">
                  <c:v>-0.17347629364317022</c:v>
                </c:pt>
                <c:pt idx="2216">
                  <c:v>-0.19724670801934635</c:v>
                </c:pt>
                <c:pt idx="2217">
                  <c:v>-0.22090170539558288</c:v>
                </c:pt>
                <c:pt idx="2218">
                  <c:v>-0.2444274442793824</c:v>
                </c:pt>
                <c:pt idx="2219">
                  <c:v>-0.26781015881260162</c:v>
                </c:pt>
                <c:pt idx="2220">
                  <c:v>-0.29103616682638966</c:v>
                </c:pt>
                <c:pt idx="2221">
                  <c:v>-0.31409187784721754</c:v>
                </c:pt>
                <c:pt idx="2222">
                  <c:v>-0.33696380104919149</c:v>
                </c:pt>
                <c:pt idx="2223">
                  <c:v>-0.35963855314805893</c:v>
                </c:pt>
                <c:pt idx="2224">
                  <c:v>-0.38210286623234779</c:v>
                </c:pt>
                <c:pt idx="2225">
                  <c:v>-0.40434359552692983</c:v>
                </c:pt>
                <c:pt idx="2226">
                  <c:v>-0.42634772708457103</c:v>
                </c:pt>
                <c:pt idx="2227">
                  <c:v>-0.44810238540089137</c:v>
                </c:pt>
                <c:pt idx="2228">
                  <c:v>-0.46959484094838</c:v>
                </c:pt>
                <c:pt idx="2229">
                  <c:v>-0.49081251762493538</c:v>
                </c:pt>
                <c:pt idx="2230">
                  <c:v>-0.51174300011263107</c:v>
                </c:pt>
                <c:pt idx="2231">
                  <c:v>-0.53237404114245612</c:v>
                </c:pt>
                <c:pt idx="2232">
                  <c:v>-0.55269356866066688</c:v>
                </c:pt>
                <c:pt idx="2233">
                  <c:v>-0.5726896928926144</c:v>
                </c:pt>
                <c:pt idx="2234">
                  <c:v>-0.59235071329996747</c:v>
                </c:pt>
                <c:pt idx="2235">
                  <c:v>-0.6116651254271499</c:v>
                </c:pt>
                <c:pt idx="2236">
                  <c:v>-0.6306216276330453</c:v>
                </c:pt>
                <c:pt idx="2237">
                  <c:v>-0.6492091277040769</c:v>
                </c:pt>
                <c:pt idx="2238">
                  <c:v>-0.66741674934469108</c:v>
                </c:pt>
                <c:pt idx="2239">
                  <c:v>-0.68523383854150066</c:v>
                </c:pt>
                <c:pt idx="2240">
                  <c:v>-0.70264996979741023</c:v>
                </c:pt>
                <c:pt idx="2241">
                  <c:v>-0.71965495223197284</c:v>
                </c:pt>
                <c:pt idx="2242">
                  <c:v>-0.7362388355444951</c:v>
                </c:pt>
                <c:pt idx="2243">
                  <c:v>-0.75239191583634002</c:v>
                </c:pt>
                <c:pt idx="2244">
                  <c:v>-0.76810474128909878</c:v>
                </c:pt>
                <c:pt idx="2245">
                  <c:v>-0.78336811769521486</c:v>
                </c:pt>
                <c:pt idx="2246">
                  <c:v>-0.79817311383787293</c:v>
                </c:pt>
                <c:pt idx="2247">
                  <c:v>-0.8125110667170411</c:v>
                </c:pt>
                <c:pt idx="2248">
                  <c:v>-0.82637358661852667</c:v>
                </c:pt>
                <c:pt idx="2249">
                  <c:v>-0.8397525620231252</c:v>
                </c:pt>
                <c:pt idx="2250">
                  <c:v>-0.85264016435302115</c:v>
                </c:pt>
                <c:pt idx="2251">
                  <c:v>-0.86502885255259221</c:v>
                </c:pt>
                <c:pt idx="2252">
                  <c:v>-0.87691137750097381</c:v>
                </c:pt>
                <c:pt idx="2253">
                  <c:v>-0.88828078625383455</c:v>
                </c:pt>
                <c:pt idx="2254">
                  <c:v>-0.89913042611181215</c:v>
                </c:pt>
                <c:pt idx="2255">
                  <c:v>-0.90945394851326722</c:v>
                </c:pt>
                <c:pt idx="2256">
                  <c:v>-0.91924531274910193</c:v>
                </c:pt>
                <c:pt idx="2257">
                  <c:v>-0.92849878949740916</c:v>
                </c:pt>
                <c:pt idx="2258">
                  <c:v>-0.93720896417593569</c:v>
                </c:pt>
                <c:pt idx="2259">
                  <c:v>-0.94537074011036248</c:v>
                </c:pt>
                <c:pt idx="2260">
                  <c:v>-0.95297934151658936</c:v>
                </c:pt>
                <c:pt idx="2261">
                  <c:v>-0.96003031629523061</c:v>
                </c:pt>
                <c:pt idx="2262">
                  <c:v>-0.96651953863671258</c:v>
                </c:pt>
                <c:pt idx="2263">
                  <c:v>-0.97244321143546275</c:v>
                </c:pt>
                <c:pt idx="2264">
                  <c:v>-0.97779786851174333</c:v>
                </c:pt>
                <c:pt idx="2265">
                  <c:v>-0.98258037663984799</c:v>
                </c:pt>
                <c:pt idx="2266">
                  <c:v>-0.9867879373814884</c:v>
                </c:pt>
                <c:pt idx="2267">
                  <c:v>-0.99041808872326775</c:v>
                </c:pt>
                <c:pt idx="2268">
                  <c:v>-0.99346870651730124</c:v>
                </c:pt>
                <c:pt idx="2269">
                  <c:v>-0.99593800572414759</c:v>
                </c:pt>
                <c:pt idx="2270">
                  <c:v>-0.99782454145730315</c:v>
                </c:pt>
                <c:pt idx="2271">
                  <c:v>-0.99912720982866254</c:v>
                </c:pt>
                <c:pt idx="2272">
                  <c:v>-0.99984524859445145</c:v>
                </c:pt>
                <c:pt idx="2273">
                  <c:v>-0.99997823760124371</c:v>
                </c:pt>
                <c:pt idx="2274">
                  <c:v>-0.99952609903181022</c:v>
                </c:pt>
                <c:pt idx="2275">
                  <c:v>-0.99848909745065417</c:v>
                </c:pt>
                <c:pt idx="2276">
                  <c:v>-0.99686783964920245</c:v>
                </c:pt>
                <c:pt idx="2277">
                  <c:v>-0.99466327429074741</c:v>
                </c:pt>
                <c:pt idx="2278">
                  <c:v>-0.99187669135534806</c:v>
                </c:pt>
                <c:pt idx="2279">
                  <c:v>-0.98850972138500737</c:v>
                </c:pt>
                <c:pt idx="2280">
                  <c:v>-0.98456433452957737</c:v>
                </c:pt>
                <c:pt idx="2281">
                  <c:v>-0.98004283939394887</c:v>
                </c:pt>
                <c:pt idx="2282">
                  <c:v>-0.97494788168718771</c:v>
                </c:pt>
                <c:pt idx="2283">
                  <c:v>-0.96928244267442532</c:v>
                </c:pt>
                <c:pt idx="2284">
                  <c:v>-0.96304983743240691</c:v>
                </c:pt>
                <c:pt idx="2285">
                  <c:v>-0.95625371290969619</c:v>
                </c:pt>
                <c:pt idx="2286">
                  <c:v>-0.94889804579270265</c:v>
                </c:pt>
                <c:pt idx="2287">
                  <c:v>-0.94098714017876994</c:v>
                </c:pt>
                <c:pt idx="2288">
                  <c:v>-0.93252562505766146</c:v>
                </c:pt>
                <c:pt idx="2289">
                  <c:v>-0.92351845160296064</c:v>
                </c:pt>
                <c:pt idx="2290">
                  <c:v>-0.91397089027493472</c:v>
                </c:pt>
                <c:pt idx="2291">
                  <c:v>-0.90388852773658712</c:v>
                </c:pt>
                <c:pt idx="2292">
                  <c:v>-0.8932772635846592</c:v>
                </c:pt>
                <c:pt idx="2293">
                  <c:v>-0.88214330689754605</c:v>
                </c:pt>
                <c:pt idx="2294">
                  <c:v>-0.87049317260212467</c:v>
                </c:pt>
                <c:pt idx="2295">
                  <c:v>-0.8583336776615883</c:v>
                </c:pt>
                <c:pt idx="2296">
                  <c:v>-0.84567193708657562</c:v>
                </c:pt>
                <c:pt idx="2297">
                  <c:v>-0.83251535977190283</c:v>
                </c:pt>
                <c:pt idx="2298">
                  <c:v>-0.81887164416129843</c:v>
                </c:pt>
                <c:pt idx="2299">
                  <c:v>-0.80474877374274401</c:v>
                </c:pt>
                <c:pt idx="2300">
                  <c:v>-0.79015501237702657</c:v>
                </c:pt>
                <c:pt idx="2301">
                  <c:v>-0.7750988994621959</c:v>
                </c:pt>
                <c:pt idx="2302">
                  <c:v>-0.75958924493682989</c:v>
                </c:pt>
                <c:pt idx="2303">
                  <c:v>-0.74363512412499888</c:v>
                </c:pt>
                <c:pt idx="2304">
                  <c:v>-0.72724587242590077</c:v>
                </c:pt>
                <c:pt idx="2305">
                  <c:v>-0.71043107985135989</c:v>
                </c:pt>
                <c:pt idx="2306">
                  <c:v>-0.69320058541431562</c:v>
                </c:pt>
                <c:pt idx="2307">
                  <c:v>-0.67556447137163922</c:v>
                </c:pt>
                <c:pt idx="2308">
                  <c:v>-0.65753305732456868</c:v>
                </c:pt>
                <c:pt idx="2309">
                  <c:v>-0.63911689418030915</c:v>
                </c:pt>
                <c:pt idx="2310">
                  <c:v>-0.62032675797828762</c:v>
                </c:pt>
                <c:pt idx="2311">
                  <c:v>-0.60117364358462633</c:v>
                </c:pt>
                <c:pt idx="2312">
                  <c:v>-0.58166875825861863</c:v>
                </c:pt>
                <c:pt idx="2313">
                  <c:v>-0.56182351509492778</c:v>
                </c:pt>
                <c:pt idx="2314">
                  <c:v>-0.54164952634529051</c:v>
                </c:pt>
                <c:pt idx="2315">
                  <c:v>-0.5211585966237372</c:v>
                </c:pt>
                <c:pt idx="2316">
                  <c:v>-0.50036271599925519</c:v>
                </c:pt>
                <c:pt idx="2317">
                  <c:v>-0.47927405297987985</c:v>
                </c:pt>
                <c:pt idx="2318">
                  <c:v>-0.45790494739243359</c:v>
                </c:pt>
                <c:pt idx="2319">
                  <c:v>-0.43626790316198399</c:v>
                </c:pt>
                <c:pt idx="2320">
                  <c:v>-0.41437558099531835</c:v>
                </c:pt>
                <c:pt idx="2321">
                  <c:v>-0.39224079097261577</c:v>
                </c:pt>
                <c:pt idx="2322">
                  <c:v>-0.36987648505177151</c:v>
                </c:pt>
                <c:pt idx="2323">
                  <c:v>-0.34729574948970449</c:v>
                </c:pt>
                <c:pt idx="2324">
                  <c:v>-0.32451179718502143</c:v>
                </c:pt>
                <c:pt idx="2325">
                  <c:v>-0.30153795994663651</c:v>
                </c:pt>
                <c:pt idx="2326">
                  <c:v>-0.27838768069281328</c:v>
                </c:pt>
                <c:pt idx="2327">
                  <c:v>-0.25507450558513067</c:v>
                </c:pt>
                <c:pt idx="2328">
                  <c:v>-0.23161207610209805</c:v>
                </c:pt>
                <c:pt idx="2329">
                  <c:v>-0.20801412105699679</c:v>
                </c:pt>
                <c:pt idx="2330">
                  <c:v>-0.18429444856455718</c:v>
                </c:pt>
                <c:pt idx="2331">
                  <c:v>-0.16046693796129419</c:v>
                </c:pt>
                <c:pt idx="2332">
                  <c:v>-0.1365455316841695</c:v>
                </c:pt>
                <c:pt idx="2333">
                  <c:v>-0.11254422711226747</c:v>
                </c:pt>
                <c:pt idx="2334">
                  <c:v>-8.8477068376392506E-2</c:v>
                </c:pt>
                <c:pt idx="2335">
                  <c:v>-6.4358138141267826E-2</c:v>
                </c:pt>
                <c:pt idx="2336">
                  <c:v>-4.0201549365229065E-2</c:v>
                </c:pt>
                <c:pt idx="2337">
                  <c:v>-1.6021437042120907E-2</c:v>
                </c:pt>
                <c:pt idx="2338">
                  <c:v>8.1680500696363519E-3</c:v>
                </c:pt>
                <c:pt idx="2339">
                  <c:v>3.235275772603436E-2</c:v>
                </c:pt>
                <c:pt idx="2340">
                  <c:v>5.6518534479738064E-2</c:v>
                </c:pt>
                <c:pt idx="2341">
                  <c:v>8.0651239960646687E-2</c:v>
                </c:pt>
                <c:pt idx="2342">
                  <c:v>0.10473675314997301</c:v>
                </c:pt>
                <c:pt idx="2343">
                  <c:v>0.12876098064306318</c:v>
                </c:pt>
                <c:pt idx="2344">
                  <c:v>0.1527098648959947</c:v>
                </c:pt>
                <c:pt idx="2345">
                  <c:v>0.17656939245119074</c:v>
                </c:pt>
                <c:pt idx="2346">
                  <c:v>0.20032560213730155</c:v>
                </c:pt>
                <c:pt idx="2347">
                  <c:v>0.22396459323842721</c:v>
                </c:pt>
                <c:pt idx="2348">
                  <c:v>0.24747253362796617</c:v>
                </c:pt>
                <c:pt idx="2349">
                  <c:v>0.27083566786239172</c:v>
                </c:pt>
                <c:pt idx="2350">
                  <c:v>0.29404032523008883</c:v>
                </c:pt>
                <c:pt idx="2351">
                  <c:v>0.31707292775065199</c:v>
                </c:pt>
                <c:pt idx="2352">
                  <c:v>0.33991999811988233</c:v>
                </c:pt>
                <c:pt idx="2353">
                  <c:v>0.36256816759594163</c:v>
                </c:pt>
                <c:pt idx="2354">
                  <c:v>0.38500418382192203</c:v>
                </c:pt>
                <c:pt idx="2355">
                  <c:v>0.40721491858031422</c:v>
                </c:pt>
                <c:pt idx="2356">
                  <c:v>0.42918737547489683</c:v>
                </c:pt>
                <c:pt idx="2357">
                  <c:v>0.45090869753543122</c:v>
                </c:pt>
                <c:pt idx="2358">
                  <c:v>0.47236617474077436</c:v>
                </c:pt>
                <c:pt idx="2359">
                  <c:v>0.49354725145606287</c:v>
                </c:pt>
                <c:pt idx="2360">
                  <c:v>0.51443953377950158</c:v>
                </c:pt>
                <c:pt idx="2361">
                  <c:v>0.53503079679451693</c:v>
                </c:pt>
                <c:pt idx="2362">
                  <c:v>0.55530899172308534</c:v>
                </c:pt>
                <c:pt idx="2363">
                  <c:v>0.57526225297594036</c:v>
                </c:pt>
                <c:pt idx="2364">
                  <c:v>0.59487890509558938</c:v>
                </c:pt>
                <c:pt idx="2365">
                  <c:v>0.61414746958813049</c:v>
                </c:pt>
                <c:pt idx="2366">
                  <c:v>0.63305667163975787</c:v>
                </c:pt>
                <c:pt idx="2367">
                  <c:v>0.65159544671412106</c:v>
                </c:pt>
                <c:pt idx="2368">
                  <c:v>0.66975294702660992</c:v>
                </c:pt>
                <c:pt idx="2369">
                  <c:v>0.68751854789186329</c:v>
                </c:pt>
                <c:pt idx="2370">
                  <c:v>0.70488185394068348</c:v>
                </c:pt>
                <c:pt idx="2371">
                  <c:v>0.72183270520277143</c:v>
                </c:pt>
                <c:pt idx="2372">
                  <c:v>0.73836118305176512</c:v>
                </c:pt>
                <c:pt idx="2373">
                  <c:v>0.75445761600901229</c:v>
                </c:pt>
                <c:pt idx="2374">
                  <c:v>0.77011258540272842</c:v>
                </c:pt>
                <c:pt idx="2375">
                  <c:v>0.78531693087926979</c:v>
                </c:pt>
                <c:pt idx="2376">
                  <c:v>0.80006175576321081</c:v>
                </c:pt>
                <c:pt idx="2377">
                  <c:v>0.81433843226313529</c:v>
                </c:pt>
                <c:pt idx="2378">
                  <c:v>0.8281386065201306</c:v>
                </c:pt>
                <c:pt idx="2379">
                  <c:v>0.84145420349595379</c:v>
                </c:pt>
                <c:pt idx="2380">
                  <c:v>0.85427743169805126</c:v>
                </c:pt>
                <c:pt idx="2381">
                  <c:v>0.86660078773869786</c:v>
                </c:pt>
                <c:pt idx="2382">
                  <c:v>0.87841706072551617</c:v>
                </c:pt>
                <c:pt idx="2383">
                  <c:v>0.88971933648086765</c:v>
                </c:pt>
                <c:pt idx="2384">
                  <c:v>0.90050100158760327</c:v>
                </c:pt>
                <c:pt idx="2385">
                  <c:v>0.91075574725886055</c:v>
                </c:pt>
                <c:pt idx="2386">
                  <c:v>0.92047757302957822</c:v>
                </c:pt>
                <c:pt idx="2387">
                  <c:v>0.92966079026760262</c:v>
                </c:pt>
                <c:pt idx="2388">
                  <c:v>0.9383000255023527</c:v>
                </c:pt>
                <c:pt idx="2389">
                  <c:v>0.9463902235690449</c:v>
                </c:pt>
                <c:pt idx="2390">
                  <c:v>0.95392665056666737</c:v>
                </c:pt>
                <c:pt idx="2391">
                  <c:v>0.96090489662799072</c:v>
                </c:pt>
                <c:pt idx="2392">
                  <c:v>0.96732087849995141</c:v>
                </c:pt>
                <c:pt idx="2393">
                  <c:v>0.97317084193292214</c:v>
                </c:pt>
                <c:pt idx="2394">
                  <c:v>0.97845136387748677</c:v>
                </c:pt>
                <c:pt idx="2395">
                  <c:v>0.98315935448739733</c:v>
                </c:pt>
                <c:pt idx="2396">
                  <c:v>0.98729205892756489</c:v>
                </c:pt>
                <c:pt idx="2397">
                  <c:v>0.99084705898603243</c:v>
                </c:pt>
                <c:pt idx="2398">
                  <c:v>0.99382227448896265</c:v>
                </c:pt>
                <c:pt idx="2399">
                  <c:v>0.99621596451783367</c:v>
                </c:pt>
                <c:pt idx="2400">
                  <c:v>0.9980267284281179</c:v>
                </c:pt>
                <c:pt idx="2401">
                  <c:v>0.9992535066688597</c:v>
                </c:pt>
                <c:pt idx="2402">
                  <c:v>0.99989558140265888</c:v>
                </c:pt>
                <c:pt idx="2403">
                  <c:v>0.99995257692570605</c:v>
                </c:pt>
                <c:pt idx="2404">
                  <c:v>0.99942445988762352</c:v>
                </c:pt>
                <c:pt idx="2405">
                  <c:v>0.99831153931097816</c:v>
                </c:pt>
                <c:pt idx="2406">
                  <c:v>0.99661446641046247</c:v>
                </c:pt>
                <c:pt idx="2407">
                  <c:v>0.99433423421183964</c:v>
                </c:pt>
                <c:pt idx="2408">
                  <c:v>0.99147217697088486</c:v>
                </c:pt>
                <c:pt idx="2409">
                  <c:v>0.98802996939266208</c:v>
                </c:pt>
                <c:pt idx="2410">
                  <c:v>0.98400962565158068</c:v>
                </c:pt>
                <c:pt idx="2411">
                  <c:v>0.97941349821282486</c:v>
                </c:pt>
                <c:pt idx="2412">
                  <c:v>0.97424427645582867</c:v>
                </c:pt>
                <c:pt idx="2413">
                  <c:v>0.96850498510061789</c:v>
                </c:pt>
                <c:pt idx="2414">
                  <c:v>0.96219898243791546</c:v>
                </c:pt>
                <c:pt idx="2415">
                  <c:v>0.95532995836407397</c:v>
                </c:pt>
                <c:pt idx="2416">
                  <c:v>0.9479019322219755</c:v>
                </c:pt>
                <c:pt idx="2417">
                  <c:v>0.93991925044913949</c:v>
                </c:pt>
                <c:pt idx="2418">
                  <c:v>0.93138658403445296</c:v>
                </c:pt>
                <c:pt idx="2419">
                  <c:v>0.92230892578499424</c:v>
                </c:pt>
                <c:pt idx="2420">
                  <c:v>0.91269158740452561</c:v>
                </c:pt>
                <c:pt idx="2421">
                  <c:v>0.90254019638540817</c:v>
                </c:pt>
                <c:pt idx="2422">
                  <c:v>0.89186069271573853</c:v>
                </c:pt>
                <c:pt idx="2423">
                  <c:v>0.8806593254036047</c:v>
                </c:pt>
                <c:pt idx="2424">
                  <c:v>0.86894264882054773</c:v>
                </c:pt>
                <c:pt idx="2425">
                  <c:v>0.85671751886634584</c:v>
                </c:pt>
                <c:pt idx="2426">
                  <c:v>0.84399108895733044</c:v>
                </c:pt>
                <c:pt idx="2427">
                  <c:v>0.830770805840647</c:v>
                </c:pt>
                <c:pt idx="2428">
                  <c:v>0.81706440523685653</c:v>
                </c:pt>
                <c:pt idx="2429">
                  <c:v>0.80287990731346925</c:v>
                </c:pt>
                <c:pt idx="2430">
                  <c:v>0.78822561199199725</c:v>
                </c:pt>
                <c:pt idx="2431">
                  <c:v>0.77311009409134734</c:v>
                </c:pt>
                <c:pt idx="2432">
                  <c:v>0.75754219831036285</c:v>
                </c:pt>
                <c:pt idx="2433">
                  <c:v>0.74153103405240717</c:v>
                </c:pt>
                <c:pt idx="2434">
                  <c:v>0.72508597009509745</c:v>
                </c:pt>
                <c:pt idx="2435">
                  <c:v>0.70821662910826966</c:v>
                </c:pt>
                <c:pt idx="2436">
                  <c:v>0.69093288202333847</c:v>
                </c:pt>
                <c:pt idx="2437">
                  <c:v>0.67324484225743075</c:v>
                </c:pt>
                <c:pt idx="2438">
                  <c:v>0.65516285979563382</c:v>
                </c:pt>
                <c:pt idx="2439">
                  <c:v>0.63669751513477058</c:v>
                </c:pt>
                <c:pt idx="2440">
                  <c:v>0.61785961309234005</c:v>
                </c:pt>
                <c:pt idx="2441">
                  <c:v>0.59866017648419922</c:v>
                </c:pt>
                <c:pt idx="2442">
                  <c:v>0.57911043967463682</c:v>
                </c:pt>
                <c:pt idx="2443">
                  <c:v>0.55922184200271563</c:v>
                </c:pt>
                <c:pt idx="2444">
                  <c:v>0.53900602108864237</c:v>
                </c:pt>
                <c:pt idx="2445">
                  <c:v>0.51847480602415119</c:v>
                </c:pt>
                <c:pt idx="2446">
                  <c:v>0.4976402104507896</c:v>
                </c:pt>
                <c:pt idx="2447">
                  <c:v>0.47651442553026968</c:v>
                </c:pt>
                <c:pt idx="2448">
                  <c:v>0.4551098128109472</c:v>
                </c:pt>
                <c:pt idx="2449">
                  <c:v>0.43343889699454402</c:v>
                </c:pt>
                <c:pt idx="2450">
                  <c:v>0.41151435860745866</c:v>
                </c:pt>
                <c:pt idx="2451">
                  <c:v>0.38934902658089854</c:v>
                </c:pt>
                <c:pt idx="2452">
                  <c:v>0.36695587074411679</c:v>
                </c:pt>
                <c:pt idx="2453">
                  <c:v>0.3443479942352613</c:v>
                </c:pt>
                <c:pt idx="2454">
                  <c:v>0.32153862583422055</c:v>
                </c:pt>
                <c:pt idx="2455">
                  <c:v>0.29854111222189145</c:v>
                </c:pt>
                <c:pt idx="2456">
                  <c:v>0.27536891017051801</c:v>
                </c:pt>
                <c:pt idx="2457">
                  <c:v>0.25203557866961213</c:v>
                </c:pt>
                <c:pt idx="2458">
                  <c:v>0.22855477099200136</c:v>
                </c:pt>
                <c:pt idx="2459">
                  <c:v>0.20494022670477582</c:v>
                </c:pt>
                <c:pt idx="2460">
                  <c:v>0.18120576362970001</c:v>
                </c:pt>
                <c:pt idx="2461">
                  <c:v>0.15736526975787593</c:v>
                </c:pt>
                <c:pt idx="2462">
                  <c:v>0.13343269512327807</c:v>
                </c:pt>
                <c:pt idx="2463">
                  <c:v>0.10942204364004694</c:v>
                </c:pt>
                <c:pt idx="2464">
                  <c:v>8.5347364908255605E-2</c:v>
                </c:pt>
                <c:pt idx="2465">
                  <c:v>6.1222745992880079E-2</c:v>
                </c:pt>
                <c:pt idx="2466">
                  <c:v>3.7062303180910854E-2</c:v>
                </c:pt>
                <c:pt idx="2467">
                  <c:v>1.288017372136567E-2</c:v>
                </c:pt>
                <c:pt idx="2468">
                  <c:v>-1.1309492447027321E-2</c:v>
                </c:pt>
                <c:pt idx="2469">
                  <c:v>-3.5492540975507823E-2</c:v>
                </c:pt>
                <c:pt idx="2470">
                  <c:v>-5.9654821387542113E-2</c:v>
                </c:pt>
                <c:pt idx="2471">
                  <c:v>-8.378219535887986E-2</c:v>
                </c:pt>
                <c:pt idx="2472">
                  <c:v>-0.10786054499043626</c:v>
                </c:pt>
                <c:pt idx="2473">
                  <c:v>-0.13187578106922268</c:v>
                </c:pt>
                <c:pt idx="2474">
                  <c:v>-0.15581385131255554</c:v>
                </c:pt>
                <c:pt idx="2475">
                  <c:v>-0.17966074859058509</c:v>
                </c:pt>
                <c:pt idx="2476">
                  <c:v>-0.20340251912244581</c:v>
                </c:pt>
                <c:pt idx="2477">
                  <c:v>-0.22702527064114802</c:v>
                </c:pt>
                <c:pt idx="2478">
                  <c:v>-0.2505151805225454</c:v>
                </c:pt>
                <c:pt idx="2479">
                  <c:v>-0.27385850387348826</c:v>
                </c:pt>
                <c:pt idx="2480">
                  <c:v>-0.29704158157449423</c:v>
                </c:pt>
                <c:pt idx="2481">
                  <c:v>-0.32005084827229102</c:v>
                </c:pt>
                <c:pt idx="2482">
                  <c:v>-0.34287284031743037</c:v>
                </c:pt>
                <c:pt idx="2483">
                  <c:v>-0.36549420364239232</c:v>
                </c:pt>
                <c:pt idx="2484">
                  <c:v>-0.38790170157562864</c:v>
                </c:pt>
                <c:pt idx="2485">
                  <c:v>-0.41008222258685245</c:v>
                </c:pt>
                <c:pt idx="2486">
                  <c:v>-0.43202278795910404</c:v>
                </c:pt>
                <c:pt idx="2487">
                  <c:v>-0.45371055938316029</c:v>
                </c:pt>
                <c:pt idx="2488">
                  <c:v>-0.47513284646972698</c:v>
                </c:pt>
                <c:pt idx="2489">
                  <c:v>-0.4962771141750788</c:v>
                </c:pt>
                <c:pt idx="2490">
                  <c:v>-0.51713099013585628</c:v>
                </c:pt>
                <c:pt idx="2491">
                  <c:v>-0.53768227190860918</c:v>
                </c:pt>
                <c:pt idx="2492">
                  <c:v>-0.55791893410995008</c:v>
                </c:pt>
                <c:pt idx="2493">
                  <c:v>-0.57782913545306758</c:v>
                </c:pt>
                <c:pt idx="2494">
                  <c:v>-0.59740122567657594</c:v>
                </c:pt>
                <c:pt idx="2495">
                  <c:v>-0.61662375236153466</c:v>
                </c:pt>
                <c:pt idx="2496">
                  <c:v>-0.63548546763270342</c:v>
                </c:pt>
                <c:pt idx="2497">
                  <c:v>-0.65397533474016178</c:v>
                </c:pt>
                <c:pt idx="2498">
                  <c:v>-0.67208253451733857</c:v>
                </c:pt>
                <c:pt idx="2499">
                  <c:v>-0.68979647171172742</c:v>
                </c:pt>
                <c:pt idx="2500">
                  <c:v>-0.70710678118462722</c:v>
                </c:pt>
                <c:pt idx="2501">
                  <c:v>-0.72400333397618688</c:v>
                </c:pt>
                <c:pt idx="2502">
                  <c:v>-0.74047624323225347</c:v>
                </c:pt>
                <c:pt idx="2503">
                  <c:v>-0.75651586998959841</c:v>
                </c:pt>
                <c:pt idx="2504">
                  <c:v>-0.77211282881604437</c:v>
                </c:pt>
                <c:pt idx="2505">
                  <c:v>-0.78725799330226831</c:v>
                </c:pt>
                <c:pt idx="2506">
                  <c:v>-0.80194250140201484</c:v>
                </c:pt>
                <c:pt idx="2507">
                  <c:v>-0.81615776061766243</c:v>
                </c:pt>
                <c:pt idx="2508">
                  <c:v>-0.82989545302802692</c:v>
                </c:pt>
                <c:pt idx="2509">
                  <c:v>-0.84314754015550075</c:v>
                </c:pt>
                <c:pt idx="2510">
                  <c:v>-0.85590626766971434</c:v>
                </c:pt>
                <c:pt idx="2511">
                  <c:v>-0.86816416992489476</c:v>
                </c:pt>
                <c:pt idx="2512">
                  <c:v>-0.87991407432830582</c:v>
                </c:pt>
                <c:pt idx="2513">
                  <c:v>-0.89114910553724269</c:v>
                </c:pt>
                <c:pt idx="2514">
                  <c:v>-0.90186268948206083</c:v>
                </c:pt>
                <c:pt idx="2515">
                  <c:v>-0.91204855721292033</c:v>
                </c:pt>
                <c:pt idx="2516">
                  <c:v>-0.92170074856801987</c:v>
                </c:pt>
                <c:pt idx="2517">
                  <c:v>-0.93081361566111753</c:v>
                </c:pt>
                <c:pt idx="2518">
                  <c:v>-0.93938182618632959</c:v>
                </c:pt>
                <c:pt idx="2519">
                  <c:v>-0.94740036653829363</c:v>
                </c:pt>
                <c:pt idx="2520">
                  <c:v>-0.95486454474581994</c:v>
                </c:pt>
                <c:pt idx="2521">
                  <c:v>-0.96176999321735812</c:v>
                </c:pt>
                <c:pt idx="2522">
                  <c:v>-0.96811267129664302</c:v>
                </c:pt>
                <c:pt idx="2523">
                  <c:v>-0.97388886762705718</c:v>
                </c:pt>
                <c:pt idx="2524">
                  <c:v>-0.97909520232328917</c:v>
                </c:pt>
                <c:pt idx="2525">
                  <c:v>-0.98372862894903623</c:v>
                </c:pt>
                <c:pt idx="2526">
                  <c:v>-0.98778643629960672</c:v>
                </c:pt>
                <c:pt idx="2527">
                  <c:v>-0.99126624998834911</c:v>
                </c:pt>
                <c:pt idx="2528">
                  <c:v>-0.994166033836</c:v>
                </c:pt>
                <c:pt idx="2529">
                  <c:v>-0.99648409106214009</c:v>
                </c:pt>
                <c:pt idx="2530">
                  <c:v>-0.99821906527804527</c:v>
                </c:pt>
                <c:pt idx="2531">
                  <c:v>-0.99936994128036349</c:v>
                </c:pt>
                <c:pt idx="2532">
                  <c:v>-0.99993604564515415</c:v>
                </c:pt>
                <c:pt idx="2533">
                  <c:v>-0.99991704712193363</c:v>
                </c:pt>
                <c:pt idx="2534">
                  <c:v>-0.99931295682750354</c:v>
                </c:pt>
                <c:pt idx="2535">
                  <c:v>-0.99812412823944652</c:v>
                </c:pt>
                <c:pt idx="2536">
                  <c:v>-0.99635125698929128</c:v>
                </c:pt>
                <c:pt idx="2537">
                  <c:v>-0.99399538045547053</c:v>
                </c:pt>
                <c:pt idx="2538">
                  <c:v>-0.99105787715631166</c:v>
                </c:pt>
                <c:pt idx="2539">
                  <c:v>-0.98754046594340583</c:v>
                </c:pt>
                <c:pt idx="2540">
                  <c:v>-0.98344520499584043</c:v>
                </c:pt>
                <c:pt idx="2541">
                  <c:v>-0.9787744906158794</c:v>
                </c:pt>
                <c:pt idx="2542">
                  <c:v>-0.97353105582678301</c:v>
                </c:pt>
                <c:pt idx="2543">
                  <c:v>-0.96771796877360905</c:v>
                </c:pt>
                <c:pt idx="2544">
                  <c:v>-0.96133863092792282</c:v>
                </c:pt>
                <c:pt idx="2545">
                  <c:v>-0.95439677509744925</c:v>
                </c:pt>
                <c:pt idx="2546">
                  <c:v>-0.94689646324186061</c:v>
                </c:pt>
                <c:pt idx="2547">
                  <c:v>-0.93884208409596748</c:v>
                </c:pt>
                <c:pt idx="2548">
                  <c:v>-0.93023835060168059</c:v>
                </c:pt>
                <c:pt idx="2549">
                  <c:v>-0.92109029715028345</c:v>
                </c:pt>
                <c:pt idx="2550">
                  <c:v>-0.91140327663661647</c:v>
                </c:pt>
                <c:pt idx="2551">
                  <c:v>-0.90118295732686615</c:v>
                </c:pt>
                <c:pt idx="2552">
                  <c:v>-0.89043531954184452</c:v>
                </c:pt>
                <c:pt idx="2553">
                  <c:v>-0.87916665215765666</c:v>
                </c:pt>
                <c:pt idx="2554">
                  <c:v>-0.86738354892583869</c:v>
                </c:pt>
                <c:pt idx="2555">
                  <c:v>-0.85509290461506859</c:v>
                </c:pt>
                <c:pt idx="2556">
                  <c:v>-0.8423019109767681</c:v>
                </c:pt>
                <c:pt idx="2557">
                  <c:v>-0.82901805253693117</c:v>
                </c:pt>
                <c:pt idx="2558">
                  <c:v>-0.81524910221660318</c:v>
                </c:pt>
                <c:pt idx="2559">
                  <c:v>-0.80100311678364255</c:v>
                </c:pt>
                <c:pt idx="2560">
                  <c:v>-0.78628843213839439</c:v>
                </c:pt>
                <c:pt idx="2561">
                  <c:v>-0.77111365843599344</c:v>
                </c:pt>
                <c:pt idx="2562">
                  <c:v>-0.75548767504822767</c:v>
                </c:pt>
                <c:pt idx="2563">
                  <c:v>-0.73941962536787442</c:v>
                </c:pt>
                <c:pt idx="2564">
                  <c:v>-0.72291891145850473</c:v>
                </c:pt>
                <c:pt idx="2565">
                  <c:v>-0.70599518855297017</c:v>
                </c:pt>
                <c:pt idx="2566">
                  <c:v>-0.68865835940375308</c:v>
                </c:pt>
                <c:pt idx="2567">
                  <c:v>-0.6709185684884359</c:v>
                </c:pt>
                <c:pt idx="2568">
                  <c:v>-0.65278619607377941</c:v>
                </c:pt>
                <c:pt idx="2569">
                  <c:v>-0.63427185214179882</c:v>
                </c:pt>
                <c:pt idx="2570">
                  <c:v>-0.61538637018145814</c:v>
                </c:pt>
                <c:pt idx="2571">
                  <c:v>-0.59614080084952614</c:v>
                </c:pt>
                <c:pt idx="2572">
                  <c:v>-0.57654640550440728</c:v>
                </c:pt>
                <c:pt idx="2573">
                  <c:v>-0.55661464961668516</c:v>
                </c:pt>
                <c:pt idx="2574">
                  <c:v>-0.53635719606017884</c:v>
                </c:pt>
                <c:pt idx="2575">
                  <c:v>-0.51578589828754162</c:v>
                </c:pt>
                <c:pt idx="2576">
                  <c:v>-0.49491279339434718</c:v>
                </c:pt>
                <c:pt idx="2577">
                  <c:v>-0.47375009507566346</c:v>
                </c:pt>
                <c:pt idx="2578">
                  <c:v>-0.45231018647934457</c:v>
                </c:pt>
                <c:pt idx="2579">
                  <c:v>-0.43060561296017164</c:v>
                </c:pt>
                <c:pt idx="2580">
                  <c:v>-0.4086490747390219</c:v>
                </c:pt>
                <c:pt idx="2581">
                  <c:v>-0.38645341947147632</c:v>
                </c:pt>
                <c:pt idx="2582">
                  <c:v>-0.36403163473015809</c:v>
                </c:pt>
                <c:pt idx="2583">
                  <c:v>-0.34139684040514129</c:v>
                </c:pt>
                <c:pt idx="2584">
                  <c:v>-0.31856228102700052</c:v>
                </c:pt>
                <c:pt idx="2585">
                  <c:v>-0.29554131801688854</c:v>
                </c:pt>
                <c:pt idx="2586">
                  <c:v>-0.27234742186825778</c:v>
                </c:pt>
                <c:pt idx="2587">
                  <c:v>-0.2489941642646904</c:v>
                </c:pt>
                <c:pt idx="2588">
                  <c:v>-0.22549521013857982</c:v>
                </c:pt>
                <c:pt idx="2589">
                  <c:v>-0.20186430967524852</c:v>
                </c:pt>
                <c:pt idx="2590">
                  <c:v>-0.17811529026711892</c:v>
                </c:pt>
                <c:pt idx="2591">
                  <c:v>-0.15426204842276939</c:v>
                </c:pt>
                <c:pt idx="2592">
                  <c:v>-0.13031854163554799</c:v>
                </c:pt>
                <c:pt idx="2593">
                  <c:v>-0.10629878021643845</c:v>
                </c:pt>
                <c:pt idx="2594">
                  <c:v>-8.221681909608336E-2</c:v>
                </c:pt>
                <c:pt idx="2595">
                  <c:v>-5.8086749600699039E-2</c:v>
                </c:pt>
                <c:pt idx="2596">
                  <c:v>-3.3922691206630086E-2</c:v>
                </c:pt>
                <c:pt idx="2597">
                  <c:v>-9.7387832785028744E-3</c:v>
                </c:pt>
                <c:pt idx="2598">
                  <c:v>1.4450823204300795E-2</c:v>
                </c:pt>
                <c:pt idx="2599">
                  <c:v>3.8631973927923759E-2</c:v>
                </c:pt>
                <c:pt idx="2600">
                  <c:v>6.2790519526335728E-2</c:v>
                </c:pt>
                <c:pt idx="2601">
                  <c:v>8.6912323860676349E-2</c:v>
                </c:pt>
                <c:pt idx="2602">
                  <c:v>0.11098327229085871</c:v>
                </c:pt>
                <c:pt idx="2603">
                  <c:v>0.13498927993465665</c:v>
                </c:pt>
                <c:pt idx="2604">
                  <c:v>0.15891629990931588</c:v>
                </c:pt>
                <c:pt idx="2605">
                  <c:v>0.18275033155093023</c:v>
                </c:pt>
                <c:pt idx="2606">
                  <c:v>0.20647742860683671</c:v>
                </c:pt>
                <c:pt idx="2607">
                  <c:v>0.23008370739610881</c:v>
                </c:pt>
                <c:pt idx="2608">
                  <c:v>0.25355535493343734</c:v>
                </c:pt>
                <c:pt idx="2609">
                  <c:v>0.2768786370117064</c:v>
                </c:pt>
                <c:pt idx="2610">
                  <c:v>0.3000399062384107</c:v>
                </c:pt>
                <c:pt idx="2611">
                  <c:v>0.32302561002127483</c:v>
                </c:pt>
                <c:pt idx="2612">
                  <c:v>0.34582229849846197</c:v>
                </c:pt>
                <c:pt idx="2613">
                  <c:v>0.36841663240860323</c:v>
                </c:pt>
                <c:pt idx="2614">
                  <c:v>0.39079539089615034</c:v>
                </c:pt>
                <c:pt idx="2615">
                  <c:v>0.41294547924740505</c:v>
                </c:pt>
                <c:pt idx="2616">
                  <c:v>0.4348539365528033</c:v>
                </c:pt>
                <c:pt idx="2617">
                  <c:v>0.45650794329084587</c:v>
                </c:pt>
                <c:pt idx="2618">
                  <c:v>0.47789482882929862</c:v>
                </c:pt>
                <c:pt idx="2619">
                  <c:v>0.49900207883932796</c:v>
                </c:pt>
                <c:pt idx="2620">
                  <c:v>0.51981734261811985</c:v>
                </c:pt>
                <c:pt idx="2621">
                  <c:v>0.54032844031575589</c:v>
                </c:pt>
                <c:pt idx="2622">
                  <c:v>0.56052337006217134</c:v>
                </c:pt>
                <c:pt idx="2623">
                  <c:v>0.580390314989914</c:v>
                </c:pt>
                <c:pt idx="2624">
                  <c:v>0.59991765014865273</c:v>
                </c:pt>
                <c:pt idx="2625">
                  <c:v>0.61909394930743977</c:v>
                </c:pt>
                <c:pt idx="2626">
                  <c:v>0.63790799164064071</c:v>
                </c:pt>
                <c:pt idx="2627">
                  <c:v>0.65634876829367594</c:v>
                </c:pt>
                <c:pt idx="2628">
                  <c:v>0.67440548882477858</c:v>
                </c:pt>
                <c:pt idx="2629">
                  <c:v>0.69206758751889419</c:v>
                </c:pt>
                <c:pt idx="2630">
                  <c:v>0.70932472957011772</c:v>
                </c:pt>
                <c:pt idx="2631">
                  <c:v>0.72616681712898468</c:v>
                </c:pt>
                <c:pt idx="2632">
                  <c:v>0.74258399521116014</c:v>
                </c:pt>
                <c:pt idx="2633">
                  <c:v>0.75856665746397178</c:v>
                </c:pt>
                <c:pt idx="2634">
                  <c:v>0.7741054517874606</c:v>
                </c:pt>
                <c:pt idx="2635">
                  <c:v>0.78919128580669928</c:v>
                </c:pt>
                <c:pt idx="2636">
                  <c:v>0.80381533219209322</c:v>
                </c:pt>
                <c:pt idx="2637">
                  <c:v>0.81796903382459429</c:v>
                </c:pt>
                <c:pt idx="2638">
                  <c:v>0.83164410880284212</c:v>
                </c:pt>
                <c:pt idx="2639">
                  <c:v>0.84483255528922452</c:v>
                </c:pt>
                <c:pt idx="2640">
                  <c:v>0.85752665619206447</c:v>
                </c:pt>
                <c:pt idx="2641">
                  <c:v>0.86971898368122502</c:v>
                </c:pt>
                <c:pt idx="2642">
                  <c:v>0.88140240353441934</c:v>
                </c:pt>
                <c:pt idx="2643">
                  <c:v>0.89257007931172261</c:v>
                </c:pt>
                <c:pt idx="2644">
                  <c:v>0.90321547635586874</c:v>
                </c:pt>
                <c:pt idx="2645">
                  <c:v>0.91333236561592834</c:v>
                </c:pt>
                <c:pt idx="2646">
                  <c:v>0.92291482729218077</c:v>
                </c:pt>
                <c:pt idx="2647">
                  <c:v>0.93195725430002985</c:v>
                </c:pt>
                <c:pt idx="2648">
                  <c:v>0.94045435555092793</c:v>
                </c:pt>
                <c:pt idx="2649">
                  <c:v>0.94840115904840772</c:v>
                </c:pt>
                <c:pt idx="2650">
                  <c:v>0.95579301479741452</c:v>
                </c:pt>
                <c:pt idx="2651">
                  <c:v>0.96262559752517685</c:v>
                </c:pt>
                <c:pt idx="2652">
                  <c:v>0.96889490921211396</c:v>
                </c:pt>
                <c:pt idx="2653">
                  <c:v>0.97459728143124724</c:v>
                </c:pt>
                <c:pt idx="2654">
                  <c:v>0.97972937749472344</c:v>
                </c:pt>
                <c:pt idx="2655">
                  <c:v>0.98428819440625692</c:v>
                </c:pt>
                <c:pt idx="2656">
                  <c:v>0.98827106461831093</c:v>
                </c:pt>
                <c:pt idx="2657">
                  <c:v>0.99167565759297094</c:v>
                </c:pt>
                <c:pt idx="2658">
                  <c:v>0.99449998116564597</c:v>
                </c:pt>
                <c:pt idx="2659">
                  <c:v>0.99674238271076743</c:v>
                </c:pt>
                <c:pt idx="2660">
                  <c:v>0.99840155010879794</c:v>
                </c:pt>
                <c:pt idx="2661">
                  <c:v>0.9994765125140106</c:v>
                </c:pt>
                <c:pt idx="2662">
                  <c:v>0.99996664092257159</c:v>
                </c:pt>
                <c:pt idx="2663">
                  <c:v>0.99987164854059096</c:v>
                </c:pt>
                <c:pt idx="2664">
                  <c:v>0.99919159095194121</c:v>
                </c:pt>
                <c:pt idx="2665">
                  <c:v>0.99792686608572989</c:v>
                </c:pt>
                <c:pt idx="2666">
                  <c:v>0.99607821398345786</c:v>
                </c:pt>
                <c:pt idx="2667">
                  <c:v>0.99364671636599144</c:v>
                </c:pt>
                <c:pt idx="2668">
                  <c:v>0.99063379600059831</c:v>
                </c:pt>
                <c:pt idx="2669">
                  <c:v>0.98704121586843918</c:v>
                </c:pt>
                <c:pt idx="2670">
                  <c:v>0.98287107813296326</c:v>
                </c:pt>
                <c:pt idx="2671">
                  <c:v>0.97812582290986083</c:v>
                </c:pt>
                <c:pt idx="2672">
                  <c:v>0.97280822683924884</c:v>
                </c:pt>
                <c:pt idx="2673">
                  <c:v>0.96692140146093586</c:v>
                </c:pt>
                <c:pt idx="2674">
                  <c:v>0.96046879139375319</c:v>
                </c:pt>
                <c:pt idx="2675">
                  <c:v>0.95345417231996199</c:v>
                </c:pt>
                <c:pt idx="2676">
                  <c:v>0.94588164877593539</c:v>
                </c:pt>
                <c:pt idx="2677">
                  <c:v>0.93775565175045339</c:v>
                </c:pt>
                <c:pt idx="2678">
                  <c:v>0.9290809360919422</c:v>
                </c:pt>
                <c:pt idx="2679">
                  <c:v>0.91986257772620372</c:v>
                </c:pt>
                <c:pt idx="2680">
                  <c:v>0.91010597068631727</c:v>
                </c:pt>
                <c:pt idx="2681">
                  <c:v>0.89981682395635953</c:v>
                </c:pt>
                <c:pt idx="2682">
                  <c:v>0.88900115813082869</c:v>
                </c:pt>
                <c:pt idx="2683">
                  <c:v>0.87766530189178771</c:v>
                </c:pt>
                <c:pt idx="2684">
                  <c:v>0.86581588830568057</c:v>
                </c:pt>
                <c:pt idx="2685">
                  <c:v>0.85345985094203591</c:v>
                </c:pt>
                <c:pt idx="2686">
                  <c:v>0.84060441981639744</c:v>
                </c:pt>
                <c:pt idx="2687">
                  <c:v>0.8272571171597306</c:v>
                </c:pt>
                <c:pt idx="2688">
                  <c:v>0.81342575301683784</c:v>
                </c:pt>
                <c:pt idx="2689">
                  <c:v>0.79911842067643302</c:v>
                </c:pt>
                <c:pt idx="2690">
                  <c:v>0.78434349193540986</c:v>
                </c:pt>
                <c:pt idx="2691">
                  <c:v>0.76910961220013907</c:v>
                </c:pt>
                <c:pt idx="2692">
                  <c:v>0.75342569542774418</c:v>
                </c:pt>
                <c:pt idx="2693">
                  <c:v>0.73730091891016147</c:v>
                </c:pt>
                <c:pt idx="2694">
                  <c:v>0.72074471790410677</c:v>
                </c:pt>
                <c:pt idx="2695">
                  <c:v>0.70376678011018312</c:v>
                </c:pt>
                <c:pt idx="2696">
                  <c:v>0.68637704000418953</c:v>
                </c:pt>
                <c:pt idx="2697">
                  <c:v>0.66858567302402705</c:v>
                </c:pt>
                <c:pt idx="2698">
                  <c:v>0.65040308961571169</c:v>
                </c:pt>
                <c:pt idx="2699">
                  <c:v>0.63183992914171927</c:v>
                </c:pt>
                <c:pt idx="2700">
                  <c:v>0.61290705365553988</c:v>
                </c:pt>
                <c:pt idx="2701">
                  <c:v>0.59361554154582175</c:v>
                </c:pt>
                <c:pt idx="2702">
                  <c:v>0.57397668105392363</c:v>
                </c:pt>
                <c:pt idx="2703">
                  <c:v>0.55400196366877863</c:v>
                </c:pt>
                <c:pt idx="2704">
                  <c:v>0.53370307740272749</c:v>
                </c:pt>
                <c:pt idx="2705">
                  <c:v>0.51309189995235427</c:v>
                </c:pt>
                <c:pt idx="2706">
                  <c:v>0.49218049174843947</c:v>
                </c:pt>
                <c:pt idx="2707">
                  <c:v>0.47098108889888052</c:v>
                </c:pt>
                <c:pt idx="2708">
                  <c:v>0.44950609602881375</c:v>
                </c:pt>
                <c:pt idx="2709">
                  <c:v>0.42776807902224273</c:v>
                </c:pt>
                <c:pt idx="2710">
                  <c:v>0.40577975766919672</c:v>
                </c:pt>
                <c:pt idx="2711">
                  <c:v>0.38355399822282893</c:v>
                </c:pt>
                <c:pt idx="2712">
                  <c:v>0.36110380587093088</c:v>
                </c:pt>
                <c:pt idx="2713">
                  <c:v>0.33844231712603473</c:v>
                </c:pt>
                <c:pt idx="2714">
                  <c:v>0.31558279213866947</c:v>
                </c:pt>
                <c:pt idx="2715">
                  <c:v>0.29253860693839234</c:v>
                </c:pt>
                <c:pt idx="2716">
                  <c:v>0.26932324560689536</c:v>
                </c:pt>
                <c:pt idx="2717">
                  <c:v>0.24595029238788405</c:v>
                </c:pt>
                <c:pt idx="2718">
                  <c:v>0.22243342373847083</c:v>
                </c:pt>
                <c:pt idx="2719">
                  <c:v>0.19878640032648801</c:v>
                </c:pt>
                <c:pt idx="2720">
                  <c:v>0.17502305897852433</c:v>
                </c:pt>
                <c:pt idx="2721">
                  <c:v>0.15115730458352336</c:v>
                </c:pt>
                <c:pt idx="2722">
                  <c:v>0.127203101956431</c:v>
                </c:pt>
                <c:pt idx="2723">
                  <c:v>0.10317446766677695</c:v>
                </c:pt>
                <c:pt idx="2724">
                  <c:v>7.9085461837099094E-2</c:v>
                </c:pt>
                <c:pt idx="2725">
                  <c:v>5.4950179915757236E-2</c:v>
                </c:pt>
                <c:pt idx="2726">
                  <c:v>3.0782744429075224E-2</c:v>
                </c:pt>
                <c:pt idx="2727">
                  <c:v>6.5972967177666368E-3</c:v>
                </c:pt>
                <c:pt idx="2728">
                  <c:v>-1.7592011337776201E-2</c:v>
                </c:pt>
                <c:pt idx="2729">
                  <c:v>-4.1771025598360573E-2</c:v>
                </c:pt>
                <c:pt idx="2730">
                  <c:v>-6.592559794805132E-2</c:v>
                </c:pt>
                <c:pt idx="2731">
                  <c:v>-9.0041594572917369E-2</c:v>
                </c:pt>
                <c:pt idx="2732">
                  <c:v>-0.11410490423119671</c:v>
                </c:pt>
                <c:pt idx="2733">
                  <c:v>-0.13810144651039535</c:v>
                </c:pt>
                <c:pt idx="2734">
                  <c:v>-0.16201718006634658</c:v>
                </c:pt>
                <c:pt idx="2735">
                  <c:v>-0.18583811083928264</c:v>
                </c:pt>
                <c:pt idx="2736">
                  <c:v>-0.20955030024236604</c:v>
                </c:pt>
                <c:pt idx="2737">
                  <c:v>-0.23313987331775976</c:v>
                </c:pt>
                <c:pt idx="2738">
                  <c:v>-0.25659302685534108</c:v>
                </c:pt>
                <c:pt idx="2739">
                  <c:v>-0.27989603746955832</c:v>
                </c:pt>
                <c:pt idx="2740">
                  <c:v>-0.3030352696295775</c:v>
                </c:pt>
                <c:pt idx="2741">
                  <c:v>-0.32599718363789909</c:v>
                </c:pt>
                <c:pt idx="2742">
                  <c:v>-0.34876834355302222</c:v>
                </c:pt>
                <c:pt idx="2743">
                  <c:v>-0.3713354250513955</c:v>
                </c:pt>
                <c:pt idx="2744">
                  <c:v>-0.39368522322393523</c:v>
                </c:pt>
                <c:pt idx="2745">
                  <c:v>-0.41580466030279117</c:v>
                </c:pt>
                <c:pt idx="2746">
                  <c:v>-0.43768079331371373</c:v>
                </c:pt>
                <c:pt idx="2747">
                  <c:v>-0.45930082164943192</c:v>
                </c:pt>
                <c:pt idx="2748">
                  <c:v>-0.48065209455984476</c:v>
                </c:pt>
                <c:pt idx="2749">
                  <c:v>-0.50172211855452142</c:v>
                </c:pt>
                <c:pt idx="2750">
                  <c:v>-0.52249856471307154</c:v>
                </c:pt>
                <c:pt idx="2751">
                  <c:v>-0.54296927589933142</c:v>
                </c:pt>
                <c:pt idx="2752">
                  <c:v>-0.56312227387502967</c:v>
                </c:pt>
                <c:pt idx="2753">
                  <c:v>-0.58294576630866579</c:v>
                </c:pt>
                <c:pt idx="2754">
                  <c:v>-0.60242815367571478</c:v>
                </c:pt>
                <c:pt idx="2755">
                  <c:v>-0.62155803604601056</c:v>
                </c:pt>
                <c:pt idx="2756">
                  <c:v>-0.64032421975423581</c:v>
                </c:pt>
                <c:pt idx="2757">
                  <c:v>-0.65871572394982192</c:v>
                </c:pt>
                <c:pt idx="2758">
                  <c:v>-0.676721787022319</c:v>
                </c:pt>
                <c:pt idx="2759">
                  <c:v>-0.69433187289838283</c:v>
                </c:pt>
                <c:pt idx="2760">
                  <c:v>-0.71153567720688993</c:v>
                </c:pt>
                <c:pt idx="2761">
                  <c:v>-0.72832313330846932</c:v>
                </c:pt>
                <c:pt idx="2762">
                  <c:v>-0.74468441818582909</c:v>
                </c:pt>
                <c:pt idx="2763">
                  <c:v>-0.76060995819167887</c:v>
                </c:pt>
                <c:pt idx="2764">
                  <c:v>-0.77609043465058836</c:v>
                </c:pt>
                <c:pt idx="2765">
                  <c:v>-0.79111678931175033</c:v>
                </c:pt>
                <c:pt idx="2766">
                  <c:v>-0.80568022964935382</c:v>
                </c:pt>
                <c:pt idx="2767">
                  <c:v>-0.81977223400739163</c:v>
                </c:pt>
                <c:pt idx="2768">
                  <c:v>-0.83338455658605359</c:v>
                </c:pt>
                <c:pt idx="2769">
                  <c:v>-0.84650923226669827</c:v>
                </c:pt>
                <c:pt idx="2770">
                  <c:v>-0.8591385812725173</c:v>
                </c:pt>
                <c:pt idx="2771">
                  <c:v>-0.87126521366230802</c:v>
                </c:pt>
                <c:pt idx="2772">
                  <c:v>-0.88288203365464513</c:v>
                </c:pt>
                <c:pt idx="2773">
                  <c:v>-0.89398224377986668</c:v>
                </c:pt>
                <c:pt idx="2774">
                  <c:v>-0.90455934885756983</c:v>
                </c:pt>
                <c:pt idx="2775">
                  <c:v>-0.91460715979721985</c:v>
                </c:pt>
                <c:pt idx="2776">
                  <c:v>-0.92411979721959947</c:v>
                </c:pt>
                <c:pt idx="2777">
                  <c:v>-0.93309169489709076</c:v>
                </c:pt>
                <c:pt idx="2778">
                  <c:v>-0.9415176030107133</c:v>
                </c:pt>
                <c:pt idx="2779">
                  <c:v>-0.94939259122197361</c:v>
                </c:pt>
                <c:pt idx="2780">
                  <c:v>-0.95671205155782224</c:v>
                </c:pt>
                <c:pt idx="2781">
                  <c:v>-0.96347170110697589</c:v>
                </c:pt>
                <c:pt idx="2782">
                  <c:v>-0.96966758452599522</c:v>
                </c:pt>
                <c:pt idx="2783">
                  <c:v>-0.97529607635373106</c:v>
                </c:pt>
                <c:pt idx="2784">
                  <c:v>-0.9803538831327353</c:v>
                </c:pt>
                <c:pt idx="2785">
                  <c:v>-0.98483804533637664</c:v>
                </c:pt>
                <c:pt idx="2786">
                  <c:v>-0.98874593910058972</c:v>
                </c:pt>
                <c:pt idx="2787">
                  <c:v>-0.99207527775920934</c:v>
                </c:pt>
                <c:pt idx="2788">
                  <c:v>-0.99482411318197728</c:v>
                </c:pt>
                <c:pt idx="2789">
                  <c:v>-0.99699083691448032</c:v>
                </c:pt>
                <c:pt idx="2790">
                  <c:v>-0.99857418111932372</c:v>
                </c:pt>
                <c:pt idx="2791">
                  <c:v>-0.99957321931798648</c:v>
                </c:pt>
                <c:pt idx="2792">
                  <c:v>-0.99998736693294821</c:v>
                </c:pt>
                <c:pt idx="2793">
                  <c:v>-0.99981638162974418</c:v>
                </c:pt>
                <c:pt idx="2794">
                  <c:v>-0.99906036345876825</c:v>
                </c:pt>
                <c:pt idx="2795">
                  <c:v>-0.99771975479672692</c:v>
                </c:pt>
                <c:pt idx="2796">
                  <c:v>-0.99579534008778881</c:v>
                </c:pt>
                <c:pt idx="2797">
                  <c:v>-0.9932882453845755</c:v>
                </c:pt>
                <c:pt idx="2798">
                  <c:v>-0.99019993768925652</c:v>
                </c:pt>
                <c:pt idx="2799">
                  <c:v>-0.9865322240951564</c:v>
                </c:pt>
                <c:pt idx="2800">
                  <c:v>-0.98228725072934808</c:v>
                </c:pt>
                <c:pt idx="2801">
                  <c:v>-0.97746750149685913</c:v>
                </c:pt>
                <c:pt idx="2802">
                  <c:v>-0.9720757966272533</c:v>
                </c:pt>
                <c:pt idx="2803">
                  <c:v>-0.96611529102439442</c:v>
                </c:pt>
                <c:pt idx="2804">
                  <c:v>-0.95958947242037351</c:v>
                </c:pt>
                <c:pt idx="2805">
                  <c:v>-0.95250215933471671</c:v>
                </c:pt>
                <c:pt idx="2806">
                  <c:v>-0.94485749884000669</c:v>
                </c:pt>
                <c:pt idx="2807">
                  <c:v>-0.93665996413524832</c:v>
                </c:pt>
                <c:pt idx="2808">
                  <c:v>-0.92791435192844651</c:v>
                </c:pt>
                <c:pt idx="2809">
                  <c:v>-0.91862577962984748</c:v>
                </c:pt>
                <c:pt idx="2810">
                  <c:v>-0.90879968235751685</c:v>
                </c:pt>
                <c:pt idx="2811">
                  <c:v>-0.898441809757067</c:v>
                </c:pt>
                <c:pt idx="2812">
                  <c:v>-0.88755822263729156</c:v>
                </c:pt>
                <c:pt idx="2813">
                  <c:v>-0.87615528942372212</c:v>
                </c:pt>
                <c:pt idx="2814">
                  <c:v>-0.86423968243224369</c:v>
                </c:pt>
                <c:pt idx="2815">
                  <c:v>-0.85181837396483573</c:v>
                </c:pt>
                <c:pt idx="2816">
                  <c:v>-0.83889863222977445</c:v>
                </c:pt>
                <c:pt idx="2817">
                  <c:v>-0.82548801708875474</c:v>
                </c:pt>
                <c:pt idx="2818">
                  <c:v>-0.8115943756332894</c:v>
                </c:pt>
                <c:pt idx="2819">
                  <c:v>-0.79722583759303456</c:v>
                </c:pt>
                <c:pt idx="2820">
                  <c:v>-0.78239081057880522</c:v>
                </c:pt>
                <c:pt idx="2821">
                  <c:v>-0.76709797516292066</c:v>
                </c:pt>
                <c:pt idx="2822">
                  <c:v>-0.75135627979982333</c:v>
                </c:pt>
                <c:pt idx="2823">
                  <c:v>-0.73517493559004088</c:v>
                </c:pt>
                <c:pt idx="2824">
                  <c:v>-0.71856341089032594</c:v>
                </c:pt>
                <c:pt idx="2825">
                  <c:v>-0.70153142577340499</c:v>
                </c:pt>
                <c:pt idx="2826">
                  <c:v>-0.68408894634034434</c:v>
                </c:pt>
                <c:pt idx="2827">
                  <c:v>-0.66624617888895121</c:v>
                </c:pt>
                <c:pt idx="2828">
                  <c:v>-0.64801356394171838</c:v>
                </c:pt>
                <c:pt idx="2829">
                  <c:v>-0.62940177013662446</c:v>
                </c:pt>
                <c:pt idx="2830">
                  <c:v>-0.61042168798444962</c:v>
                </c:pt>
                <c:pt idx="2831">
                  <c:v>-0.59108442349636436</c:v>
                </c:pt>
                <c:pt idx="2832">
                  <c:v>-0.57140129168532294</c:v>
                </c:pt>
                <c:pt idx="2833">
                  <c:v>-0.55138380994515745</c:v>
                </c:pt>
                <c:pt idx="2834">
                  <c:v>-0.53104369131135598</c:v>
                </c:pt>
                <c:pt idx="2835">
                  <c:v>-0.51039283760725906</c:v>
                </c:pt>
                <c:pt idx="2836">
                  <c:v>-0.48944333247978672</c:v>
                </c:pt>
                <c:pt idx="2837">
                  <c:v>-0.46820743432888146</c:v>
                </c:pt>
                <c:pt idx="2838">
                  <c:v>-0.44669756913458908</c:v>
                </c:pt>
                <c:pt idx="2839">
                  <c:v>-0.42492632318607826</c:v>
                </c:pt>
                <c:pt idx="2840">
                  <c:v>-0.40290643571697116</c:v>
                </c:pt>
                <c:pt idx="2841">
                  <c:v>-0.38065079145106689</c:v>
                </c:pt>
                <c:pt idx="2842">
                  <c:v>-0.35817241306293068</c:v>
                </c:pt>
                <c:pt idx="2843">
                  <c:v>-0.3354844535578802</c:v>
                </c:pt>
                <c:pt idx="2844">
                  <c:v>-0.31260018857559335</c:v>
                </c:pt>
                <c:pt idx="2845">
                  <c:v>-0.28953300862195569</c:v>
                </c:pt>
                <c:pt idx="2846">
                  <c:v>-0.26629641123381587</c:v>
                </c:pt>
                <c:pt idx="2847">
                  <c:v>-0.24290399308099339</c:v>
                </c:pt>
                <c:pt idx="2848">
                  <c:v>-0.21936944201027694</c:v>
                </c:pt>
                <c:pt idx="2849">
                  <c:v>-0.19570652903619609</c:v>
                </c:pt>
                <c:pt idx="2850">
                  <c:v>-0.17192910028300468</c:v>
                </c:pt>
                <c:pt idx="2851">
                  <c:v>-0.1480510688827131</c:v>
                </c:pt>
                <c:pt idx="2852">
                  <c:v>-0.12408640683403788</c:v>
                </c:pt>
                <c:pt idx="2853">
                  <c:v>-0.10004913682678007</c:v>
                </c:pt>
                <c:pt idx="2854">
                  <c:v>-7.5953324036541842E-2</c:v>
                </c:pt>
                <c:pt idx="2855">
                  <c:v>-5.1813067894724063E-2</c:v>
                </c:pt>
                <c:pt idx="2856">
                  <c:v>-2.7642493838267515E-2</c:v>
                </c:pt>
                <c:pt idx="2857">
                  <c:v>-3.4557450443894557E-3</c:v>
                </c:pt>
                <c:pt idx="2858">
                  <c:v>2.0733025845201924E-2</c:v>
                </c:pt>
                <c:pt idx="2859">
                  <c:v>4.4909665005631358E-2</c:v>
                </c:pt>
                <c:pt idx="2860">
                  <c:v>6.906002571074471E-2</c:v>
                </c:pt>
                <c:pt idx="2861">
                  <c:v>9.3169976610971414E-2</c:v>
                </c:pt>
                <c:pt idx="2862">
                  <c:v>0.11722541000218914</c:v>
                </c:pt>
                <c:pt idx="2863">
                  <c:v>0.14121225008062518</c:v>
                </c:pt>
                <c:pt idx="2864">
                  <c:v>0.16511646117921933</c:v>
                </c:pt>
                <c:pt idx="2865">
                  <c:v>0.18892405598050038</c:v>
                </c:pt>
                <c:pt idx="2866">
                  <c:v>0.2126211037010452</c:v>
                </c:pt>
                <c:pt idx="2867">
                  <c:v>0.23619373824298392</c:v>
                </c:pt>
                <c:pt idx="2868">
                  <c:v>0.25962816630765428</c:v>
                </c:pt>
                <c:pt idx="2869">
                  <c:v>0.28291067546653326</c:v>
                </c:pt>
                <c:pt idx="2870">
                  <c:v>0.30602764218497402</c:v>
                </c:pt>
                <c:pt idx="2871">
                  <c:v>0.32896553979392523</c:v>
                </c:pt>
                <c:pt idx="2872">
                  <c:v>0.35171094640484918</c:v>
                </c:pt>
                <c:pt idx="2873">
                  <c:v>0.37425055276345087</c:v>
                </c:pt>
                <c:pt idx="2874">
                  <c:v>0.39657117003749842</c:v>
                </c:pt>
                <c:pt idx="2875">
                  <c:v>0.4186597375340611</c:v>
                </c:pt>
                <c:pt idx="2876">
                  <c:v>0.4405033303418876</c:v>
                </c:pt>
                <c:pt idx="2877">
                  <c:v>0.46208916689433022</c:v>
                </c:pt>
                <c:pt idx="2878">
                  <c:v>0.48340461644827815</c:v>
                </c:pt>
                <c:pt idx="2879">
                  <c:v>0.50443720647495316</c:v>
                </c:pt>
                <c:pt idx="2880">
                  <c:v>0.52517462995812592</c:v>
                </c:pt>
                <c:pt idx="2881">
                  <c:v>0.54560475259537244</c:v>
                </c:pt>
                <c:pt idx="2882">
                  <c:v>0.56571561989838193</c:v>
                </c:pt>
                <c:pt idx="2883">
                  <c:v>0.58549546418804432</c:v>
                </c:pt>
                <c:pt idx="2884">
                  <c:v>0.60493271148011141</c:v>
                </c:pt>
                <c:pt idx="2885">
                  <c:v>0.62401598825769444</c:v>
                </c:pt>
                <c:pt idx="2886">
                  <c:v>0.64273412812628716</c:v>
                </c:pt>
                <c:pt idx="2887">
                  <c:v>0.66107617834770815</c:v>
                </c:pt>
                <c:pt idx="2888">
                  <c:v>0.67903140624902136</c:v>
                </c:pt>
                <c:pt idx="2889">
                  <c:v>0.69658930550259035</c:v>
                </c:pt>
                <c:pt idx="2890">
                  <c:v>0.71373960227378819</c:v>
                </c:pt>
                <c:pt idx="2891">
                  <c:v>0.73047226123266074</c:v>
                </c:pt>
                <c:pt idx="2892">
                  <c:v>0.74677749142594285</c:v>
                </c:pt>
                <c:pt idx="2893">
                  <c:v>0.7626457520061708</c:v>
                </c:pt>
                <c:pt idx="2894">
                  <c:v>0.77806775781444371</c:v>
                </c:pt>
                <c:pt idx="2895">
                  <c:v>0.79303448481348815</c:v>
                </c:pt>
                <c:pt idx="2896">
                  <c:v>0.80753717536801572</c:v>
                </c:pt>
                <c:pt idx="2897">
                  <c:v>0.82156734336919246</c:v>
                </c:pt>
                <c:pt idx="2898">
                  <c:v>0.83511677920015215</c:v>
                </c:pt>
                <c:pt idx="2899">
                  <c:v>0.84817755453980104</c:v>
                </c:pt>
                <c:pt idx="2900">
                  <c:v>0.86074202700201952</c:v>
                </c:pt>
                <c:pt idx="2901">
                  <c:v>0.87280284460748492</c:v>
                </c:pt>
                <c:pt idx="2902">
                  <c:v>0.88435295008563464</c:v>
                </c:pt>
                <c:pt idx="2903">
                  <c:v>0.89538558500417875</c:v>
                </c:pt>
                <c:pt idx="2904">
                  <c:v>0.90589429372369112</c:v>
                </c:pt>
                <c:pt idx="2905">
                  <c:v>0.91587292717508517</c:v>
                </c:pt>
                <c:pt idx="2906">
                  <c:v>0.92531564645769859</c:v>
                </c:pt>
                <c:pt idx="2907">
                  <c:v>0.93421692625583441</c:v>
                </c:pt>
                <c:pt idx="2908">
                  <c:v>0.94257155807186499</c:v>
                </c:pt>
                <c:pt idx="2909">
                  <c:v>0.95037465327394699</c:v>
                </c:pt>
                <c:pt idx="2910">
                  <c:v>0.95762164595652766</c:v>
                </c:pt>
                <c:pt idx="2911">
                  <c:v>0.96430829561205633</c:v>
                </c:pt>
                <c:pt idx="2912">
                  <c:v>0.97043068961228651</c:v>
                </c:pt>
                <c:pt idx="2913">
                  <c:v>0.97598524549768939</c:v>
                </c:pt>
                <c:pt idx="2914">
                  <c:v>0.9809687130737077</c:v>
                </c:pt>
                <c:pt idx="2915">
                  <c:v>0.98537817631258384</c:v>
                </c:pt>
                <c:pt idx="2916">
                  <c:v>0.98921105505962459</c:v>
                </c:pt>
                <c:pt idx="2917">
                  <c:v>0.99246510654297537</c:v>
                </c:pt>
                <c:pt idx="2918">
                  <c:v>0.99513842668593888</c:v>
                </c:pt>
                <c:pt idx="2919">
                  <c:v>0.99722945122113638</c:v>
                </c:pt>
                <c:pt idx="2920">
                  <c:v>0.99873695660582484</c:v>
                </c:pt>
                <c:pt idx="2921">
                  <c:v>0.99966006073783431</c:v>
                </c:pt>
                <c:pt idx="2922">
                  <c:v>0.99999822347172662</c:v>
                </c:pt>
                <c:pt idx="2923">
                  <c:v>0.99975124693485495</c:v>
                </c:pt>
                <c:pt idx="2924">
                  <c:v>0.99891927564314653</c:v>
                </c:pt>
                <c:pt idx="2925">
                  <c:v>0.99750279641654216</c:v>
                </c:pt>
                <c:pt idx="2926">
                  <c:v>0.9955026380941342</c:v>
                </c:pt>
                <c:pt idx="2927">
                  <c:v>0.99291997104918472</c:v>
                </c:pt>
                <c:pt idx="2928">
                  <c:v>0.98975630650429192</c:v>
                </c:pt>
                <c:pt idx="2929">
                  <c:v>0.98601349564710539</c:v>
                </c:pt>
                <c:pt idx="2930">
                  <c:v>0.9816937285471331</c:v>
                </c:pt>
                <c:pt idx="2931">
                  <c:v>0.97679953287423948</c:v>
                </c:pt>
                <c:pt idx="2932">
                  <c:v>0.97133377241959318</c:v>
                </c:pt>
                <c:pt idx="2933">
                  <c:v>0.96529964541996538</c:v>
                </c:pt>
                <c:pt idx="2934">
                  <c:v>0.95870068268630504</c:v>
                </c:pt>
                <c:pt idx="2935">
                  <c:v>0.95154074553770585</c:v>
                </c:pt>
                <c:pt idx="2936">
                  <c:v>0.94382402354201622</c:v>
                </c:pt>
                <c:pt idx="2937">
                  <c:v>0.93555503206434409</c:v>
                </c:pt>
                <c:pt idx="2938">
                  <c:v>0.92673860962491883</c:v>
                </c:pt>
                <c:pt idx="2939">
                  <c:v>0.91737991506790684</c:v>
                </c:pt>
                <c:pt idx="2940">
                  <c:v>0.90748442454275102</c:v>
                </c:pt>
                <c:pt idx="2941">
                  <c:v>0.89705792829983599</c:v>
                </c:pt>
                <c:pt idx="2942">
                  <c:v>0.88610652730241413</c:v>
                </c:pt>
                <c:pt idx="2943">
                  <c:v>0.87463662965667022</c:v>
                </c:pt>
                <c:pt idx="2944">
                  <c:v>0.86265494686205779</c:v>
                </c:pt>
                <c:pt idx="2945">
                  <c:v>0.85016848988417182</c:v>
                </c:pt>
                <c:pt idx="2946">
                  <c:v>0.83718456505233041</c:v>
                </c:pt>
                <c:pt idx="2947">
                  <c:v>0.823710769784323</c:v>
                </c:pt>
                <c:pt idx="2948">
                  <c:v>0.80975498814090929</c:v>
                </c:pt>
                <c:pt idx="2949">
                  <c:v>0.79532538621247384</c:v>
                </c:pt>
                <c:pt idx="2950">
                  <c:v>0.78043040734077451</c:v>
                </c:pt>
                <c:pt idx="2951">
                  <c:v>0.76507876717837908</c:v>
                </c:pt>
                <c:pt idx="2952">
                  <c:v>0.74927944858875739</c:v>
                </c:pt>
                <c:pt idx="2953">
                  <c:v>0.73304169639010008</c:v>
                </c:pt>
                <c:pt idx="2954">
                  <c:v>0.71637501194577702</c:v>
                </c:pt>
                <c:pt idx="2955">
                  <c:v>0.69928914760467575</c:v>
                </c:pt>
                <c:pt idx="2956">
                  <c:v>0.68179410099476778</c:v>
                </c:pt>
                <c:pt idx="2957">
                  <c:v>0.66390010917306563</c:v>
                </c:pt>
                <c:pt idx="2958">
                  <c:v>0.64561764263547483</c:v>
                </c:pt>
                <c:pt idx="2959">
                  <c:v>0.62695739919014859</c:v>
                </c:pt>
                <c:pt idx="2960">
                  <c:v>0.60793029769773743</c:v>
                </c:pt>
                <c:pt idx="2961">
                  <c:v>0.58854747168229027</c:v>
                </c:pt>
                <c:pt idx="2962">
                  <c:v>0.56882026281664699</c:v>
                </c:pt>
                <c:pt idx="2963">
                  <c:v>0.54876021428593602</c:v>
                </c:pt>
                <c:pt idx="2964">
                  <c:v>0.52837906403315538</c:v>
                </c:pt>
                <c:pt idx="2965">
                  <c:v>0.50768873789089963</c:v>
                </c:pt>
                <c:pt idx="2966">
                  <c:v>0.48670134260303977</c:v>
                </c:pt>
                <c:pt idx="2967">
                  <c:v>0.46542915874054203</c:v>
                </c:pt>
                <c:pt idx="2968">
                  <c:v>0.44388463351568436</c:v>
                </c:pt>
                <c:pt idx="2969">
                  <c:v>0.42208037349865452</c:v>
                </c:pt>
                <c:pt idx="2970">
                  <c:v>0.40002913724089878</c:v>
                </c:pt>
                <c:pt idx="2971">
                  <c:v>0.37774382780965587</c:v>
                </c:pt>
                <c:pt idx="2972">
                  <c:v>0.3552374852378144</c:v>
                </c:pt>
                <c:pt idx="2973">
                  <c:v>0.33252327889362371</c:v>
                </c:pt>
                <c:pt idx="2974">
                  <c:v>0.30961449977484501</c:v>
                </c:pt>
                <c:pt idx="2975">
                  <c:v>0.28652455273161376</c:v>
                </c:pt>
                <c:pt idx="2976">
                  <c:v>0.26326694862268002</c:v>
                </c:pt>
                <c:pt idx="2977">
                  <c:v>0.2398552964097421</c:v>
                </c:pt>
                <c:pt idx="2978">
                  <c:v>0.21630329519425393</c:v>
                </c:pt>
                <c:pt idx="2979">
                  <c:v>0.19262472620148685</c:v>
                </c:pt>
                <c:pt idx="2980">
                  <c:v>0.16883344471667619</c:v>
                </c:pt>
                <c:pt idx="2981">
                  <c:v>0.14494337197762397</c:v>
                </c:pt>
                <c:pt idx="2982">
                  <c:v>0.12096848702891937</c:v>
                </c:pt>
                <c:pt idx="2983">
                  <c:v>9.6922818542194408E-2</c:v>
                </c:pt>
                <c:pt idx="2984">
                  <c:v>7.2820436607340111E-2</c:v>
                </c:pt>
                <c:pt idx="2985">
                  <c:v>4.867544449961448E-2</c:v>
                </c:pt>
                <c:pt idx="2986">
                  <c:v>2.4501970427205408E-2</c:v>
                </c:pt>
                <c:pt idx="2987">
                  <c:v>3.1415926420383497E-4</c:v>
                </c:pt>
                <c:pt idx="2988">
                  <c:v>-2.3873835726047073E-2</c:v>
                </c:pt>
                <c:pt idx="2989">
                  <c:v>-4.8047861172639407E-2</c:v>
                </c:pt>
                <c:pt idx="2990">
                  <c:v>-7.2193771878850982E-2</c:v>
                </c:pt>
                <c:pt idx="2991">
                  <c:v>-9.6297439098984902E-2</c:v>
                </c:pt>
                <c:pt idx="2992">
                  <c:v>-0.12034475880571092</c:v>
                </c:pt>
                <c:pt idx="2993">
                  <c:v>-0.14432165994294263</c:v>
                </c:pt>
                <c:pt idx="2994">
                  <c:v>-0.16821411265929484</c:v>
                </c:pt>
                <c:pt idx="2995">
                  <c:v>-0.19200813651755774</c:v>
                </c:pt>
                <c:pt idx="2996">
                  <c:v>-0.215689808675256</c:v>
                </c:pt>
                <c:pt idx="2997">
                  <c:v>-0.23924527203138124</c:v>
                </c:pt>
                <c:pt idx="2998">
                  <c:v>-0.26266074333478268</c:v>
                </c:pt>
                <c:pt idx="2999">
                  <c:v>-0.28592252124934397</c:v>
                </c:pt>
                <c:pt idx="3000">
                  <c:v>-0.30901699437110469</c:v>
                </c:pt>
                <c:pt idx="3001">
                  <c:v>-0.33193064919288312</c:v>
                </c:pt>
                <c:pt idx="3002">
                  <c:v>-0.35465007801161402</c:v>
                </c:pt>
                <c:pt idx="3003">
                  <c:v>-0.37716198677365548</c:v>
                </c:pt>
                <c:pt idx="3004">
                  <c:v>-0.39945320285371644</c:v>
                </c:pt>
                <c:pt idx="3005">
                  <c:v>-0.42151068276272935</c:v>
                </c:pt>
                <c:pt idx="3006">
                  <c:v>-0.44332151978004308</c:v>
                </c:pt>
                <c:pt idx="3007">
                  <c:v>-0.46487295150570523</c:v>
                </c:pt>
                <c:pt idx="3008">
                  <c:v>-0.48615236732829409</c:v>
                </c:pt>
                <c:pt idx="3009">
                  <c:v>-0.50714731580380767</c:v>
                </c:pt>
                <c:pt idx="3010">
                  <c:v>-0.52784551194160523</c:v>
                </c:pt>
                <c:pt idx="3011">
                  <c:v>-0.54823484439276415</c:v>
                </c:pt>
                <c:pt idx="3012">
                  <c:v>-0.56830338253695556</c:v>
                </c:pt>
                <c:pt idx="3013">
                  <c:v>-0.58803938346356666</c:v>
                </c:pt>
                <c:pt idx="3014">
                  <c:v>-0.6074312988428795</c:v>
                </c:pt>
                <c:pt idx="3015">
                  <c:v>-0.62646778168350103</c:v>
                </c:pt>
                <c:pt idx="3016">
                  <c:v>-0.64513769297197754</c:v>
                </c:pt>
                <c:pt idx="3017">
                  <c:v>-0.66343010819061354</c:v>
                </c:pt>
                <c:pt idx="3018">
                  <c:v>-0.68133432370988167</c:v>
                </c:pt>
                <c:pt idx="3019">
                  <c:v>-0.69883986305157864</c:v>
                </c:pt>
                <c:pt idx="3020">
                  <c:v>-0.71593648301897184</c:v>
                </c:pt>
                <c:pt idx="3021">
                  <c:v>-0.7326141796905391</c:v>
                </c:pt>
                <c:pt idx="3022">
                  <c:v>-0.74886319427369474</c:v>
                </c:pt>
                <c:pt idx="3023">
                  <c:v>-0.76467401881499397</c:v>
                </c:pt>
                <c:pt idx="3024">
                  <c:v>-0.78003740176364977</c:v>
                </c:pt>
                <c:pt idx="3025">
                  <c:v>-0.7949443533850149</c:v>
                </c:pt>
                <c:pt idx="3026">
                  <c:v>-0.80938615102078293</c:v>
                </c:pt>
                <c:pt idx="3027">
                  <c:v>-0.82335434419299625</c:v>
                </c:pt>
                <c:pt idx="3028">
                  <c:v>-0.83684075954878434</c:v>
                </c:pt>
                <c:pt idx="3029">
                  <c:v>-0.84983750564287297</c:v>
                </c:pt>
                <c:pt idx="3030">
                  <c:v>-0.86233697755521277</c:v>
                </c:pt>
                <c:pt idx="3031">
                  <c:v>-0.87433186134094532</c:v>
                </c:pt>
                <c:pt idx="3032">
                  <c:v>-0.88581513831004299</c:v>
                </c:pt>
                <c:pt idx="3033">
                  <c:v>-0.89678008913425056</c:v>
                </c:pt>
                <c:pt idx="3034">
                  <c:v>-0.9072202977788536</c:v>
                </c:pt>
                <c:pt idx="3035">
                  <c:v>-0.9171296552569197</c:v>
                </c:pt>
                <c:pt idx="3036">
                  <c:v>-0.92650236320393409</c:v>
                </c:pt>
                <c:pt idx="3037">
                  <c:v>-0.93533293727067157</c:v>
                </c:pt>
                <c:pt idx="3038">
                  <c:v>-0.94361621033227694</c:v>
                </c:pt>
                <c:pt idx="3039">
                  <c:v>-0.95134733551177653</c:v>
                </c:pt>
                <c:pt idx="3040">
                  <c:v>-0.95852178901619289</c:v>
                </c:pt>
                <c:pt idx="3041">
                  <c:v>-0.9651353727835682</c:v>
                </c:pt>
                <c:pt idx="3042">
                  <c:v>-0.97118421693945223</c:v>
                </c:pt>
                <c:pt idx="3043">
                  <c:v>-0.97666478206129481</c:v>
                </c:pt>
                <c:pt idx="3044">
                  <c:v>-0.98157386124951729</c:v>
                </c:pt>
                <c:pt idx="3045">
                  <c:v>-0.98590858200400611</c:v>
                </c:pt>
                <c:pt idx="3046">
                  <c:v>-0.98966640790491089</c:v>
                </c:pt>
                <c:pt idx="3047">
                  <c:v>-0.99284514009681635</c:v>
                </c:pt>
                <c:pt idx="3048">
                  <c:v>-0.99544291857538503</c:v>
                </c:pt>
                <c:pt idx="3049">
                  <c:v>-0.99745822327570999</c:v>
                </c:pt>
                <c:pt idx="3050">
                  <c:v>-0.99888987496177284</c:v>
                </c:pt>
                <c:pt idx="3051">
                  <c:v>-0.99973703591646346</c:v>
                </c:pt>
                <c:pt idx="3052">
                  <c:v>-0.9999992104317571</c:v>
                </c:pt>
                <c:pt idx="3053">
                  <c:v>-0.99967624509877673</c:v>
                </c:pt>
                <c:pt idx="3054">
                  <c:v>-0.99876832889755707</c:v>
                </c:pt>
                <c:pt idx="3055">
                  <c:v>-0.99727599308646608</c:v>
                </c:pt>
                <c:pt idx="3056">
                  <c:v>-0.99520011089134441</c:v>
                </c:pt>
                <c:pt idx="3057">
                  <c:v>-0.99254189699454165</c:v>
                </c:pt>
                <c:pt idx="3058">
                  <c:v>-0.989302906824163</c:v>
                </c:pt>
                <c:pt idx="3059">
                  <c:v>-0.98548503564392431</c:v>
                </c:pt>
                <c:pt idx="3060">
                  <c:v>-0.98109051744414799</c:v>
                </c:pt>
                <c:pt idx="3061">
                  <c:v>-0.97612192363457928</c:v>
                </c:pt>
                <c:pt idx="3062">
                  <c:v>-0.97058216153974486</c:v>
                </c:pt>
                <c:pt idx="3063">
                  <c:v>-0.96447447269774922</c:v>
                </c:pt>
                <c:pt idx="3064">
                  <c:v>-0.95780243096353967</c:v>
                </c:pt>
                <c:pt idx="3065">
                  <c:v>-0.95056994041769116</c:v>
                </c:pt>
                <c:pt idx="3066">
                  <c:v>-0.94278123308195727</c:v>
                </c:pt>
                <c:pt idx="3067">
                  <c:v>-0.93444086644296931</c:v>
                </c:pt>
                <c:pt idx="3068">
                  <c:v>-0.92555372078545561</c:v>
                </c:pt>
                <c:pt idx="3069">
                  <c:v>-0.91612499633657341</c:v>
                </c:pt>
                <c:pt idx="3070">
                  <c:v>-0.90616021022307702</c:v>
                </c:pt>
                <c:pt idx="3071">
                  <c:v>-0.89566519324301153</c:v>
                </c:pt>
                <c:pt idx="3072">
                  <c:v>-0.88464608645385645</c:v>
                </c:pt>
                <c:pt idx="3073">
                  <c:v>-0.87310933757919051</c:v>
                </c:pt>
                <c:pt idx="3074">
                  <c:v>-0.86106169723581627</c:v>
                </c:pt>
                <c:pt idx="3075">
                  <c:v>-0.84851021498374901</c:v>
                </c:pt>
                <c:pt idx="3076">
                  <c:v>-0.8354622352012161</c:v>
                </c:pt>
                <c:pt idx="3077">
                  <c:v>-0.82192539278714072</c:v>
                </c:pt>
                <c:pt idx="3078">
                  <c:v>-0.80790760869370082</c:v>
                </c:pt>
                <c:pt idx="3079">
                  <c:v>-0.79341708529143884</c:v>
                </c:pt>
                <c:pt idx="3080">
                  <c:v>-0.77846230156969765</c:v>
                </c:pt>
                <c:pt idx="3081">
                  <c:v>-0.76305200817527263</c:v>
                </c:pt>
                <c:pt idx="3082">
                  <c:v>-0.74719522229203184</c:v>
                </c:pt>
                <c:pt idx="3083">
                  <c:v>-0.73090122236456811</c:v>
                </c:pt>
                <c:pt idx="3084">
                  <c:v>-0.71417954266906414</c:v>
                </c:pt>
                <c:pt idx="3085">
                  <c:v>-0.6970399677343756</c:v>
                </c:pt>
                <c:pt idx="3086">
                  <c:v>-0.67949252661667769</c:v>
                </c:pt>
                <c:pt idx="3087">
                  <c:v>-0.66154748703112054</c:v>
                </c:pt>
                <c:pt idx="3088">
                  <c:v>-0.64321534934374636</c:v>
                </c:pt>
                <c:pt idx="3089">
                  <c:v>-0.62450684042726801</c:v>
                </c:pt>
                <c:pt idx="3090">
                  <c:v>-0.60543290738440847</c:v>
                </c:pt>
                <c:pt idx="3091">
                  <c:v>-0.58600471114227826</c:v>
                </c:pt>
                <c:pt idx="3092">
                  <c:v>-0.56623361992163201</c:v>
                </c:pt>
                <c:pt idx="3093">
                  <c:v>-0.54613120258493231</c:v>
                </c:pt>
                <c:pt idx="3094">
                  <c:v>-0.52570922186690927</c:v>
                </c:pt>
                <c:pt idx="3095">
                  <c:v>-0.50497962749167269</c:v>
                </c:pt>
                <c:pt idx="3096">
                  <c:v>-0.48395454918051922</c:v>
                </c:pt>
                <c:pt idx="3097">
                  <c:v>-0.46264628955430831</c:v>
                </c:pt>
                <c:pt idx="3098">
                  <c:v>-0.44106731693466406</c:v>
                </c:pt>
                <c:pt idx="3099">
                  <c:v>-0.41923025804833314</c:v>
                </c:pt>
                <c:pt idx="3100">
                  <c:v>-0.39714789063874106</c:v>
                </c:pt>
                <c:pt idx="3101">
                  <c:v>-0.37483313598917972</c:v>
                </c:pt>
                <c:pt idx="3102">
                  <c:v>-0.35229905136213474</c:v>
                </c:pt>
                <c:pt idx="3103">
                  <c:v>-0.32955882235885031</c:v>
                </c:pt>
                <c:pt idx="3104">
                  <c:v>-0.30662575520399454</c:v>
                </c:pt>
                <c:pt idx="3105">
                  <c:v>-0.28351326895961165</c:v>
                </c:pt>
                <c:pt idx="3106">
                  <c:v>-0.26023488767304703</c:v>
                </c:pt>
                <c:pt idx="3107">
                  <c:v>-0.23680423246356302</c:v>
                </c:pt>
                <c:pt idx="3108">
                  <c:v>-0.21323501355203298</c:v>
                </c:pt>
                <c:pt idx="3109">
                  <c:v>-0.1895410222384962</c:v>
                </c:pt>
                <c:pt idx="3110">
                  <c:v>-0.1657361228323955</c:v>
                </c:pt>
                <c:pt idx="3111">
                  <c:v>-0.14183424453996971</c:v>
                </c:pt>
                <c:pt idx="3112">
                  <c:v>-0.11784937331367111</c:v>
                </c:pt>
                <c:pt idx="3113">
                  <c:v>-9.3795543668505135E-2</c:v>
                </c:pt>
                <c:pt idx="3114">
                  <c:v>-6.9686830469828029E-2</c:v>
                </c:pt>
                <c:pt idx="3115">
                  <c:v>-4.5537340697533048E-2</c:v>
                </c:pt>
                <c:pt idx="3116">
                  <c:v>-2.1361205191572877E-2</c:v>
                </c:pt>
                <c:pt idx="3117">
                  <c:v>2.8274296166068916E-3</c:v>
                </c:pt>
                <c:pt idx="3118">
                  <c:v>2.7014409981757703E-2</c:v>
                </c:pt>
                <c:pt idx="3119">
                  <c:v>5.1185583126669688E-2</c:v>
                </c:pt>
                <c:pt idx="3120">
                  <c:v>7.5326805523574777E-2</c:v>
                </c:pt>
                <c:pt idx="3121">
                  <c:v>9.9423951170137387E-2</c:v>
                </c:pt>
                <c:pt idx="3122">
                  <c:v>0.1234629198550628</c:v>
                </c:pt>
                <c:pt idx="3123">
                  <c:v>0.14742964540874179</c:v>
                </c:pt>
                <c:pt idx="3124">
                  <c:v>0.17131010393397555</c:v>
                </c:pt>
                <c:pt idx="3125">
                  <c:v>0.19509032201183885</c:v>
                </c:pt>
                <c:pt idx="3126">
                  <c:v>0.21875638487813318</c:v>
                </c:pt>
                <c:pt idx="3127">
                  <c:v>0.24229444456551755</c:v>
                </c:pt>
                <c:pt idx="3128">
                  <c:v>0.26569072800642912</c:v>
                </c:pt>
                <c:pt idx="3129">
                  <c:v>0.28893154509230223</c:v>
                </c:pt>
                <c:pt idx="3130">
                  <c:v>0.31200329668424331</c:v>
                </c:pt>
                <c:pt idx="3131">
                  <c:v>0.33489248257035337</c:v>
                </c:pt>
                <c:pt idx="3132">
                  <c:v>0.35758570936528766</c:v>
                </c:pt>
                <c:pt idx="3133">
                  <c:v>0.38006969834730481</c:v>
                </c:pt>
                <c:pt idx="3134">
                  <c:v>0.40233129322808897</c:v>
                </c:pt>
                <c:pt idx="3135">
                  <c:v>0.42435746785113038</c:v>
                </c:pt>
                <c:pt idx="3136">
                  <c:v>0.44613533381376275</c:v>
                </c:pt>
                <c:pt idx="3137">
                  <c:v>0.46765214800872673</c:v>
                </c:pt>
                <c:pt idx="3138">
                  <c:v>0.48889532008071329</c:v>
                </c:pt>
                <c:pt idx="3139">
                  <c:v>0.50985241979341211</c:v>
                </c:pt>
                <c:pt idx="3140">
                  <c:v>0.53051118430298283</c:v>
                </c:pt>
                <c:pt idx="3141">
                  <c:v>0.55085952533357418</c:v>
                </c:pt>
                <c:pt idx="3142">
                  <c:v>0.57088553625058991</c:v>
                </c:pt>
                <c:pt idx="3143">
                  <c:v>0.59057749902777656</c:v>
                </c:pt>
                <c:pt idx="3144">
                  <c:v>0.60992389110394796</c:v>
                </c:pt>
                <c:pt idx="3145">
                  <c:v>0.62891339212523012</c:v>
                </c:pt>
                <c:pt idx="3146">
                  <c:v>0.64753489056909241</c:v>
                </c:pt>
                <c:pt idx="3147">
                  <c:v>0.66577749024617938</c:v>
                </c:pt>
                <c:pt idx="3148">
                  <c:v>0.68363051667604458</c:v>
                </c:pt>
                <c:pt idx="3149">
                  <c:v>0.70108352333325319</c:v>
                </c:pt>
                <c:pt idx="3150">
                  <c:v>0.71812629776009496</c:v>
                </c:pt>
                <c:pt idx="3151">
                  <c:v>0.73474886754224344</c:v>
                </c:pt>
                <c:pt idx="3152">
                  <c:v>0.75094150614404909</c:v>
                </c:pt>
                <c:pt idx="3153">
                  <c:v>0.76669473859995518</c:v>
                </c:pt>
                <c:pt idx="3154">
                  <c:v>0.78199934705862495</c:v>
                </c:pt>
                <c:pt idx="3155">
                  <c:v>0.7968463761767075</c:v>
                </c:pt>
                <c:pt idx="3156">
                  <c:v>0.81122713835899529</c:v>
                </c:pt>
                <c:pt idx="3157">
                  <c:v>0.82513321884183422</c:v>
                </c:pt>
                <c:pt idx="3158">
                  <c:v>0.83855648061696775</c:v>
                </c:pt>
                <c:pt idx="3159">
                  <c:v>0.85148906919285183</c:v>
                </c:pt>
                <c:pt idx="3160">
                  <c:v>0.86392341719058607</c:v>
                </c:pt>
                <c:pt idx="3161">
                  <c:v>0.87585224877191825</c:v>
                </c:pt>
                <c:pt idx="3162">
                  <c:v>0.88726858389664953</c:v>
                </c:pt>
                <c:pt idx="3163">
                  <c:v>0.89816574240689562</c:v>
                </c:pt>
                <c:pt idx="3164">
                  <c:v>0.90853734793593866</c:v>
                </c:pt>
                <c:pt idx="3165">
                  <c:v>0.91837733163931345</c:v>
                </c:pt>
                <c:pt idx="3166">
                  <c:v>0.92767993574589103</c:v>
                </c:pt>
                <c:pt idx="3167">
                  <c:v>0.93643971692702899</c:v>
                </c:pt>
                <c:pt idx="3168">
                  <c:v>0.94465154948164343</c:v>
                </c:pt>
                <c:pt idx="3169">
                  <c:v>0.95231062833548097</c:v>
                </c:pt>
                <c:pt idx="3170">
                  <c:v>0.95941247185277356</c:v>
                </c:pt>
                <c:pt idx="3171">
                  <c:v>0.96595292445859737</c:v>
                </c:pt>
                <c:pt idx="3172">
                  <c:v>0.9719281590704818</c:v>
                </c:pt>
                <c:pt idx="3173">
                  <c:v>0.97733467933779894</c:v>
                </c:pt>
                <c:pt idx="3174">
                  <c:v>0.98216932168759863</c:v>
                </c:pt>
                <c:pt idx="3175">
                  <c:v>0.98642925717575369</c:v>
                </c:pt>
                <c:pt idx="3176">
                  <c:v>0.99011199314229581</c:v>
                </c:pt>
                <c:pt idx="3177">
                  <c:v>0.99321537466995624</c:v>
                </c:pt>
                <c:pt idx="3178">
                  <c:v>0.99573758584510352</c:v>
                </c:pt>
                <c:pt idx="3179">
                  <c:v>0.99767715082031116</c:v>
                </c:pt>
                <c:pt idx="3180">
                  <c:v>0.99903293467792598</c:v>
                </c:pt>
                <c:pt idx="3181">
                  <c:v>0.99980414409416052</c:v>
                </c:pt>
                <c:pt idx="3182">
                  <c:v>0.99999032780329877</c:v>
                </c:pt>
                <c:pt idx="3183">
                  <c:v>0.99959137686174671</c:v>
                </c:pt>
                <c:pt idx="3184">
                  <c:v>0.99860752471178271</c:v>
                </c:pt>
                <c:pt idx="3185">
                  <c:v>0.997039347044958</c:v>
                </c:pt>
                <c:pt idx="3186">
                  <c:v>0.9948877614652395</c:v>
                </c:pt>
                <c:pt idx="3187">
                  <c:v>0.99215402695208266</c:v>
                </c:pt>
                <c:pt idx="3188">
                  <c:v>0.98883974312374567</c:v>
                </c:pt>
                <c:pt idx="3189">
                  <c:v>0.9849468493012975</c:v>
                </c:pt>
                <c:pt idx="3190">
                  <c:v>0.98047762337384015</c:v>
                </c:pt>
                <c:pt idx="3191">
                  <c:v>0.97543468046561432</c:v>
                </c:pt>
                <c:pt idx="3192">
                  <c:v>0.96982097140580059</c:v>
                </c:pt>
                <c:pt idx="3193">
                  <c:v>0.96363978100186365</c:v>
                </c:pt>
                <c:pt idx="3194">
                  <c:v>0.95689472611746729</c:v>
                </c:pt>
                <c:pt idx="3195">
                  <c:v>0.94958975355612729</c:v>
                </c:pt>
                <c:pt idx="3196">
                  <c:v>0.94172913775174616</c:v>
                </c:pt>
                <c:pt idx="3197">
                  <c:v>0.93331747826749889</c:v>
                </c:pt>
                <c:pt idx="3198">
                  <c:v>0.92435969710443155</c:v>
                </c:pt>
                <c:pt idx="3199">
                  <c:v>0.91486103582138267</c:v>
                </c:pt>
                <c:pt idx="3200">
                  <c:v>0.90482705246796791</c:v>
                </c:pt>
                <c:pt idx="3201">
                  <c:v>0.89426361833232637</c:v>
                </c:pt>
                <c:pt idx="3202">
                  <c:v>0.88317691450557345</c:v>
                </c:pt>
                <c:pt idx="3203">
                  <c:v>0.87157342826503237</c:v>
                </c:pt>
                <c:pt idx="3204">
                  <c:v>0.85945994927824954</c:v>
                </c:pt>
                <c:pt idx="3205">
                  <c:v>0.84684356563006358</c:v>
                </c:pt>
                <c:pt idx="3206">
                  <c:v>0.83373165967512419</c:v>
                </c:pt>
                <c:pt idx="3207">
                  <c:v>0.82013190371815825</c:v>
                </c:pt>
                <c:pt idx="3208">
                  <c:v>0.80605225552457016</c:v>
                </c:pt>
                <c:pt idx="3209">
                  <c:v>0.79150095366408058</c:v>
                </c:pt>
                <c:pt idx="3210">
                  <c:v>0.77648651268998392</c:v>
                </c:pt>
                <c:pt idx="3211">
                  <c:v>0.76101771815691299</c:v>
                </c:pt>
                <c:pt idx="3212">
                  <c:v>0.74510362148010922</c:v>
                </c:pt>
                <c:pt idx="3213">
                  <c:v>0.72875353463904979</c:v>
                </c:pt>
                <c:pt idx="3214">
                  <c:v>0.71197702472860258</c:v>
                </c:pt>
                <c:pt idx="3215">
                  <c:v>0.69478390836099169</c:v>
                </c:pt>
                <c:pt idx="3216">
                  <c:v>0.67718424592167359</c:v>
                </c:pt>
                <c:pt idx="3217">
                  <c:v>0.65918833568256818</c:v>
                </c:pt>
                <c:pt idx="3218">
                  <c:v>0.64080670777618687</c:v>
                </c:pt>
                <c:pt idx="3219">
                  <c:v>0.62205011803399746</c:v>
                </c:pt>
                <c:pt idx="3220">
                  <c:v>0.60292954169271928</c:v>
                </c:pt>
                <c:pt idx="3221">
                  <c:v>0.58345616697233671</c:v>
                </c:pt>
                <c:pt idx="3222">
                  <c:v>0.56364138852938728</c:v>
                </c:pt>
                <c:pt idx="3223">
                  <c:v>0.54349680078945428</c:v>
                </c:pt>
                <c:pt idx="3224">
                  <c:v>0.52303419116286964</c:v>
                </c:pt>
                <c:pt idx="3225">
                  <c:v>0.50226553314739197</c:v>
                </c:pt>
                <c:pt idx="3226">
                  <c:v>0.48120297932199213</c:v>
                </c:pt>
                <c:pt idx="3227">
                  <c:v>0.4598588542359755</c:v>
                </c:pt>
                <c:pt idx="3228">
                  <c:v>0.43824564719729259</c:v>
                </c:pt>
                <c:pt idx="3229">
                  <c:v>0.41637600496462873</c:v>
                </c:pt>
                <c:pt idx="3230">
                  <c:v>0.39426272434723869</c:v>
                </c:pt>
                <c:pt idx="3231">
                  <c:v>0.37191874471697839</c:v>
                </c:pt>
                <c:pt idx="3232">
                  <c:v>0.34935714043703447</c:v>
                </c:pt>
                <c:pt idx="3233">
                  <c:v>0.32659111321154927</c:v>
                </c:pt>
                <c:pt idx="3234">
                  <c:v>0.30363398436073064</c:v>
                </c:pt>
                <c:pt idx="3235">
                  <c:v>0.28049918702609083</c:v>
                </c:pt>
                <c:pt idx="3236">
                  <c:v>0.25720025831013432</c:v>
                </c:pt>
                <c:pt idx="3237">
                  <c:v>0.23375083135521182</c:v>
                </c:pt>
                <c:pt idx="3238">
                  <c:v>0.21016462736630132</c:v>
                </c:pt>
                <c:pt idx="3239">
                  <c:v>0.18645544758213728</c:v>
                </c:pt>
                <c:pt idx="3240">
                  <c:v>0.16263716519950724</c:v>
                </c:pt>
                <c:pt idx="3241">
                  <c:v>0.1387237172555689</c:v>
                </c:pt>
                <c:pt idx="3242">
                  <c:v>0.11472909647268621</c:v>
                </c:pt>
                <c:pt idx="3243">
                  <c:v>9.0667343070680986E-2</c:v>
                </c:pt>
                <c:pt idx="3244">
                  <c:v>6.6552536551418892E-2</c:v>
                </c:pt>
                <c:pt idx="3245">
                  <c:v>4.2398787460283201E-2</c:v>
                </c:pt>
                <c:pt idx="3246">
                  <c:v>1.8220229129483224E-2</c:v>
                </c:pt>
                <c:pt idx="3247">
                  <c:v>-5.9689905918429986E-3</c:v>
                </c:pt>
                <c:pt idx="3248">
                  <c:v>-3.0154717616148033E-2</c:v>
                </c:pt>
                <c:pt idx="3249">
                  <c:v>-5.4322799899644884E-2</c:v>
                </c:pt>
                <c:pt idx="3250">
                  <c:v>-7.8459095723153044E-2</c:v>
                </c:pt>
                <c:pt idx="3251">
                  <c:v>-0.10254948196703112</c:v>
                </c:pt>
                <c:pt idx="3252">
                  <c:v>-0.12657986237522587</c:v>
                </c:pt>
                <c:pt idx="3253">
                  <c:v>-0.15053617580347486</c:v>
                </c:pt>
                <c:pt idx="3254">
                  <c:v>-0.17440440444709149</c:v>
                </c:pt>
                <c:pt idx="3255">
                  <c:v>-0.19817058204338933</c:v>
                </c:pt>
                <c:pt idx="3256">
                  <c:v>-0.22182080204382143</c:v>
                </c:pt>
                <c:pt idx="3257">
                  <c:v>-0.24534122575130474</c:v>
                </c:pt>
                <c:pt idx="3258">
                  <c:v>-0.26871809041784067</c:v>
                </c:pt>
                <c:pt idx="3259">
                  <c:v>-0.29193771729755741</c:v>
                </c:pt>
                <c:pt idx="3260">
                  <c:v>-0.3149865196508051</c:v>
                </c:pt>
                <c:pt idx="3261">
                  <c:v>-0.33785101069420959</c:v>
                </c:pt>
                <c:pt idx="3262">
                  <c:v>-0.36051781149237389</c:v>
                </c:pt>
                <c:pt idx="3263">
                  <c:v>-0.38297365878647255</c:v>
                </c:pt>
                <c:pt idx="3264">
                  <c:v>-0.40520541275503891</c:v>
                </c:pt>
                <c:pt idx="3265">
                  <c:v>-0.42720006470264471</c:v>
                </c:pt>
                <c:pt idx="3266">
                  <c:v>-0.44894474467185069</c:v>
                </c:pt>
                <c:pt idx="3267">
                  <c:v>-0.47042672897385973</c:v>
                </c:pt>
                <c:pt idx="3268">
                  <c:v>-0.49163344763369937</c:v>
                </c:pt>
                <c:pt idx="3269">
                  <c:v>-0.51255249174545792</c:v>
                </c:pt>
                <c:pt idx="3270">
                  <c:v>-0.53317162073316049</c:v>
                </c:pt>
                <c:pt idx="3271">
                  <c:v>-0.55347876951326147</c:v>
                </c:pt>
                <c:pt idx="3272">
                  <c:v>-0.57346205555444685</c:v>
                </c:pt>
                <c:pt idx="3273">
                  <c:v>-0.59310978583050966</c:v>
                </c:pt>
                <c:pt idx="3274">
                  <c:v>-0.61241046366244889</c:v>
                </c:pt>
                <c:pt idx="3275">
                  <c:v>-0.6313527954456718</c:v>
                </c:pt>
                <c:pt idx="3276">
                  <c:v>-0.64992569725826999</c:v>
                </c:pt>
                <c:pt idx="3277">
                  <c:v>-0.66811830134670325</c:v>
                </c:pt>
                <c:pt idx="3278">
                  <c:v>-0.68591996248499176</c:v>
                </c:pt>
                <c:pt idx="3279">
                  <c:v>-0.70332026420360294</c:v>
                </c:pt>
                <c:pt idx="3280">
                  <c:v>-0.72030902488458015</c:v>
                </c:pt>
                <c:pt idx="3281">
                  <c:v>-0.73687630371924717</c:v>
                </c:pt>
                <c:pt idx="3282">
                  <c:v>-0.75301240652491608</c:v>
                </c:pt>
                <c:pt idx="3283">
                  <c:v>-0.76870789141737528</c:v>
                </c:pt>
                <c:pt idx="3284">
                  <c:v>-0.78395357433574331</c:v>
                </c:pt>
                <c:pt idx="3285">
                  <c:v>-0.79874053441637738</c:v>
                </c:pt>
                <c:pt idx="3286">
                  <c:v>-0.81306011921285959</c:v>
                </c:pt>
                <c:pt idx="3287">
                  <c:v>-0.82690394975891568</c:v>
                </c:pt>
                <c:pt idx="3288">
                  <c:v>-0.84026392547122841</c:v>
                </c:pt>
                <c:pt idx="3289">
                  <c:v>-0.85313222888947959</c:v>
                </c:pt>
                <c:pt idx="3290">
                  <c:v>-0.86550133025060638</c:v>
                </c:pt>
                <c:pt idx="3291">
                  <c:v>-0.87736399189479364</c:v>
                </c:pt>
                <c:pt idx="3292">
                  <c:v>-0.88871327250053989</c:v>
                </c:pt>
                <c:pt idx="3293">
                  <c:v>-0.89954253114626304</c:v>
                </c:pt>
                <c:pt idx="3294">
                  <c:v>-0.90984543119619299</c:v>
                </c:pt>
                <c:pt idx="3295">
                  <c:v>-0.9196159440082099</c:v>
                </c:pt>
                <c:pt idx="3296">
                  <c:v>-0.92884835246140895</c:v>
                </c:pt>
                <c:pt idx="3297">
                  <c:v>-0.93753725430143853</c:v>
                </c:pt>
                <c:pt idx="3298">
                  <c:v>-0.94567756530158997</c:v>
                </c:pt>
                <c:pt idx="3299">
                  <c:v>-0.9532645222377536</c:v>
                </c:pt>
                <c:pt idx="3300">
                  <c:v>-0.9602936856755897</c:v>
                </c:pt>
                <c:pt idx="3301">
                  <c:v>-0.96676094256823153</c:v>
                </c:pt>
                <c:pt idx="3302">
                  <c:v>-0.97266250866296999</c:v>
                </c:pt>
                <c:pt idx="3303">
                  <c:v>-0.97799493071558619</c:v>
                </c:pt>
                <c:pt idx="3304">
                  <c:v>-0.98275508851099214</c:v>
                </c:pt>
                <c:pt idx="3305">
                  <c:v>-0.98694019668897492</c:v>
                </c:pt>
                <c:pt idx="3306">
                  <c:v>-0.99054780637403494</c:v>
                </c:pt>
                <c:pt idx="3307">
                  <c:v>-0.9935758066083259</c:v>
                </c:pt>
                <c:pt idx="3308">
                  <c:v>-0.99602242558684873</c:v>
                </c:pt>
                <c:pt idx="3309">
                  <c:v>-0.99788623169421442</c:v>
                </c:pt>
                <c:pt idx="3310">
                  <c:v>-0.99916613434234125</c:v>
                </c:pt>
                <c:pt idx="3311">
                  <c:v>-0.99986138460859508</c:v>
                </c:pt>
                <c:pt idx="3312">
                  <c:v>-0.99997157567401973</c:v>
                </c:pt>
                <c:pt idx="3313">
                  <c:v>-0.99949664306138097</c:v>
                </c:pt>
                <c:pt idx="3314">
                  <c:v>-0.99843686467289494</c:v>
                </c:pt>
                <c:pt idx="3315">
                  <c:v>-0.99679286062761785</c:v>
                </c:pt>
                <c:pt idx="3316">
                  <c:v>-0.99456559289858482</c:v>
                </c:pt>
                <c:pt idx="3317">
                  <c:v>-0.9917563647499269</c:v>
                </c:pt>
                <c:pt idx="3318">
                  <c:v>-0.98836681997427667</c:v>
                </c:pt>
                <c:pt idx="3319">
                  <c:v>-0.98439894193091182</c:v>
                </c:pt>
                <c:pt idx="3320">
                  <c:v>-0.97985505238522663</c:v>
                </c:pt>
                <c:pt idx="3321">
                  <c:v>-0.97473781015015437</c:v>
                </c:pt>
                <c:pt idx="3322">
                  <c:v>-0.96905020953040666</c:v>
                </c:pt>
                <c:pt idx="3323">
                  <c:v>-0.9627955785703789</c:v>
                </c:pt>
                <c:pt idx="3324">
                  <c:v>-0.95597757710676423</c:v>
                </c:pt>
                <c:pt idx="3325">
                  <c:v>-0.94860019462705825</c:v>
                </c:pt>
                <c:pt idx="3326">
                  <c:v>-0.94066774793513885</c:v>
                </c:pt>
                <c:pt idx="3327">
                  <c:v>-0.93218487862531552</c:v>
                </c:pt>
                <c:pt idx="3328">
                  <c:v>-0.92315655036637267</c:v>
                </c:pt>
                <c:pt idx="3329">
                  <c:v>-0.91358804599711485</c:v>
                </c:pt>
                <c:pt idx="3330">
                  <c:v>-0.90348496443514636</c:v>
                </c:pt>
                <c:pt idx="3331">
                  <c:v>-0.89285321740075274</c:v>
                </c:pt>
                <c:pt idx="3332">
                  <c:v>-0.88169902595769922</c:v>
                </c:pt>
                <c:pt idx="3333">
                  <c:v>-0.87002891687301454</c:v>
                </c:pt>
                <c:pt idx="3334">
                  <c:v>-0.85784971879795602</c:v>
                </c:pt>
                <c:pt idx="3335">
                  <c:v>-0.84516855827227189</c:v>
                </c:pt>
                <c:pt idx="3336">
                  <c:v>-0.83199285555415203</c:v>
                </c:pt>
                <c:pt idx="3337">
                  <c:v>-0.81833032027838026</c:v>
                </c:pt>
                <c:pt idx="3338">
                  <c:v>-0.8041889469450958</c:v>
                </c:pt>
                <c:pt idx="3339">
                  <c:v>-0.78957701024186178</c:v>
                </c:pt>
                <c:pt idx="3340">
                  <c:v>-0.77450306020186299</c:v>
                </c:pt>
                <c:pt idx="3341">
                  <c:v>-0.75897591720091206</c:v>
                </c:pt>
                <c:pt idx="3342">
                  <c:v>-0.74300466679626431</c:v>
                </c:pt>
                <c:pt idx="3343">
                  <c:v>-0.7265986544103461</c:v>
                </c:pt>
                <c:pt idx="3344">
                  <c:v>-0.70976747986234523</c:v>
                </c:pt>
                <c:pt idx="3345">
                  <c:v>-0.69252099175093951</c:v>
                </c:pt>
                <c:pt idx="3346">
                  <c:v>-0.67486928169154359</c:v>
                </c:pt>
                <c:pt idx="3347">
                  <c:v>-0.65682267841126918</c:v>
                </c:pt>
                <c:pt idx="3348">
                  <c:v>-0.63839174170513802</c:v>
                </c:pt>
                <c:pt idx="3349">
                  <c:v>-0.6195872562571838</c:v>
                </c:pt>
                <c:pt idx="3350">
                  <c:v>-0.6004202253298675</c:v>
                </c:pt>
                <c:pt idx="3351">
                  <c:v>-0.58090186432559066</c:v>
                </c:pt>
                <c:pt idx="3352">
                  <c:v>-0.56104359422419037</c:v>
                </c:pt>
                <c:pt idx="3353">
                  <c:v>-0.54085703489997217</c:v>
                </c:pt>
                <c:pt idx="3354">
                  <c:v>-0.52035399832253404</c:v>
                </c:pt>
                <c:pt idx="3355">
                  <c:v>-0.49954648164507309</c:v>
                </c:pt>
                <c:pt idx="3356">
                  <c:v>-0.47844666018432963</c:v>
                </c:pt>
                <c:pt idx="3357">
                  <c:v>-0.45706688029639231</c:v>
                </c:pt>
                <c:pt idx="3358">
                  <c:v>-0.43541965215231127</c:v>
                </c:pt>
                <c:pt idx="3359">
                  <c:v>-0.41351764241785405</c:v>
                </c:pt>
                <c:pt idx="3360">
                  <c:v>-0.39137366684180513</c:v>
                </c:pt>
                <c:pt idx="3361">
                  <c:v>-0.36900068275691722</c:v>
                </c:pt>
                <c:pt idx="3362">
                  <c:v>-0.34641178149801338</c:v>
                </c:pt>
                <c:pt idx="3363">
                  <c:v>-0.32362018074179827</c:v>
                </c:pt>
                <c:pt idx="3364">
                  <c:v>-0.30063921677262379</c:v>
                </c:pt>
                <c:pt idx="3365">
                  <c:v>-0.27748233667885042</c:v>
                </c:pt>
                <c:pt idx="3366">
                  <c:v>-0.25416309048449487</c:v>
                </c:pt>
                <c:pt idx="3367">
                  <c:v>-0.23069512322052466</c:v>
                </c:pt>
                <c:pt idx="3368">
                  <c:v>-0.20709216694055879</c:v>
                </c:pt>
                <c:pt idx="3369">
                  <c:v>-0.18336803268577226</c:v>
                </c:pt>
                <c:pt idx="3370">
                  <c:v>-0.1595366024034581</c:v>
                </c:pt>
                <c:pt idx="3371">
                  <c:v>-0.13561182082409817</c:v>
                </c:pt>
                <c:pt idx="3372">
                  <c:v>-0.11160768730182327</c:v>
                </c:pt>
                <c:pt idx="3373">
                  <c:v>-8.7538247622784823E-2</c:v>
                </c:pt>
                <c:pt idx="3374">
                  <c:v>-6.3417585786356659E-2</c:v>
                </c:pt>
                <c:pt idx="3375">
                  <c:v>-3.9259815764104103E-2</c:v>
                </c:pt>
                <c:pt idx="3376">
                  <c:v>-1.507907324108791E-2</c:v>
                </c:pt>
                <c:pt idx="3377">
                  <c:v>9.1104926555375457E-3</c:v>
                </c:pt>
                <c:pt idx="3378">
                  <c:v>3.3294727635663712E-2</c:v>
                </c:pt>
                <c:pt idx="3379">
                  <c:v>5.7459480528516189E-2</c:v>
                </c:pt>
                <c:pt idx="3380">
                  <c:v>8.159061156311774E-2</c:v>
                </c:pt>
                <c:pt idx="3381">
                  <c:v>0.10567400064193896</c:v>
                </c:pt>
                <c:pt idx="3382">
                  <c:v>0.12969555560324994</c:v>
                </c:pt>
                <c:pt idx="3383">
                  <c:v>0.15364122046691298</c:v>
                </c:pt>
                <c:pt idx="3384">
                  <c:v>0.17749698365914582</c:v>
                </c:pt>
                <c:pt idx="3385">
                  <c:v>0.20124888621130019</c:v>
                </c:pt>
                <c:pt idx="3386">
                  <c:v>0.22488302992773285</c:v>
                </c:pt>
                <c:pt idx="3387">
                  <c:v>0.24838558551824255</c:v>
                </c:pt>
                <c:pt idx="3388">
                  <c:v>0.27174280069018625</c:v>
                </c:pt>
                <c:pt idx="3389">
                  <c:v>0.29494100819541708</c:v>
                </c:pt>
                <c:pt idx="3390">
                  <c:v>0.31796663382758389</c:v>
                </c:pt>
                <c:pt idx="3391">
                  <c:v>0.34080620436498693</c:v>
                </c:pt>
                <c:pt idx="3392">
                  <c:v>0.36344635545422166</c:v>
                </c:pt>
                <c:pt idx="3393">
                  <c:v>0.38587383943024167</c:v>
                </c:pt>
                <c:pt idx="3394">
                  <c:v>0.40807553306814087</c:v>
                </c:pt>
                <c:pt idx="3395">
                  <c:v>0.43003844526200186</c:v>
                </c:pt>
                <c:pt idx="3396">
                  <c:v>0.4517497246265561</c:v>
                </c:pt>
                <c:pt idx="3397">
                  <c:v>0.47319666701708518</c:v>
                </c:pt>
                <c:pt idx="3398">
                  <c:v>0.49436672296305118</c:v>
                </c:pt>
                <c:pt idx="3399">
                  <c:v>0.51524750501133709</c:v>
                </c:pt>
                <c:pt idx="3400">
                  <c:v>0.53582679497468066</c:v>
                </c:pt>
                <c:pt idx="3401">
                  <c:v>0.55609255108095512</c:v>
                </c:pt>
                <c:pt idx="3402">
                  <c:v>0.57603291501933263</c:v>
                </c:pt>
                <c:pt idx="3403">
                  <c:v>0.59563621887909457</c:v>
                </c:pt>
                <c:pt idx="3404">
                  <c:v>0.61489099197692609</c:v>
                </c:pt>
                <c:pt idx="3405">
                  <c:v>0.63378596756891137</c:v>
                </c:pt>
                <c:pt idx="3406">
                  <c:v>0.6523100894431918</c:v>
                </c:pt>
                <c:pt idx="3407">
                  <c:v>0.67045251838933506</c:v>
                </c:pt>
                <c:pt idx="3408">
                  <c:v>0.68820263854082786</c:v>
                </c:pt>
                <c:pt idx="3409">
                  <c:v>0.70555006358687833</c:v>
                </c:pt>
                <c:pt idx="3410">
                  <c:v>0.72248464284980163</c:v>
                </c:pt>
                <c:pt idx="3411">
                  <c:v>0.73899646722462387</c:v>
                </c:pt>
                <c:pt idx="3412">
                  <c:v>0.75507587497732642</c:v>
                </c:pt>
                <c:pt idx="3413">
                  <c:v>0.77071345739824881</c:v>
                </c:pt>
                <c:pt idx="3414">
                  <c:v>0.78590006430757964</c:v>
                </c:pt>
                <c:pt idx="3415">
                  <c:v>0.80062680940943043</c:v>
                </c:pt>
                <c:pt idx="3416">
                  <c:v>0.81488507549159461</c:v>
                </c:pt>
                <c:pt idx="3417">
                  <c:v>0.82866651946784953</c:v>
                </c:pt>
                <c:pt idx="3418">
                  <c:v>0.84196307725978237</c:v>
                </c:pt>
                <c:pt idx="3419">
                  <c:v>0.85476696851543366</c:v>
                </c:pt>
                <c:pt idx="3420">
                  <c:v>0.86707070116191609</c:v>
                </c:pt>
                <c:pt idx="3421">
                  <c:v>0.8788670757892838</c:v>
                </c:pt>
                <c:pt idx="3422">
                  <c:v>0.89014918986322067</c:v>
                </c:pt>
                <c:pt idx="3423">
                  <c:v>0.90091044176400992</c:v>
                </c:pt>
                <c:pt idx="3424">
                  <c:v>0.91114453464936862</c:v>
                </c:pt>
                <c:pt idx="3425">
                  <c:v>0.92084548013900491</c:v>
                </c:pt>
                <c:pt idx="3426">
                  <c:v>0.93000760181867614</c:v>
                </c:pt>
                <c:pt idx="3427">
                  <c:v>0.93862553856165409</c:v>
                </c:pt>
                <c:pt idx="3428">
                  <c:v>0.9466942476657545</c:v>
                </c:pt>
                <c:pt idx="3429">
                  <c:v>0.95420900780403783</c:v>
                </c:pt>
                <c:pt idx="3430">
                  <c:v>0.96116542178742048</c:v>
                </c:pt>
                <c:pt idx="3431">
                  <c:v>0.96755941913766186</c:v>
                </c:pt>
                <c:pt idx="3432">
                  <c:v>0.97338725846917629</c:v>
                </c:pt>
                <c:pt idx="3433">
                  <c:v>0.97864552967824492</c:v>
                </c:pt>
                <c:pt idx="3434">
                  <c:v>0.98333115593841847</c:v>
                </c:pt>
                <c:pt idx="3435">
                  <c:v>0.9874413955008986</c:v>
                </c:pt>
                <c:pt idx="3436">
                  <c:v>0.99097384329882954</c:v>
                </c:pt>
                <c:pt idx="3437">
                  <c:v>0.9939264323546092</c:v>
                </c:pt>
                <c:pt idx="3438">
                  <c:v>0.99629743498936485</c:v>
                </c:pt>
                <c:pt idx="3439">
                  <c:v>0.99808546383387697</c:v>
                </c:pt>
                <c:pt idx="3440">
                  <c:v>0.99928947264039247</c:v>
                </c:pt>
                <c:pt idx="3441">
                  <c:v>0.99990875689482595</c:v>
                </c:pt>
                <c:pt idx="3442">
                  <c:v>0.99994295422899571</c:v>
                </c:pt>
                <c:pt idx="3443">
                  <c:v>0.99939204463266362</c:v>
                </c:pt>
                <c:pt idx="3444">
                  <c:v>0.99825635046524108</c:v>
                </c:pt>
                <c:pt idx="3445">
                  <c:v>0.99653653626716698</c:v>
                </c:pt>
                <c:pt idx="3446">
                  <c:v>0.9942336083710529</c:v>
                </c:pt>
                <c:pt idx="3447">
                  <c:v>0.99134891431284322</c:v>
                </c:pt>
                <c:pt idx="3448">
                  <c:v>0.98788414204331643</c:v>
                </c:pt>
                <c:pt idx="3449">
                  <c:v>0.9838413189403894</c:v>
                </c:pt>
                <c:pt idx="3450">
                  <c:v>0.97922281062282879</c:v>
                </c:pt>
                <c:pt idx="3451">
                  <c:v>0.97403131956602784</c:v>
                </c:pt>
                <c:pt idx="3452">
                  <c:v>0.96826988352066823</c:v>
                </c:pt>
                <c:pt idx="3453">
                  <c:v>0.9619418737352281</c:v>
                </c:pt>
                <c:pt idx="3454">
                  <c:v>0.95505099298332108</c:v>
                </c:pt>
                <c:pt idx="3455">
                  <c:v>0.94760127339704014</c:v>
                </c:pt>
                <c:pt idx="3456">
                  <c:v>0.93959707410761961</c:v>
                </c:pt>
                <c:pt idx="3457">
                  <c:v>0.93104307869472036</c:v>
                </c:pt>
                <c:pt idx="3458">
                  <c:v>0.92194429244586251</c:v>
                </c:pt>
                <c:pt idx="3459">
                  <c:v>0.91230603942765953</c:v>
                </c:pt>
                <c:pt idx="3460">
                  <c:v>0.90213395937047947</c:v>
                </c:pt>
                <c:pt idx="3461">
                  <c:v>0.89143400436839104</c:v>
                </c:pt>
                <c:pt idx="3462">
                  <c:v>0.88021243539639016</c:v>
                </c:pt>
                <c:pt idx="3463">
                  <c:v>0.86847581864683399</c:v>
                </c:pt>
                <c:pt idx="3464">
                  <c:v>0.85623102168727505</c:v>
                </c:pt>
                <c:pt idx="3465">
                  <c:v>0.84348520944201255</c:v>
                </c:pt>
                <c:pt idx="3466">
                  <c:v>0.83024583999958645</c:v>
                </c:pt>
                <c:pt idx="3467">
                  <c:v>0.81652066024872449</c:v>
                </c:pt>
                <c:pt idx="3468">
                  <c:v>0.8023177013453725</c:v>
                </c:pt>
                <c:pt idx="3469">
                  <c:v>0.78764527401331885</c:v>
                </c:pt>
                <c:pt idx="3470">
                  <c:v>0.77251196368122799</c:v>
                </c:pt>
                <c:pt idx="3471">
                  <c:v>0.75692662545901179</c:v>
                </c:pt>
                <c:pt idx="3472">
                  <c:v>0.74089837895632293</c:v>
                </c:pt>
                <c:pt idx="3473">
                  <c:v>0.72443660294627443</c:v>
                </c:pt>
                <c:pt idx="3474">
                  <c:v>0.70755092987760793</c:v>
                </c:pt>
                <c:pt idx="3475">
                  <c:v>0.69025124023828244</c:v>
                </c:pt>
                <c:pt idx="3476">
                  <c:v>0.67254765677407091</c:v>
                </c:pt>
                <c:pt idx="3477">
                  <c:v>0.65445053856530566</c:v>
                </c:pt>
                <c:pt idx="3478">
                  <c:v>0.63597047496532921</c:v>
                </c:pt>
                <c:pt idx="3479">
                  <c:v>0.61711827940430097</c:v>
                </c:pt>
                <c:pt idx="3480">
                  <c:v>0.59790498306179252</c:v>
                </c:pt>
                <c:pt idx="3481">
                  <c:v>0.57834182841196458</c:v>
                </c:pt>
                <c:pt idx="3482">
                  <c:v>0.55844026264521029</c:v>
                </c:pt>
                <c:pt idx="3483">
                  <c:v>0.5382119309699096</c:v>
                </c:pt>
                <c:pt idx="3484">
                  <c:v>0.51766866979831161</c:v>
                </c:pt>
                <c:pt idx="3485">
                  <c:v>0.49682249982064419</c:v>
                </c:pt>
                <c:pt idx="3486">
                  <c:v>0.47568561897128897</c:v>
                </c:pt>
                <c:pt idx="3487">
                  <c:v>0.45427039529123958</c:v>
                </c:pt>
                <c:pt idx="3488">
                  <c:v>0.43258935969113732</c:v>
                </c:pt>
                <c:pt idx="3489">
                  <c:v>0.41065519861889338</c:v>
                </c:pt>
                <c:pt idx="3490">
                  <c:v>0.38848074663629767</c:v>
                </c:pt>
                <c:pt idx="3491">
                  <c:v>0.36607897890907642</c:v>
                </c:pt>
                <c:pt idx="3492">
                  <c:v>0.34346300361456178</c:v>
                </c:pt>
                <c:pt idx="3493">
                  <c:v>0.32064605427152826</c:v>
                </c:pt>
                <c:pt idx="3494">
                  <c:v>0.29764148199680746</c:v>
                </c:pt>
                <c:pt idx="3495">
                  <c:v>0.27446274769297174</c:v>
                </c:pt>
                <c:pt idx="3496">
                  <c:v>0.25112341417177642</c:v>
                </c:pt>
                <c:pt idx="3497">
                  <c:v>0.22763713821809339</c:v>
                </c:pt>
                <c:pt idx="3498">
                  <c:v>0.20401766259873552</c:v>
                </c:pt>
                <c:pt idx="3499">
                  <c:v>0.18027880802096766</c:v>
                </c:pt>
                <c:pt idx="3500">
                  <c:v>0.15643446504553707</c:v>
                </c:pt>
                <c:pt idx="3501">
                  <c:v>0.13249858595870492</c:v>
                </c:pt>
                <c:pt idx="3502">
                  <c:v>0.10848517660815887</c:v>
                </c:pt>
                <c:pt idx="3503">
                  <c:v>8.4408288207711277E-2</c:v>
                </c:pt>
                <c:pt idx="3504">
                  <c:v>6.0282009115325573E-2</c:v>
                </c:pt>
                <c:pt idx="3505">
                  <c:v>3.6120456589407518E-2</c:v>
                </c:pt>
                <c:pt idx="3506">
                  <c:v>1.1937768528327406E-2</c:v>
                </c:pt>
                <c:pt idx="3507">
                  <c:v>-1.2251904802347656E-2</c:v>
                </c:pt>
                <c:pt idx="3508">
                  <c:v>-3.6434409049645122E-2</c:v>
                </c:pt>
                <c:pt idx="3509">
                  <c:v>-6.0595594055512132E-2</c:v>
                </c:pt>
                <c:pt idx="3510">
                  <c:v>-8.4721322136685942E-2</c:v>
                </c:pt>
                <c:pt idx="3511">
                  <c:v>-0.10879747635713716</c:v>
                </c:pt>
                <c:pt idx="3512">
                  <c:v>-0.13280996878850071</c:v>
                </c:pt>
                <c:pt idx="3513">
                  <c:v>-0.15674474875353286</c:v>
                </c:pt>
                <c:pt idx="3514">
                  <c:v>-0.18058781104764424</c:v>
                </c:pt>
                <c:pt idx="3515">
                  <c:v>-0.20432520413395203</c:v>
                </c:pt>
                <c:pt idx="3516">
                  <c:v>-0.2279430383069283</c:v>
                </c:pt>
                <c:pt idx="3517">
                  <c:v>-0.25142749381974294</c:v>
                </c:pt>
                <c:pt idx="3518">
                  <c:v>-0.27476482897079668</c:v>
                </c:pt>
                <c:pt idx="3519">
                  <c:v>-0.29794138814458543</c:v>
                </c:pt>
                <c:pt idx="3520">
                  <c:v>-0.32094360980206926</c:v>
                </c:pt>
                <c:pt idx="3521">
                  <c:v>-0.34375803441611702</c:v>
                </c:pt>
                <c:pt idx="3522">
                  <c:v>-0.36637131234725784</c:v>
                </c:pt>
                <c:pt idx="3523">
                  <c:v>-0.38877021165501319</c:v>
                </c:pt>
                <c:pt idx="3524">
                  <c:v>-0.41094162584047911</c:v>
                </c:pt>
                <c:pt idx="3525">
                  <c:v>-0.43287258151550584</c:v>
                </c:pt>
                <c:pt idx="3526">
                  <c:v>-0.45455024599387184</c:v>
                </c:pt>
                <c:pt idx="3527">
                  <c:v>-0.47596193480024546</c:v>
                </c:pt>
                <c:pt idx="3528">
                  <c:v>-0.49709511909241999</c:v>
                </c:pt>
                <c:pt idx="3529">
                  <c:v>-0.51793743299236894</c:v>
                </c:pt>
                <c:pt idx="3530">
                  <c:v>-0.5384766808220578</c:v>
                </c:pt>
                <c:pt idx="3531">
                  <c:v>-0.5587008442396626</c:v>
                </c:pt>
                <c:pt idx="3532">
                  <c:v>-0.57859808927191403</c:v>
                </c:pt>
                <c:pt idx="3533">
                  <c:v>-0.59815677323866856</c:v>
                </c:pt>
                <c:pt idx="3534">
                  <c:v>-0.61736545156554423</c:v>
                </c:pt>
                <c:pt idx="3535">
                  <c:v>-0.63621288448053304</c:v>
                </c:pt>
                <c:pt idx="3536">
                  <c:v>-0.65468804359088051</c:v>
                </c:pt>
                <c:pt idx="3537">
                  <c:v>-0.67278011833627394</c:v>
                </c:pt>
                <c:pt idx="3538">
                  <c:v>-0.69047852231446183</c:v>
                </c:pt>
                <c:pt idx="3539">
                  <c:v>-0.70777289947586974</c:v>
                </c:pt>
                <c:pt idx="3540">
                  <c:v>-0.72465313018326871</c:v>
                </c:pt>
                <c:pt idx="3541">
                  <c:v>-0.74110933713321558</c:v>
                </c:pt>
                <c:pt idx="3542">
                  <c:v>-0.75713189113568879</c:v>
                </c:pt>
                <c:pt idx="3543">
                  <c:v>-0.77271141674845811</c:v>
                </c:pt>
                <c:pt idx="3544">
                  <c:v>-0.78783879776306354</c:v>
                </c:pt>
                <c:pt idx="3545">
                  <c:v>-0.80250518253910241</c:v>
                </c:pt>
                <c:pt idx="3546">
                  <c:v>-0.81670198918362691</c:v>
                </c:pt>
                <c:pt idx="3547">
                  <c:v>-0.83042091057278433</c:v>
                </c:pt>
                <c:pt idx="3548">
                  <c:v>-0.84365391921267219</c:v>
                </c:pt>
                <c:pt idx="3549">
                  <c:v>-0.85639327193650094</c:v>
                </c:pt>
                <c:pt idx="3550">
                  <c:v>-0.86863151443545783</c:v>
                </c:pt>
                <c:pt idx="3551">
                  <c:v>-0.88036148562054417</c:v>
                </c:pt>
                <c:pt idx="3552">
                  <c:v>-0.89157632181277369</c:v>
                </c:pt>
                <c:pt idx="3553">
                  <c:v>-0.90226946075941095</c:v>
                </c:pt>
                <c:pt idx="3554">
                  <c:v>-0.91243464547382747</c:v>
                </c:pt>
                <c:pt idx="3555">
                  <c:v>-0.92206592789667885</c:v>
                </c:pt>
                <c:pt idx="3556">
                  <c:v>-0.9311576723763747</c:v>
                </c:pt>
                <c:pt idx="3557">
                  <c:v>-0.93970455896673977</c:v>
                </c:pt>
                <c:pt idx="3558">
                  <c:v>-0.94770158653989711</c:v>
                </c:pt>
                <c:pt idx="3559">
                  <c:v>-0.95514407571264703</c:v>
                </c:pt>
                <c:pt idx="3560">
                  <c:v>-0.96202767158457447</c:v>
                </c:pt>
                <c:pt idx="3561">
                  <c:v>-0.96834834628625055</c:v>
                </c:pt>
                <c:pt idx="3562">
                  <c:v>-0.97410240133611592</c:v>
                </c:pt>
                <c:pt idx="3563">
                  <c:v>-0.97928646980462009</c:v>
                </c:pt>
                <c:pt idx="3564">
                  <c:v>-0.98389751828432725</c:v>
                </c:pt>
                <c:pt idx="3565">
                  <c:v>-0.98793284866489706</c:v>
                </c:pt>
                <c:pt idx="3566">
                  <c:v>-0.99139009971186343</c:v>
                </c:pt>
                <c:pt idx="3567">
                  <c:v>-0.99426724844827186</c:v>
                </c:pt>
                <c:pt idx="3568">
                  <c:v>-0.99656261133842128</c:v>
                </c:pt>
                <c:pt idx="3569">
                  <c:v>-0.99827484527295618</c:v>
                </c:pt>
                <c:pt idx="3570">
                  <c:v>-0.99940294835478038</c:v>
                </c:pt>
                <c:pt idx="3571">
                  <c:v>-0.99994626048530777</c:v>
                </c:pt>
                <c:pt idx="3572">
                  <c:v>-0.99990446375070896</c:v>
                </c:pt>
                <c:pt idx="3573">
                  <c:v>-0.99927758260793875</c:v>
                </c:pt>
                <c:pt idx="3574">
                  <c:v>-0.99806598387042267</c:v>
                </c:pt>
                <c:pt idx="3575">
                  <c:v>-0.99627037649342232</c:v>
                </c:pt>
                <c:pt idx="3576">
                  <c:v>-0.99389181115919678</c:v>
                </c:pt>
                <c:pt idx="3577">
                  <c:v>-0.99093167966220119</c:v>
                </c:pt>
                <c:pt idx="3578">
                  <c:v>-0.98739171409469917</c:v>
                </c:pt>
                <c:pt idx="3579">
                  <c:v>-0.98327398583324399</c:v>
                </c:pt>
                <c:pt idx="3580">
                  <c:v>-0.97858090432662337</c:v>
                </c:pt>
                <c:pt idx="3581">
                  <c:v>-0.97331521568600843</c:v>
                </c:pt>
                <c:pt idx="3582">
                  <c:v>-0.96748000107808796</c:v>
                </c:pt>
                <c:pt idx="3583">
                  <c:v>-0.96107867492214127</c:v>
                </c:pt>
                <c:pt idx="3584">
                  <c:v>-0.95411498289214458</c:v>
                </c:pt>
                <c:pt idx="3585">
                  <c:v>-0.94659299972501787</c:v>
                </c:pt>
                <c:pt idx="3586">
                  <c:v>-0.9385171268363165</c:v>
                </c:pt>
                <c:pt idx="3587">
                  <c:v>-0.92989208974481274</c:v>
                </c:pt>
                <c:pt idx="3588">
                  <c:v>-0.92072293530739191</c:v>
                </c:pt>
                <c:pt idx="3589">
                  <c:v>-0.91101502876591578</c:v>
                </c:pt>
                <c:pt idx="3590">
                  <c:v>-0.90077405060783555</c:v>
                </c:pt>
                <c:pt idx="3591">
                  <c:v>-0.89000599324229468</c:v>
                </c:pt>
                <c:pt idx="3592">
                  <c:v>-0.8787171574937086</c:v>
                </c:pt>
                <c:pt idx="3593">
                  <c:v>-0.86691414891493601</c:v>
                </c:pt>
                <c:pt idx="3594">
                  <c:v>-0.85460387392208648</c:v>
                </c:pt>
                <c:pt idx="3595">
                  <c:v>-0.84179353575327431</c:v>
                </c:pt>
                <c:pt idx="3596">
                  <c:v>-0.82849063025375769</c:v>
                </c:pt>
                <c:pt idx="3597">
                  <c:v>-0.81470294148979649</c:v>
                </c:pt>
                <c:pt idx="3598">
                  <c:v>-0.80043853719385594</c:v>
                </c:pt>
                <c:pt idx="3599">
                  <c:v>-0.78570576404390835</c:v>
                </c:pt>
                <c:pt idx="3600">
                  <c:v>-0.77051324277938893</c:v>
                </c:pt>
                <c:pt idx="3601">
                  <c:v>-0.75486986315691273</c:v>
                </c:pt>
                <c:pt idx="3602">
                  <c:v>-0.73878477874849557</c:v>
                </c:pt>
                <c:pt idx="3603">
                  <c:v>-0.72226740158540015</c:v>
                </c:pt>
                <c:pt idx="3604">
                  <c:v>-0.7053273966508341</c:v>
                </c:pt>
                <c:pt idx="3605">
                  <c:v>-0.68797467622455133</c:v>
                </c:pt>
                <c:pt idx="3606">
                  <c:v>-0.67021939408274589</c:v>
                </c:pt>
                <c:pt idx="3607">
                  <c:v>-0.6520719395567296</c:v>
                </c:pt>
                <c:pt idx="3608">
                  <c:v>-0.63354293145368545</c:v>
                </c:pt>
                <c:pt idx="3609">
                  <c:v>-0.61464321184314252</c:v>
                </c:pt>
                <c:pt idx="3610">
                  <c:v>-0.59538383971290854</c:v>
                </c:pt>
                <c:pt idx="3611">
                  <c:v>-0.57577608449797935</c:v>
                </c:pt>
                <c:pt idx="3612">
                  <c:v>-0.55583141948630244</c:v>
                </c:pt>
                <c:pt idx="3613">
                  <c:v>-0.53556151510536243</c:v>
                </c:pt>
                <c:pt idx="3614">
                  <c:v>-0.51497823209331062</c:v>
                </c:pt>
                <c:pt idx="3615">
                  <c:v>-0.49409361455873085</c:v>
                </c:pt>
                <c:pt idx="3616">
                  <c:v>-0.47291988293321957</c:v>
                </c:pt>
                <c:pt idx="3617">
                  <c:v>-0.4514694268206827</c:v>
                </c:pt>
                <c:pt idx="3618">
                  <c:v>-0.42975479774764036</c:v>
                </c:pt>
                <c:pt idx="3619">
                  <c:v>-0.40778870181889854</c:v>
                </c:pt>
                <c:pt idx="3620">
                  <c:v>-0.38558399228265783</c:v>
                </c:pt>
                <c:pt idx="3621">
                  <c:v>-0.36315366200951987</c:v>
                </c:pt>
                <c:pt idx="3622">
                  <c:v>-0.34051083588991349</c:v>
                </c:pt>
                <c:pt idx="3623">
                  <c:v>-0.31766876315415332</c:v>
                </c:pt>
                <c:pt idx="3624">
                  <c:v>-0.29464080961974071</c:v>
                </c:pt>
                <c:pt idx="3625">
                  <c:v>-0.27144044987056537</c:v>
                </c:pt>
                <c:pt idx="3626">
                  <c:v>-0.24808125937234324</c:v>
                </c:pt>
                <c:pt idx="3627">
                  <c:v>-0.22457690652902304</c:v>
                </c:pt>
                <c:pt idx="3628">
                  <c:v>-0.20094114468493418</c:v>
                </c:pt>
                <c:pt idx="3629">
                  <c:v>-0.1771878040771098</c:v>
                </c:pt>
                <c:pt idx="3630">
                  <c:v>-0.15333078374261555</c:v>
                </c:pt>
                <c:pt idx="3631">
                  <c:v>-0.1293840433857604</c:v>
                </c:pt>
                <c:pt idx="3632">
                  <c:v>-0.10536159520959883</c:v>
                </c:pt>
                <c:pt idx="3633">
                  <c:v>-8.1277495716924456E-2</c:v>
                </c:pt>
                <c:pt idx="3634">
                  <c:v>-5.7145837485201481E-2</c:v>
                </c:pt>
                <c:pt idx="3635">
                  <c:v>-3.29807409203869E-2</c:v>
                </c:pt>
                <c:pt idx="3636">
                  <c:v>-8.7963459945968169E-3</c:v>
                </c:pt>
                <c:pt idx="3637">
                  <c:v>1.539319602780369E-2</c:v>
                </c:pt>
                <c:pt idx="3638">
                  <c:v>3.9573730870718457E-2</c:v>
                </c:pt>
                <c:pt idx="3639">
                  <c:v>6.3731109528472496E-2</c:v>
                </c:pt>
                <c:pt idx="3640">
                  <c:v>8.7851196545008239E-2</c:v>
                </c:pt>
                <c:pt idx="3641">
                  <c:v>0.11191987828515312</c:v>
                </c:pt>
                <c:pt idx="3642">
                  <c:v>0.13592307119299146</c:v>
                </c:pt>
                <c:pt idx="3643">
                  <c:v>0.15984673003276334</c:v>
                </c:pt>
                <c:pt idx="3644">
                  <c:v>0.18367685610734028</c:v>
                </c:pt>
                <c:pt idx="3645">
                  <c:v>0.20739950544934285</c:v>
                </c:pt>
                <c:pt idx="3646">
                  <c:v>0.23100079698036052</c:v>
                </c:pt>
                <c:pt idx="3647">
                  <c:v>0.25446692063337151</c:v>
                </c:pt>
                <c:pt idx="3648">
                  <c:v>0.2777841454334864</c:v>
                </c:pt>
                <c:pt idx="3649">
                  <c:v>0.30093882753253726</c:v>
                </c:pt>
                <c:pt idx="3650">
                  <c:v>0.32391741819268333</c:v>
                </c:pt>
                <c:pt idx="3651">
                  <c:v>0.34670647171424218</c:v>
                </c:pt>
                <c:pt idx="3652">
                  <c:v>0.36929265330335204</c:v>
                </c:pt>
                <c:pt idx="3653">
                  <c:v>0.39166274687473623</c:v>
                </c:pt>
                <c:pt idx="3654">
                  <c:v>0.413803662784888</c:v>
                </c:pt>
                <c:pt idx="3655">
                  <c:v>0.43570244549138903</c:v>
                </c:pt>
                <c:pt idx="3656">
                  <c:v>0.45734628113375725</c:v>
                </c:pt>
                <c:pt idx="3657">
                  <c:v>0.47872250503127634</c:v>
                </c:pt>
                <c:pt idx="3658">
                  <c:v>0.49981860909364989</c:v>
                </c:pt>
                <c:pt idx="3659">
                  <c:v>0.52062224914002586</c:v>
                </c:pt>
                <c:pt idx="3660">
                  <c:v>0.54112125212198814</c:v>
                </c:pt>
                <c:pt idx="3661">
                  <c:v>0.56130362324659533</c:v>
                </c:pt>
                <c:pt idx="3662">
                  <c:v>0.58115755299493344</c:v>
                </c:pt>
                <c:pt idx="3663">
                  <c:v>0.60067142403237761</c:v>
                </c:pt>
                <c:pt idx="3664">
                  <c:v>0.61983381800639714</c:v>
                </c:pt>
                <c:pt idx="3665">
                  <c:v>0.63863352222782488</c:v>
                </c:pt>
                <c:pt idx="3666">
                  <c:v>0.65705953623188862</c:v>
                </c:pt>
                <c:pt idx="3667">
                  <c:v>0.6751010782150586</c:v>
                </c:pt>
                <c:pt idx="3668">
                  <c:v>0.69274759134384967</c:v>
                </c:pt>
                <c:pt idx="3669">
                  <c:v>0.70998874993208427</c:v>
                </c:pt>
                <c:pt idx="3670">
                  <c:v>0.72681446548289685</c:v>
                </c:pt>
                <c:pt idx="3671">
                  <c:v>0.74321489259185891</c:v>
                </c:pt>
                <c:pt idx="3672">
                  <c:v>0.75918043470795382</c:v>
                </c:pt>
                <c:pt idx="3673">
                  <c:v>0.77470174974893291</c:v>
                </c:pt>
                <c:pt idx="3674">
                  <c:v>0.78976975556768747</c:v>
                </c:pt>
                <c:pt idx="3675">
                  <c:v>0.80437563526660893</c:v>
                </c:pt>
                <c:pt idx="3676">
                  <c:v>0.81851084235673555</c:v>
                </c:pt>
                <c:pt idx="3677">
                  <c:v>0.83216710575859587</c:v>
                </c:pt>
                <c:pt idx="3678">
                  <c:v>0.84533643464197816</c:v>
                </c:pt>
                <c:pt idx="3679">
                  <c:v>0.85801112310170879</c:v>
                </c:pt>
                <c:pt idx="3680">
                  <c:v>0.87018375466664177</c:v>
                </c:pt>
                <c:pt idx="3681">
                  <c:v>0.88184720663935956</c:v>
                </c:pt>
                <c:pt idx="3682">
                  <c:v>0.89299465426396973</c:v>
                </c:pt>
                <c:pt idx="3683">
                  <c:v>0.90361957471950316</c:v>
                </c:pt>
                <c:pt idx="3684">
                  <c:v>0.9137157509367021</c:v>
                </c:pt>
                <c:pt idx="3685">
                  <c:v>0.92327727523589398</c:v>
                </c:pt>
                <c:pt idx="3686">
                  <c:v>0.9322985527837776</c:v>
                </c:pt>
                <c:pt idx="3687">
                  <c:v>0.94077430486720448</c:v>
                </c:pt>
                <c:pt idx="3688">
                  <c:v>0.94869957198198063</c:v>
                </c:pt>
                <c:pt idx="3689">
                  <c:v>0.95606971673484242</c:v>
                </c:pt>
                <c:pt idx="3690">
                  <c:v>0.96288042655699835</c:v>
                </c:pt>
                <c:pt idx="3691">
                  <c:v>0.96912771622759797</c:v>
                </c:pt>
                <c:pt idx="3692">
                  <c:v>0.97480793020561762</c:v>
                </c:pt>
                <c:pt idx="3693">
                  <c:v>0.97991774476889426</c:v>
                </c:pt>
                <c:pt idx="3694">
                  <c:v>0.98445416995894564</c:v>
                </c:pt>
                <c:pt idx="3695">
                  <c:v>0.98841455133052603</c:v>
                </c:pt>
                <c:pt idx="3696">
                  <c:v>0.99179657150485567</c:v>
                </c:pt>
                <c:pt idx="3697">
                  <c:v>0.99459825152559778</c:v>
                </c:pt>
                <c:pt idx="3698">
                  <c:v>0.99681795201683465</c:v>
                </c:pt>
                <c:pt idx="3699">
                  <c:v>0.99845437414233462</c:v>
                </c:pt>
                <c:pt idx="3700">
                  <c:v>0.99950656036554597</c:v>
                </c:pt>
                <c:pt idx="3701">
                  <c:v>0.99997389500989553</c:v>
                </c:pt>
                <c:pt idx="3702">
                  <c:v>0.99985610461904506</c:v>
                </c:pt>
                <c:pt idx="3703">
                  <c:v>0.99915325811689992</c:v>
                </c:pt>
                <c:pt idx="3704">
                  <c:v>0.99786576676728134</c:v>
                </c:pt>
                <c:pt idx="3705">
                  <c:v>0.99599438393327566</c:v>
                </c:pt>
                <c:pt idx="3706">
                  <c:v>0.99354020463641557</c:v>
                </c:pt>
                <c:pt idx="3707">
                  <c:v>0.99050466491593836</c:v>
                </c:pt>
                <c:pt idx="3708">
                  <c:v>0.98688954098849435</c:v>
                </c:pt>
                <c:pt idx="3709">
                  <c:v>0.9826969482088217</c:v>
                </c:pt>
                <c:pt idx="3710">
                  <c:v>0.9779293398319634</c:v>
                </c:pt>
                <c:pt idx="3711">
                  <c:v>0.97258950557775892</c:v>
                </c:pt>
                <c:pt idx="3712">
                  <c:v>0.96668056999848295</c:v>
                </c:pt>
                <c:pt idx="3713">
                  <c:v>0.96020599065053813</c:v>
                </c:pt>
                <c:pt idx="3714">
                  <c:v>0.95316955607128517</c:v>
                </c:pt>
                <c:pt idx="3715">
                  <c:v>0.9455753835622408</c:v>
                </c:pt>
                <c:pt idx="3716">
                  <c:v>0.93742791677986825</c:v>
                </c:pt>
                <c:pt idx="3717">
                  <c:v>0.9287319231353991</c:v>
                </c:pt>
                <c:pt idx="3718">
                  <c:v>0.9194924910052571</c:v>
                </c:pt>
                <c:pt idx="3719">
                  <c:v>0.90971502675363169</c:v>
                </c:pt>
                <c:pt idx="3720">
                  <c:v>0.89940525156897755</c:v>
                </c:pt>
                <c:pt idx="3721">
                  <c:v>0.88856919811635049</c:v>
                </c:pt>
                <c:pt idx="3722">
                  <c:v>0.87721320700743699</c:v>
                </c:pt>
                <c:pt idx="3723">
                  <c:v>0.86534392309038466</c:v>
                </c:pt>
                <c:pt idx="3724">
                  <c:v>0.85296829156168152</c:v>
                </c:pt>
                <c:pt idx="3725">
                  <c:v>0.84009355390218576</c:v>
                </c:pt>
                <c:pt idx="3726">
                  <c:v>0.82672724363989336</c:v>
                </c:pt>
                <c:pt idx="3727">
                  <c:v>0.81287718194174674</c:v>
                </c:pt>
                <c:pt idx="3728">
                  <c:v>0.79855147303712903</c:v>
                </c:pt>
                <c:pt idx="3729">
                  <c:v>0.7837584994758019</c:v>
                </c:pt>
                <c:pt idx="3730">
                  <c:v>0.76850691722291409</c:v>
                </c:pt>
                <c:pt idx="3731">
                  <c:v>0.75280565059401927</c:v>
                </c:pt>
                <c:pt idx="3732">
                  <c:v>0.73666388703315344</c:v>
                </c:pt>
                <c:pt idx="3733">
                  <c:v>0.72009107173686493</c:v>
                </c:pt>
                <c:pt idx="3734">
                  <c:v>0.70309690212741904</c:v>
                </c:pt>
                <c:pt idx="3735">
                  <c:v>0.6856913221785037</c:v>
                </c:pt>
                <c:pt idx="3736">
                  <c:v>0.66788451659658132</c:v>
                </c:pt>
                <c:pt idx="3737">
                  <c:v>0.64968690486137437</c:v>
                </c:pt>
                <c:pt idx="3738">
                  <c:v>0.6311091351290703</c:v>
                </c:pt>
                <c:pt idx="3739">
                  <c:v>0.61216207800162592</c:v>
                </c:pt>
                <c:pt idx="3740">
                  <c:v>0.59285682016590546</c:v>
                </c:pt>
                <c:pt idx="3741">
                  <c:v>0.57320465790648001</c:v>
                </c:pt>
                <c:pt idx="3742">
                  <c:v>0.55321709049568368</c:v>
                </c:pt>
                <c:pt idx="3743">
                  <c:v>0.53290581346488941</c:v>
                </c:pt>
                <c:pt idx="3744">
                  <c:v>0.51228271176105289</c:v>
                </c:pt>
                <c:pt idx="3745">
                  <c:v>0.49135985279231653</c:v>
                </c:pt>
                <c:pt idx="3746">
                  <c:v>0.4701494793668447</c:v>
                </c:pt>
                <c:pt idx="3747">
                  <c:v>0.44866400252913696</c:v>
                </c:pt>
                <c:pt idx="3748">
                  <c:v>0.42691599429778959</c:v>
                </c:pt>
                <c:pt idx="3749">
                  <c:v>0.40491818030906152</c:v>
                </c:pt>
                <c:pt idx="3750">
                  <c:v>0.38268343237066837</c:v>
                </c:pt>
                <c:pt idx="3751">
                  <c:v>0.36022476092993116</c:v>
                </c:pt>
                <c:pt idx="3752">
                  <c:v>0.33755530746079881</c:v>
                </c:pt>
                <c:pt idx="3753">
                  <c:v>0.31468833677433483</c:v>
                </c:pt>
                <c:pt idx="3754">
                  <c:v>0.29163722925683505</c:v>
                </c:pt>
                <c:pt idx="3755">
                  <c:v>0.26841547304051794</c:v>
                </c:pt>
                <c:pt idx="3756">
                  <c:v>0.24503665611103509</c:v>
                </c:pt>
                <c:pt idx="3757">
                  <c:v>0.22151445835655115</c:v>
                </c:pt>
                <c:pt idx="3758">
                  <c:v>0.19786264356317237</c:v>
                </c:pt>
                <c:pt idx="3759">
                  <c:v>0.17409505136115971</c:v>
                </c:pt>
                <c:pt idx="3760">
                  <c:v>0.15022558912676101</c:v>
                </c:pt>
                <c:pt idx="3761">
                  <c:v>0.12626822384452829</c:v>
                </c:pt>
                <c:pt idx="3762">
                  <c:v>0.10223697393463049</c:v>
                </c:pt>
                <c:pt idx="3763">
                  <c:v>7.8145901050068148E-2</c:v>
                </c:pt>
                <c:pt idx="3764">
                  <c:v>5.4009101848718058E-2</c:v>
                </c:pt>
                <c:pt idx="3765">
                  <c:v>2.9840699744768336E-2</c:v>
                </c:pt>
                <c:pt idx="3766">
                  <c:v>5.654836644496718E-3</c:v>
                </c:pt>
                <c:pt idx="3767">
                  <c:v>-1.8534335328643656E-2</c:v>
                </c:pt>
                <c:pt idx="3768">
                  <c:v>-4.271266211504475E-2</c:v>
                </c:pt>
                <c:pt idx="3769">
                  <c:v>-6.6865996001097064E-2</c:v>
                </c:pt>
                <c:pt idx="3770">
                  <c:v>-9.0980203897501943E-2</c:v>
                </c:pt>
                <c:pt idx="3771">
                  <c:v>-0.11504117560915456</c:v>
                </c:pt>
                <c:pt idx="3772">
                  <c:v>-0.13903483209163012</c:v>
                </c:pt>
                <c:pt idx="3773">
                  <c:v>-0.16294713368931549</c:v>
                </c:pt>
                <c:pt idx="3774">
                  <c:v>-0.18676408835062028</c:v>
                </c:pt>
                <c:pt idx="3775">
                  <c:v>-0.210471759815332</c:v>
                </c:pt>
                <c:pt idx="3776">
                  <c:v>-0.23405627576919966</c:v>
                </c:pt>
                <c:pt idx="3777">
                  <c:v>-0.25750383596122639</c:v>
                </c:pt>
                <c:pt idx="3778">
                  <c:v>-0.28080072027879371</c:v>
                </c:pt>
                <c:pt idx="3779">
                  <c:v>-0.30393329677576947</c:v>
                </c:pt>
                <c:pt idx="3780">
                  <c:v>-0.32688802964915126</c:v>
                </c:pt>
                <c:pt idx="3781">
                  <c:v>-0.34965148715945005</c:v>
                </c:pt>
                <c:pt idx="3782">
                  <c:v>-0.3722103494900616</c:v>
                </c:pt>
                <c:pt idx="3783">
                  <c:v>-0.39455141654126913</c:v>
                </c:pt>
                <c:pt idx="3784">
                  <c:v>-0.41666161565419246</c:v>
                </c:pt>
                <c:pt idx="3785">
                  <c:v>-0.43852800926003632</c:v>
                </c:pt>
                <c:pt idx="3786">
                  <c:v>-0.46013780245048708</c:v>
                </c:pt>
                <c:pt idx="3787">
                  <c:v>-0.48147835046443926</c:v>
                </c:pt>
                <c:pt idx="3788">
                  <c:v>-0.50253716608699406</c:v>
                </c:pt>
                <c:pt idx="3789">
                  <c:v>-0.52330192695626865</c:v>
                </c:pt>
                <c:pt idx="3790">
                  <c:v>-0.54376048277363265</c:v>
                </c:pt>
                <c:pt idx="3791">
                  <c:v>-0.56390086241337534</c:v>
                </c:pt>
                <c:pt idx="3792">
                  <c:v>-0.58371128092752878</c:v>
                </c:pt>
                <c:pt idx="3793">
                  <c:v>-0.60318014644164497</c:v>
                </c:pt>
                <c:pt idx="3794">
                  <c:v>-0.62229606693770478</c:v>
                </c:pt>
                <c:pt idx="3795">
                  <c:v>-0.64104785692008048</c:v>
                </c:pt>
                <c:pt idx="3796">
                  <c:v>-0.65942454396055206</c:v>
                </c:pt>
                <c:pt idx="3797">
                  <c:v>-0.67741537511875205</c:v>
                </c:pt>
                <c:pt idx="3798">
                  <c:v>-0.69500982323417571</c:v>
                </c:pt>
                <c:pt idx="3799">
                  <c:v>-0.71219759308598263</c:v>
                </c:pt>
                <c:pt idx="3800">
                  <c:v>-0.72896862741717905</c:v>
                </c:pt>
                <c:pt idx="3801">
                  <c:v>-0.74531311281955237</c:v>
                </c:pt>
                <c:pt idx="3802">
                  <c:v>-0.76122148547583279</c:v>
                </c:pt>
                <c:pt idx="3803">
                  <c:v>-0.77668443675589915</c:v>
                </c:pt>
                <c:pt idx="3804">
                  <c:v>-0.79169291866365987</c:v>
                </c:pt>
                <c:pt idx="3805">
                  <c:v>-0.80623814913134517</c:v>
                </c:pt>
                <c:pt idx="3806">
                  <c:v>-0.82031161715827805</c:v>
                </c:pt>
                <c:pt idx="3807">
                  <c:v>-0.83390508779102701</c:v>
                </c:pt>
                <c:pt idx="3808">
                  <c:v>-0.84701060694195973</c:v>
                </c:pt>
                <c:pt idx="3809">
                  <c:v>-0.85962050604352647</c:v>
                </c:pt>
                <c:pt idx="3810">
                  <c:v>-0.87172740653546932</c:v>
                </c:pt>
                <c:pt idx="3811">
                  <c:v>-0.8833242241822703</c:v>
                </c:pt>
                <c:pt idx="3812">
                  <c:v>-0.89440417321844667</c:v>
                </c:pt>
                <c:pt idx="3813">
                  <c:v>-0.90496077031919475</c:v>
                </c:pt>
                <c:pt idx="3814">
                  <c:v>-0.91498783839400477</c:v>
                </c:pt>
                <c:pt idx="3815">
                  <c:v>-0.92447951020114671</c:v>
                </c:pt>
                <c:pt idx="3816">
                  <c:v>-0.9334302317808455</c:v>
                </c:pt>
                <c:pt idx="3817">
                  <c:v>-0.94183476570508817</c:v>
                </c:pt>
                <c:pt idx="3818">
                  <c:v>-0.94968819414229633</c:v>
                </c:pt>
                <c:pt idx="3819">
                  <c:v>-0.95698592173491248</c:v>
                </c:pt>
                <c:pt idx="3820">
                  <c:v>-0.96372367828834482</c:v>
                </c:pt>
                <c:pt idx="3821">
                  <c:v>-0.96989752126964102</c:v>
                </c:pt>
                <c:pt idx="3822">
                  <c:v>-0.97550383811439922</c:v>
                </c:pt>
                <c:pt idx="3823">
                  <c:v>-0.98053934834063861</c:v>
                </c:pt>
                <c:pt idx="3824">
                  <c:v>-0.98500110546834885</c:v>
                </c:pt>
                <c:pt idx="3825">
                  <c:v>-0.9888864987435767</c:v>
                </c:pt>
                <c:pt idx="3826">
                  <c:v>-0.99219325466609376</c:v>
                </c:pt>
                <c:pt idx="3827">
                  <c:v>-0.99491943831971741</c:v>
                </c:pt>
                <c:pt idx="3828">
                  <c:v>-0.99706345450449652</c:v>
                </c:pt>
                <c:pt idx="3829">
                  <c:v>-0.99862404867013477</c:v>
                </c:pt>
                <c:pt idx="3830">
                  <c:v>-0.99960030765007957</c:v>
                </c:pt>
                <c:pt idx="3831">
                  <c:v>-0.99999166019584762</c:v>
                </c:pt>
                <c:pt idx="3832">
                  <c:v>-0.999797877311289</c:v>
                </c:pt>
                <c:pt idx="3833">
                  <c:v>-0.99901907238658061</c:v>
                </c:pt>
                <c:pt idx="3834">
                  <c:v>-0.99765570113187785</c:v>
                </c:pt>
                <c:pt idx="3835">
                  <c:v>-0.99570856131066088</c:v>
                </c:pt>
                <c:pt idx="3836">
                  <c:v>-0.99317879227292671</c:v>
                </c:pt>
                <c:pt idx="3837">
                  <c:v>-0.99006787428851595</c:v>
                </c:pt>
                <c:pt idx="3838">
                  <c:v>-0.9863776276809455</c:v>
                </c:pt>
                <c:pt idx="3839">
                  <c:v>-0.9821102117622561</c:v>
                </c:pt>
                <c:pt idx="3840">
                  <c:v>-0.97726812356952453</c:v>
                </c:pt>
                <c:pt idx="3841">
                  <c:v>-0.9718541964037416</c:v>
                </c:pt>
                <c:pt idx="3842">
                  <c:v>-0.96587159817192259</c:v>
                </c:pt>
                <c:pt idx="3843">
                  <c:v>-0.95932382953345618</c:v>
                </c:pt>
                <c:pt idx="3844">
                  <c:v>-0.95221472185171951</c:v>
                </c:pt>
                <c:pt idx="3845">
                  <c:v>-0.94454843495217888</c:v>
                </c:pt>
                <c:pt idx="3846">
                  <c:v>-0.9363294546883385</c:v>
                </c:pt>
                <c:pt idx="3847">
                  <c:v>-0.9275625903168504</c:v>
                </c:pt>
                <c:pt idx="3848">
                  <c:v>-0.91825297168345776</c:v>
                </c:pt>
                <c:pt idx="3849">
                  <c:v>-0.9084060462213025</c:v>
                </c:pt>
                <c:pt idx="3850">
                  <c:v>-0.89802757576339309</c:v>
                </c:pt>
                <c:pt idx="3851">
                  <c:v>-0.88712363317115916</c:v>
                </c:pt>
                <c:pt idx="3852">
                  <c:v>-0.8757005987809594</c:v>
                </c:pt>
                <c:pt idx="3853">
                  <c:v>-0.86376515667066778</c:v>
                </c:pt>
                <c:pt idx="3854">
                  <c:v>-0.85132429074859062</c:v>
                </c:pt>
                <c:pt idx="3855">
                  <c:v>-0.83838528066688156</c:v>
                </c:pt>
                <c:pt idx="3856">
                  <c:v>-0.82495569756189935</c:v>
                </c:pt>
                <c:pt idx="3857">
                  <c:v>-0.81104339962407646</c:v>
                </c:pt>
                <c:pt idx="3858">
                  <c:v>-0.79665652749975346</c:v>
                </c:pt>
                <c:pt idx="3859">
                  <c:v>-0.78180349952773232</c:v>
                </c:pt>
                <c:pt idx="3860">
                  <c:v>-0.76649300681341759</c:v>
                </c:pt>
                <c:pt idx="3861">
                  <c:v>-0.75073400814327607</c:v>
                </c:pt>
                <c:pt idx="3862">
                  <c:v>-0.73453572474266071</c:v>
                </c:pt>
                <c:pt idx="3863">
                  <c:v>-0.71790763488015596</c:v>
                </c:pt>
                <c:pt idx="3864">
                  <c:v>-0.70085946832143331</c:v>
                </c:pt>
                <c:pt idx="3865">
                  <c:v>-0.68340120063594278</c:v>
                </c:pt>
                <c:pt idx="3866">
                  <c:v>-0.66554304735986458</c:v>
                </c:pt>
                <c:pt idx="3867">
                  <c:v>-0.64729545801855881</c:v>
                </c:pt>
                <c:pt idx="3868">
                  <c:v>-0.62866911001209291</c:v>
                </c:pt>
                <c:pt idx="3869">
                  <c:v>-0.60967490236752941</c:v>
                </c:pt>
                <c:pt idx="3870">
                  <c:v>-0.59032394936143473</c:v>
                </c:pt>
                <c:pt idx="3871">
                  <c:v>-0.57062757401643216</c:v>
                </c:pt>
                <c:pt idx="3872">
                  <c:v>-0.55059730147571384</c:v>
                </c:pt>
                <c:pt idx="3873">
                  <c:v>-0.53024485225918128</c:v>
                </c:pt>
                <c:pt idx="3874">
                  <c:v>-0.50958213540526032</c:v>
                </c:pt>
                <c:pt idx="3875">
                  <c:v>-0.48862124150251379</c:v>
                </c:pt>
                <c:pt idx="3876">
                  <c:v>-0.46737443561491648</c:v>
                </c:pt>
                <c:pt idx="3877">
                  <c:v>-0.44585415010503293</c:v>
                </c:pt>
                <c:pt idx="3878">
                  <c:v>-0.424072977359429</c:v>
                </c:pt>
                <c:pt idx="3879">
                  <c:v>-0.40204366242025785</c:v>
                </c:pt>
                <c:pt idx="3880">
                  <c:v>-0.379779095527711</c:v>
                </c:pt>
                <c:pt idx="3881">
                  <c:v>-0.35729230457738148</c:v>
                </c:pt>
                <c:pt idx="3882">
                  <c:v>-0.33459644749707684</c:v>
                </c:pt>
                <c:pt idx="3883">
                  <c:v>-0.31170480454766436</c:v>
                </c:pt>
                <c:pt idx="3884">
                  <c:v>-0.28863077055221592</c:v>
                </c:pt>
                <c:pt idx="3885">
                  <c:v>-0.26538784705811597</c:v>
                </c:pt>
                <c:pt idx="3886">
                  <c:v>-0.24198963443684315</c:v>
                </c:pt>
                <c:pt idx="3887">
                  <c:v>-0.21844982392580473</c:v>
                </c:pt>
                <c:pt idx="3888">
                  <c:v>-0.19478218961699939</c:v>
                </c:pt>
                <c:pt idx="3889">
                  <c:v>-0.17100058039732408</c:v>
                </c:pt>
                <c:pt idx="3890">
                  <c:v>-0.1471189118449906</c:v>
                </c:pt>
                <c:pt idx="3891">
                  <c:v>-0.12315115808691775</c:v>
                </c:pt>
                <c:pt idx="3892">
                  <c:v>-9.9111343621990242E-2</c:v>
                </c:pt>
                <c:pt idx="3893">
                  <c:v>-7.5013535114717422E-2</c:v>
                </c:pt>
                <c:pt idx="3894">
                  <c:v>-5.0871833164218047E-2</c:v>
                </c:pt>
                <c:pt idx="3895">
                  <c:v>-2.6700364053476325E-2</c:v>
                </c:pt>
                <c:pt idx="3896">
                  <c:v>-2.5132714834419007E-3</c:v>
                </c:pt>
                <c:pt idx="3897">
                  <c:v>2.1675291703062375E-2</c:v>
                </c:pt>
                <c:pt idx="3898">
                  <c:v>4.585117180265405E-2</c:v>
                </c:pt>
                <c:pt idx="3899">
                  <c:v>7.000022253333614E-2</c:v>
                </c:pt>
                <c:pt idx="3900">
                  <c:v>9.4108313312099415E-2</c:v>
                </c:pt>
                <c:pt idx="3901">
                  <c:v>0.11816133752321108</c:v>
                </c:pt>
                <c:pt idx="3902">
                  <c:v>0.14214522077260694</c:v>
                </c:pt>
                <c:pt idx="3903">
                  <c:v>0.16604592912342886</c:v>
                </c:pt>
                <c:pt idx="3904">
                  <c:v>0.18984947730776236</c:v>
                </c:pt>
                <c:pt idx="3905">
                  <c:v>0.21354193691002313</c:v>
                </c:pt>
                <c:pt idx="3906">
                  <c:v>0.23710944451707597</c:v>
                </c:pt>
                <c:pt idx="3907">
                  <c:v>0.26053820983019316</c:v>
                </c:pt>
                <c:pt idx="3908">
                  <c:v>0.28381452373435628</c:v>
                </c:pt>
                <c:pt idx="3909">
                  <c:v>0.30692476632005244</c:v>
                </c:pt>
                <c:pt idx="3910">
                  <c:v>0.32985541485273734</c:v>
                </c:pt>
                <c:pt idx="3911">
                  <c:v>0.35259305168564042</c:v>
                </c:pt>
                <c:pt idx="3912">
                  <c:v>0.37512437211087674</c:v>
                </c:pt>
                <c:pt idx="3913">
                  <c:v>0.39743619214460851</c:v>
                </c:pt>
                <c:pt idx="3914">
                  <c:v>0.41951545624156444</c:v>
                </c:pt>
                <c:pt idx="3915">
                  <c:v>0.44134924493428684</c:v>
                </c:pt>
                <c:pt idx="3916">
                  <c:v>0.46292478239287288</c:v>
                </c:pt>
                <c:pt idx="3917">
                  <c:v>0.4842294439006648</c:v>
                </c:pt>
                <c:pt idx="3918">
                  <c:v>0.50525076324140483</c:v>
                </c:pt>
                <c:pt idx="3919">
                  <c:v>0.52597643999375909</c:v>
                </c:pt>
                <c:pt idx="3920">
                  <c:v>0.54639434672882647</c:v>
                </c:pt>
                <c:pt idx="3921">
                  <c:v>0.56649253610631223</c:v>
                </c:pt>
                <c:pt idx="3922">
                  <c:v>0.58625924786543648</c:v>
                </c:pt>
                <c:pt idx="3923">
                  <c:v>0.60568291570637056</c:v>
                </c:pt>
                <c:pt idx="3924">
                  <c:v>0.62475217405807537</c:v>
                </c:pt>
                <c:pt idx="3925">
                  <c:v>0.64345586472879124</c:v>
                </c:pt>
                <c:pt idx="3926">
                  <c:v>0.66178304343517769</c:v>
                </c:pt>
                <c:pt idx="3927">
                  <c:v>0.67972298620618876</c:v>
                </c:pt>
                <c:pt idx="3928">
                  <c:v>0.69726519565813483</c:v>
                </c:pt>
                <c:pt idx="3929">
                  <c:v>0.71439940713715466</c:v>
                </c:pt>
                <c:pt idx="3930">
                  <c:v>0.73111559472541654</c:v>
                </c:pt>
                <c:pt idx="3931">
                  <c:v>0.74740397710771911</c:v>
                </c:pt>
                <c:pt idx="3932">
                  <c:v>0.76325502329496009</c:v>
                </c:pt>
                <c:pt idx="3933">
                  <c:v>0.77865945820104554</c:v>
                </c:pt>
                <c:pt idx="3934">
                  <c:v>0.79360826807014617</c:v>
                </c:pt>
                <c:pt idx="3935">
                  <c:v>0.80809270575103431</c:v>
                </c:pt>
                <c:pt idx="3936">
                  <c:v>0.82210429581534239</c:v>
                </c:pt>
                <c:pt idx="3937">
                  <c:v>0.83563483951690454</c:v>
                </c:pt>
                <c:pt idx="3938">
                  <c:v>0.84867641958919704</c:v>
                </c:pt>
                <c:pt idx="3939">
                  <c:v>0.86122140487800158</c:v>
                </c:pt>
                <c:pt idx="3940">
                  <c:v>0.87326245480672704</c:v>
                </c:pt>
                <c:pt idx="3941">
                  <c:v>0.88479252367169592</c:v>
                </c:pt>
                <c:pt idx="3942">
                  <c:v>0.89580486476482157</c:v>
                </c:pt>
                <c:pt idx="3943">
                  <c:v>0.90629303432143282</c:v>
                </c:pt>
                <c:pt idx="3944">
                  <c:v>0.91625089529073434</c:v>
                </c:pt>
                <c:pt idx="3945">
                  <c:v>0.92567262092686331</c:v>
                </c:pt>
                <c:pt idx="3946">
                  <c:v>0.93455269819836884</c:v>
                </c:pt>
                <c:pt idx="3947">
                  <c:v>0.94288593101407525</c:v>
                </c:pt>
                <c:pt idx="3948">
                  <c:v>0.95066744326354258</c:v>
                </c:pt>
                <c:pt idx="3949">
                  <c:v>0.95789268167028796</c:v>
                </c:pt>
                <c:pt idx="3950">
                  <c:v>0.96455741845606346</c:v>
                </c:pt>
                <c:pt idx="3951">
                  <c:v>0.97065775381471475</c:v>
                </c:pt>
                <c:pt idx="3952">
                  <c:v>0.9761901181941246</c:v>
                </c:pt>
                <c:pt idx="3953">
                  <c:v>0.98115127438487948</c:v>
                </c:pt>
                <c:pt idx="3954">
                  <c:v>0.98553831941450443</c:v>
                </c:pt>
                <c:pt idx="3955">
                  <c:v>0.98934868624611449</c:v>
                </c:pt>
                <c:pt idx="3956">
                  <c:v>0.99258014528047689</c:v>
                </c:pt>
                <c:pt idx="3957">
                  <c:v>0.99523080566064825</c:v>
                </c:pt>
                <c:pt idx="3958">
                  <c:v>0.9972991163783943</c:v>
                </c:pt>
                <c:pt idx="3959">
                  <c:v>0.99878386718173828</c:v>
                </c:pt>
                <c:pt idx="3960">
                  <c:v>0.99968418928313396</c:v>
                </c:pt>
                <c:pt idx="3961">
                  <c:v>0.99999955586782863</c:v>
                </c:pt>
                <c:pt idx="3962">
                  <c:v>0.9997297824021204</c:v>
                </c:pt>
                <c:pt idx="3963">
                  <c:v>0.99887502674133943</c:v>
                </c:pt>
                <c:pt idx="3964">
                  <c:v>0.99743578903747721</c:v>
                </c:pt>
                <c:pt idx="3965">
                  <c:v>0.99541291144653066</c:v>
                </c:pt>
                <c:pt idx="3966">
                  <c:v>0.9928075776357228</c:v>
                </c:pt>
                <c:pt idx="3967">
                  <c:v>0.989621312090885</c:v>
                </c:pt>
                <c:pt idx="3968">
                  <c:v>0.98585597922442803</c:v>
                </c:pt>
                <c:pt idx="3969">
                  <c:v>0.98151378228439656</c:v>
                </c:pt>
                <c:pt idx="3970">
                  <c:v>0.97659726206525033</c:v>
                </c:pt>
                <c:pt idx="3971">
                  <c:v>0.97110929542116142</c:v>
                </c:pt>
                <c:pt idx="3972">
                  <c:v>0.96505309358262858</c:v>
                </c:pt>
                <c:pt idx="3973">
                  <c:v>0.95843220027747755</c:v>
                </c:pt>
                <c:pt idx="3974">
                  <c:v>0.95125048965727588</c:v>
                </c:pt>
                <c:pt idx="3975">
                  <c:v>0.94351216403039573</c:v>
                </c:pt>
                <c:pt idx="3976">
                  <c:v>0.93522175140309938</c:v>
                </c:pt>
                <c:pt idx="3977">
                  <c:v>0.92638410283000949</c:v>
                </c:pt>
                <c:pt idx="3978">
                  <c:v>0.91700438957554375</c:v>
                </c:pt>
                <c:pt idx="3979">
                  <c:v>0.90708810008803131</c:v>
                </c:pt>
                <c:pt idx="3980">
                  <c:v>0.89664103678818619</c:v>
                </c:pt>
                <c:pt idx="3981">
                  <c:v>0.88566931267385662</c:v>
                </c:pt>
                <c:pt idx="3982">
                  <c:v>0.87417934774310146</c:v>
                </c:pt>
                <c:pt idx="3983">
                  <c:v>0.86217786523757256</c:v>
                </c:pt>
                <c:pt idx="3984">
                  <c:v>0.84967188770845292</c:v>
                </c:pt>
                <c:pt idx="3985">
                  <c:v>0.83666873290732113</c:v>
                </c:pt>
                <c:pt idx="3986">
                  <c:v>0.82317600950422032</c:v>
                </c:pt>
                <c:pt idx="3987">
                  <c:v>0.80920161263549339</c:v>
                </c:pt>
                <c:pt idx="3988">
                  <c:v>0.79475371928406768</c:v>
                </c:pt>
                <c:pt idx="3989">
                  <c:v>0.77984078349475094</c:v>
                </c:pt>
                <c:pt idx="3990">
                  <c:v>0.76447153142740032</c:v>
                </c:pt>
                <c:pt idx="3991">
                  <c:v>0.74865495625094824</c:v>
                </c:pt>
                <c:pt idx="3992">
                  <c:v>0.73240031288111052</c:v>
                </c:pt>
                <c:pt idx="3993">
                  <c:v>0.7157171125649332</c:v>
                </c:pt>
                <c:pt idx="3994">
                  <c:v>0.69861511731543502</c:v>
                </c:pt>
                <c:pt idx="3995">
                  <c:v>0.68110433419943328</c:v>
                </c:pt>
                <c:pt idx="3996">
                  <c:v>0.66319500948197319</c:v>
                </c:pt>
                <c:pt idx="3997">
                  <c:v>0.6448976226308869</c:v>
                </c:pt>
                <c:pt idx="3998">
                  <c:v>0.62622288018480499</c:v>
                </c:pt>
                <c:pt idx="3999">
                  <c:v>0.60718170948829486</c:v>
                </c:pt>
                <c:pt idx="4000">
                  <c:v>0.58778525229789691</c:v>
                </c:pt>
                <c:pt idx="4001">
                  <c:v>0.56804485826260154</c:v>
                </c:pt>
                <c:pt idx="4002">
                  <c:v>0.54797207828267658</c:v>
                </c:pt>
                <c:pt idx="4003">
                  <c:v>0.52757865775085111</c:v>
                </c:pt>
                <c:pt idx="4004">
                  <c:v>0.50687652967951902</c:v>
                </c:pt>
                <c:pt idx="4005">
                  <c:v>0.48587780771833533</c:v>
                </c:pt>
                <c:pt idx="4006">
                  <c:v>0.4645947790659965</c:v>
                </c:pt>
                <c:pt idx="4007">
                  <c:v>0.44303989728046694</c:v>
                </c:pt>
                <c:pt idx="4008">
                  <c:v>0.42122577499197517</c:v>
                </c:pt>
                <c:pt idx="4009">
                  <c:v>0.39916517652281858</c:v>
                </c:pt>
                <c:pt idx="4010">
                  <c:v>0.3768710104184046</c:v>
                </c:pt>
                <c:pt idx="4011">
                  <c:v>0.35435632189401783</c:v>
                </c:pt>
                <c:pt idx="4012">
                  <c:v>0.3316342852015009</c:v>
                </c:pt>
                <c:pt idx="4013">
                  <c:v>0.30871819592042754</c:v>
                </c:pt>
                <c:pt idx="4014">
                  <c:v>0.28562146317840342</c:v>
                </c:pt>
                <c:pt idx="4015">
                  <c:v>0.26235760180480544</c:v>
                </c:pt>
                <c:pt idx="4016">
                  <c:v>0.23894022442266882</c:v>
                </c:pt>
                <c:pt idx="4017">
                  <c:v>0.21538303348347454</c:v>
                </c:pt>
                <c:pt idx="4018">
                  <c:v>0.19169981324925212</c:v>
                </c:pt>
                <c:pt idx="4019">
                  <c:v>0.16790442172681</c:v>
                </c:pt>
                <c:pt idx="4020">
                  <c:v>0.14401078255894087</c:v>
                </c:pt>
                <c:pt idx="4021">
                  <c:v>0.12003287687709528</c:v>
                </c:pt>
                <c:pt idx="4022">
                  <c:v>9.5984735120415665E-2</c:v>
                </c:pt>
                <c:pt idx="4023">
                  <c:v>7.1880428826045298E-2</c:v>
                </c:pt>
                <c:pt idx="4024">
                  <c:v>4.7734062395262608E-2</c:v>
                </c:pt>
                <c:pt idx="4025">
                  <c:v>2.3559764840384741E-2</c:v>
                </c:pt>
                <c:pt idx="4026">
                  <c:v>-6.2831848260201499E-4</c:v>
                </c:pt>
                <c:pt idx="4027">
                  <c:v>-2.4816034151102701E-2</c:v>
                </c:pt>
                <c:pt idx="4028">
                  <c:v>-4.8989228957694433E-2</c:v>
                </c:pt>
                <c:pt idx="4029">
                  <c:v>-7.3133758191653367E-2</c:v>
                </c:pt>
                <c:pt idx="4030">
                  <c:v>-9.7235493915637752E-2</c:v>
                </c:pt>
                <c:pt idx="4031">
                  <c:v>-0.12128033323255606</c:v>
                </c:pt>
                <c:pt idx="4032">
                  <c:v>-0.14525420653765547</c:v>
                </c:pt>
                <c:pt idx="4033">
                  <c:v>-0.16914308575125761</c:v>
                </c:pt>
                <c:pt idx="4034">
                  <c:v>-0.19293299252719517</c:v>
                </c:pt>
                <c:pt idx="4035">
                  <c:v>-0.21661000643200778</c:v>
                </c:pt>
                <c:pt idx="4036">
                  <c:v>-0.24016027309046037</c:v>
                </c:pt>
                <c:pt idx="4037">
                  <c:v>-0.26357001229219928</c:v>
                </c:pt>
                <c:pt idx="4038">
                  <c:v>-0.28682552605515077</c:v>
                </c:pt>
                <c:pt idx="4039">
                  <c:v>-0.30991320664080307</c:v>
                </c:pt>
                <c:pt idx="4040">
                  <c:v>-0.33281954451656098</c:v>
                </c:pt>
                <c:pt idx="4041">
                  <c:v>-0.35553113626075905</c:v>
                </c:pt>
                <c:pt idx="4042">
                  <c:v>-0.37803469240558379</c:v>
                </c:pt>
                <c:pt idx="4043">
                  <c:v>-0.40031704521319678</c:v>
                </c:pt>
                <c:pt idx="4044">
                  <c:v>-0.42236515638074945</c:v>
                </c:pt>
                <c:pt idx="4045">
                  <c:v>-0.44416612466965799</c:v>
                </c:pt>
                <c:pt idx="4046">
                  <c:v>-0.46570719345456035</c:v>
                </c:pt>
                <c:pt idx="4047">
                  <c:v>-0.4869757581877715</c:v>
                </c:pt>
                <c:pt idx="4048">
                  <c:v>-0.50795937377474909</c:v>
                </c:pt>
                <c:pt idx="4049">
                  <c:v>-0.52864576185614531</c:v>
                </c:pt>
                <c:pt idx="4050">
                  <c:v>-0.54902281799240749</c:v>
                </c:pt>
                <c:pt idx="4051">
                  <c:v>-0.56907861874660959</c:v>
                </c:pt>
                <c:pt idx="4052">
                  <c:v>-0.58880142866126306</c:v>
                </c:pt>
                <c:pt idx="4053">
                  <c:v>-0.60817970712524361</c:v>
                </c:pt>
                <c:pt idx="4054">
                  <c:v>-0.62720211512670088</c:v>
                </c:pt>
                <c:pt idx="4055">
                  <c:v>-0.64585752188790302</c:v>
                </c:pt>
                <c:pt idx="4056">
                  <c:v>-0.66413501137833875</c:v>
                </c:pt>
                <c:pt idx="4057">
                  <c:v>-0.68202388870215791</c:v>
                </c:pt>
                <c:pt idx="4058">
                  <c:v>-0.69951368635612177</c:v>
                </c:pt>
                <c:pt idx="4059">
                  <c:v>-0.71659417035459438</c:v>
                </c:pt>
                <c:pt idx="4060">
                  <c:v>-0.73325534621788935</c:v>
                </c:pt>
                <c:pt idx="4061">
                  <c:v>-0.74948746482038198</c:v>
                </c:pt>
                <c:pt idx="4062">
                  <c:v>-0.76528102809514753</c:v>
                </c:pt>
                <c:pt idx="4063">
                  <c:v>-0.78062679459168971</c:v>
                </c:pt>
                <c:pt idx="4064">
                  <c:v>-0.7955157848834209</c:v>
                </c:pt>
                <c:pt idx="4065">
                  <c:v>-0.8099392868219597</c:v>
                </c:pt>
                <c:pt idx="4066">
                  <c:v>-0.82388886063489752</c:v>
                </c:pt>
                <c:pt idx="4067">
                  <c:v>-0.83735634386427737</c:v>
                </c:pt>
                <c:pt idx="4068">
                  <c:v>-0.85033385614279933</c:v>
                </c:pt>
                <c:pt idx="4069">
                  <c:v>-0.86281380380489425</c:v>
                </c:pt>
                <c:pt idx="4070">
                  <c:v>-0.87478888433010793</c:v>
                </c:pt>
                <c:pt idx="4071">
                  <c:v>-0.88625209061612009</c:v>
                </c:pt>
                <c:pt idx="4072">
                  <c:v>-0.89719671507884058</c:v>
                </c:pt>
                <c:pt idx="4073">
                  <c:v>-0.90761635357730941</c:v>
                </c:pt>
                <c:pt idx="4074">
                  <c:v>-0.91750490916103478</c:v>
                </c:pt>
                <c:pt idx="4075">
                  <c:v>-0.92685659563752787</c:v>
                </c:pt>
                <c:pt idx="4076">
                  <c:v>-0.93566594095805722</c:v>
                </c:pt>
                <c:pt idx="4077">
                  <c:v>-0.94392779041957897</c:v>
                </c:pt>
                <c:pt idx="4078">
                  <c:v>-0.9516373096809303</c:v>
                </c:pt>
                <c:pt idx="4079">
                  <c:v>-0.95878998759161438</c:v>
                </c:pt>
                <c:pt idx="4080">
                  <c:v>-0.96538163883146777</c:v>
                </c:pt>
                <c:pt idx="4081">
                  <c:v>-0.97140840635963421</c:v>
                </c:pt>
                <c:pt idx="4082">
                  <c:v>-0.97686676367148939</c:v>
                </c:pt>
                <c:pt idx="4083">
                  <c:v>-0.9817535168621484</c:v>
                </c:pt>
                <c:pt idx="4084">
                  <c:v>-0.98606580649532971</c:v>
                </c:pt>
                <c:pt idx="4085">
                  <c:v>-0.98980110927653742</c:v>
                </c:pt>
                <c:pt idx="4086">
                  <c:v>-0.99295723952954729</c:v>
                </c:pt>
                <c:pt idx="4087">
                  <c:v>-0.99553235047532174</c:v>
                </c:pt>
                <c:pt idx="4088">
                  <c:v>-0.99752493531264164</c:v>
                </c:pt>
                <c:pt idx="4089">
                  <c:v>-0.99893382809979947</c:v>
                </c:pt>
                <c:pt idx="4090">
                  <c:v>-0.99975820443683128</c:v>
                </c:pt>
                <c:pt idx="4091">
                  <c:v>-0.99999758194791155</c:v>
                </c:pt>
                <c:pt idx="4092">
                  <c:v>-0.99965182056360924</c:v>
                </c:pt>
                <c:pt idx="4093">
                  <c:v>-0.99872112260284795</c:v>
                </c:pt>
                <c:pt idx="4094">
                  <c:v>-0.99720603265452201</c:v>
                </c:pt>
                <c:pt idx="4095">
                  <c:v>-0.99510743725883244</c:v>
                </c:pt>
                <c:pt idx="4096">
                  <c:v>-0.99242656438854249</c:v>
                </c:pt>
                <c:pt idx="4097">
                  <c:v>-0.98916498273043207</c:v>
                </c:pt>
                <c:pt idx="4098">
                  <c:v>-0.98532460076740636</c:v>
                </c:pt>
                <c:pt idx="4099">
                  <c:v>-0.98090766566176124</c:v>
                </c:pt>
                <c:pt idx="4100">
                  <c:v>-0.97591676194026988</c:v>
                </c:pt>
                <c:pt idx="4101">
                  <c:v>-0.97035480998188683</c:v>
                </c:pt>
                <c:pt idx="4102">
                  <c:v>-0.96422506430891064</c:v>
                </c:pt>
                <c:pt idx="4103">
                  <c:v>-0.95753111168261906</c:v>
                </c:pt>
                <c:pt idx="4104">
                  <c:v>-0.95027686900453245</c:v>
                </c:pt>
                <c:pt idx="4105">
                  <c:v>-0.9424665810244669</c:v>
                </c:pt>
                <c:pt idx="4106">
                  <c:v>-0.93410481785674526</c:v>
                </c:pt>
                <c:pt idx="4107">
                  <c:v>-0.92519647230606661</c:v>
                </c:pt>
                <c:pt idx="4108">
                  <c:v>-0.91574675700451624</c:v>
                </c:pt>
                <c:pt idx="4109">
                  <c:v>-0.90576120136142657</c:v>
                </c:pt>
                <c:pt idx="4110">
                  <c:v>-0.89524564832793041</c:v>
                </c:pt>
                <c:pt idx="4111">
                  <c:v>-0.88420625097799921</c:v>
                </c:pt>
                <c:pt idx="4112">
                  <c:v>-0.87264946890801065</c:v>
                </c:pt>
                <c:pt idx="4113">
                  <c:v>-0.86058206445701735</c:v>
                </c:pt>
                <c:pt idx="4114">
                  <c:v>-0.84801109874981173</c:v>
                </c:pt>
                <c:pt idx="4115">
                  <c:v>-0.83494392756515323</c:v>
                </c:pt>
                <c:pt idx="4116">
                  <c:v>-0.82138819703165089</c:v>
                </c:pt>
                <c:pt idx="4117">
                  <c:v>-0.80735183915368325</c:v>
                </c:pt>
                <c:pt idx="4118">
                  <c:v>-0.79284306717003805</c:v>
                </c:pt>
                <c:pt idx="4119">
                  <c:v>-0.77787037074806364</c:v>
                </c:pt>
                <c:pt idx="4120">
                  <c:v>-0.76244251101599925</c:v>
                </c:pt>
                <c:pt idx="4121">
                  <c:v>-0.74656851543645752</c:v>
                </c:pt>
                <c:pt idx="4122">
                  <c:v>-0.73025767252414608</c:v>
                </c:pt>
                <c:pt idx="4123">
                  <c:v>-0.71351952641075767</c:v>
                </c:pt>
                <c:pt idx="4124">
                  <c:v>-0.69636387126028287</c:v>
                </c:pt>
                <c:pt idx="4125">
                  <c:v>-0.67880074553810932</c:v>
                </c:pt>
                <c:pt idx="4126">
                  <c:v>-0.66084042613708216</c:v>
                </c:pt>
                <c:pt idx="4127">
                  <c:v>-0.64249342236404761</c:v>
                </c:pt>
                <c:pt idx="4128">
                  <c:v>-0.62377046979050743</c:v>
                </c:pt>
                <c:pt idx="4129">
                  <c:v>-0.6046825239707182</c:v>
                </c:pt>
                <c:pt idx="4130">
                  <c:v>-0.58524075403123021</c:v>
                </c:pt>
                <c:pt idx="4131">
                  <c:v>-0.56545653613535019</c:v>
                </c:pt>
                <c:pt idx="4132">
                  <c:v>-0.54534144682645314</c:v>
                </c:pt>
                <c:pt idx="4133">
                  <c:v>-0.52490725625415013</c:v>
                </c:pt>
                <c:pt idx="4134">
                  <c:v>-0.50416592128706528</c:v>
                </c:pt>
                <c:pt idx="4135">
                  <c:v>-0.48312957851635252</c:v>
                </c:pt>
                <c:pt idx="4136">
                  <c:v>-0.46181053715416004</c:v>
                </c:pt>
                <c:pt idx="4137">
                  <c:v>-0.4402212718309782</c:v>
                </c:pt>
                <c:pt idx="4138">
                  <c:v>-0.41837441529619163</c:v>
                </c:pt>
                <c:pt idx="4139">
                  <c:v>-0.39628275102622434</c:v>
                </c:pt>
                <c:pt idx="4140">
                  <c:v>-0.37395920574437513</c:v>
                </c:pt>
                <c:pt idx="4141">
                  <c:v>-0.35141684185683064</c:v>
                </c:pt>
                <c:pt idx="4142">
                  <c:v>-0.32866884980940347</c:v>
                </c:pt>
                <c:pt idx="4143">
                  <c:v>-0.30572854036923219</c:v>
                </c:pt>
                <c:pt idx="4144">
                  <c:v>-0.28260933683607364</c:v>
                </c:pt>
                <c:pt idx="4145">
                  <c:v>-0.25932476718787006</c:v>
                </c:pt>
                <c:pt idx="4146">
                  <c:v>-0.23588845616494405</c:v>
                </c:pt>
                <c:pt idx="4147">
                  <c:v>-0.21231411729757188</c:v>
                </c:pt>
                <c:pt idx="4148">
                  <c:v>-0.18861554488172685</c:v>
                </c:pt>
                <c:pt idx="4149">
                  <c:v>-0.16480660590743962</c:v>
                </c:pt>
                <c:pt idx="4150">
                  <c:v>-0.14090123194462117</c:v>
                </c:pt>
                <c:pt idx="4151">
                  <c:v>-0.11691341099122343</c:v>
                </c:pt>
                <c:pt idx="4152">
                  <c:v>-9.2857179288256264E-2</c:v>
                </c:pt>
                <c:pt idx="4153">
                  <c:v>-6.8746613106574289E-2</c:v>
                </c:pt>
                <c:pt idx="4154">
                  <c:v>-4.4595820510368263E-2</c:v>
                </c:pt>
                <c:pt idx="4155">
                  <c:v>-2.0418933101925697E-2</c:v>
                </c:pt>
                <c:pt idx="4156">
                  <c:v>3.7699022473819603E-3</c:v>
                </c:pt>
                <c:pt idx="4157">
                  <c:v>2.7956531674904646E-2</c:v>
                </c:pt>
                <c:pt idx="4158">
                  <c:v>5.2126802608822867E-2</c:v>
                </c:pt>
                <c:pt idx="4159">
                  <c:v>7.6266572049288522E-2</c:v>
                </c:pt>
                <c:pt idx="4160">
                  <c:v>0.10036171484410693</c:v>
                </c:pt>
                <c:pt idx="4161">
                  <c:v>0.12439813195397514</c:v>
                </c:pt>
                <c:pt idx="4162">
                  <c:v>0.14836175870231325</c:v>
                </c:pt>
                <c:pt idx="4163">
                  <c:v>0.17223857300511622</c:v>
                </c:pt>
                <c:pt idx="4164">
                  <c:v>0.19601460357588241</c:v>
                </c:pt>
                <c:pt idx="4165">
                  <c:v>0.21967593810069228</c:v>
                </c:pt>
                <c:pt idx="4166">
                  <c:v>0.24320873137890653</c:v>
                </c:pt>
                <c:pt idx="4167">
                  <c:v>0.2665992134245922</c:v>
                </c:pt>
                <c:pt idx="4168">
                  <c:v>0.28983369752381349</c:v>
                </c:pt>
                <c:pt idx="4169">
                  <c:v>0.3128985882433219</c:v>
                </c:pt>
                <c:pt idx="4170">
                  <c:v>0.33578038938583221</c:v>
                </c:pt>
                <c:pt idx="4171">
                  <c:v>0.35846571188711052</c:v>
                </c:pt>
                <c:pt idx="4172">
                  <c:v>0.3809412816504964</c:v>
                </c:pt>
                <c:pt idx="4173">
                  <c:v>0.4031939473141512</c:v>
                </c:pt>
                <c:pt idx="4174">
                  <c:v>0.42521068794637051</c:v>
                </c:pt>
                <c:pt idx="4175">
                  <c:v>0.44697862066469674</c:v>
                </c:pt>
                <c:pt idx="4176">
                  <c:v>0.46848500817425043</c:v>
                </c:pt>
                <c:pt idx="4177">
                  <c:v>0.48971726622075834</c:v>
                </c:pt>
                <c:pt idx="4178">
                  <c:v>0.51066297095414692</c:v>
                </c:pt>
                <c:pt idx="4179">
                  <c:v>0.53130986619827392</c:v>
                </c:pt>
                <c:pt idx="4180">
                  <c:v>0.55164587062243753</c:v>
                </c:pt>
                <c:pt idx="4181">
                  <c:v>0.57165908481068739</c:v>
                </c:pt>
                <c:pt idx="4182">
                  <c:v>0.59133779822468713</c:v>
                </c:pt>
                <c:pt idx="4183">
                  <c:v>0.61067049605595192</c:v>
                </c:pt>
                <c:pt idx="4184">
                  <c:v>0.62964586596366312</c:v>
                </c:pt>
                <c:pt idx="4185">
                  <c:v>0.64825280469400748</c:v>
                </c:pt>
                <c:pt idx="4186">
                  <c:v>0.66648042457707168</c:v>
                </c:pt>
                <c:pt idx="4187">
                  <c:v>0.68431805989769123</c:v>
                </c:pt>
                <c:pt idx="4188">
                  <c:v>0.70175527313642083</c:v>
                </c:pt>
                <c:pt idx="4189">
                  <c:v>0.71878186107687514</c:v>
                </c:pt>
                <c:pt idx="4190">
                  <c:v>0.73538786077612373</c:v>
                </c:pt>
                <c:pt idx="4191">
                  <c:v>0.75156355539433961</c:v>
                </c:pt>
                <c:pt idx="4192">
                  <c:v>0.76729947988054592</c:v>
                </c:pt>
                <c:pt idx="4193">
                  <c:v>0.78258642651102472</c:v>
                </c:pt>
                <c:pt idx="4194">
                  <c:v>0.79741545027707195</c:v>
                </c:pt>
                <c:pt idx="4195">
                  <c:v>0.81177787411911173</c:v>
                </c:pt>
                <c:pt idx="4196">
                  <c:v>0.82566529400401745</c:v>
                </c:pt>
                <c:pt idx="4197">
                  <c:v>0.83906958384260022</c:v>
                </c:pt>
                <c:pt idx="4198">
                  <c:v>0.85198290024453716</c:v>
                </c:pt>
                <c:pt idx="4199">
                  <c:v>0.86439768710787734</c:v>
                </c:pt>
                <c:pt idx="4200">
                  <c:v>0.87630668004037582</c:v>
                </c:pt>
                <c:pt idx="4201">
                  <c:v>0.88770291061020623</c:v>
                </c:pt>
                <c:pt idx="4202">
                  <c:v>0.89857971042349027</c:v>
                </c:pt>
                <c:pt idx="4203">
                  <c:v>0.9089307150262036</c:v>
                </c:pt>
                <c:pt idx="4204">
                  <c:v>0.91874986762829547</c:v>
                </c:pt>
                <c:pt idx="4205">
                  <c:v>0.92803142264777727</c:v>
                </c:pt>
                <c:pt idx="4206">
                  <c:v>0.93676994907265909</c:v>
                </c:pt>
                <c:pt idx="4207">
                  <c:v>0.94496033363887244</c:v>
                </c:pt>
                <c:pt idx="4208">
                  <c:v>0.95259778382226057</c:v>
                </c:pt>
                <c:pt idx="4209">
                  <c:v>0.95967783064284862</c:v>
                </c:pt>
                <c:pt idx="4210">
                  <c:v>0.96619633127983939</c:v>
                </c:pt>
                <c:pt idx="4211">
                  <c:v>0.97214947149575515</c:v>
                </c:pt>
                <c:pt idx="4212">
                  <c:v>0.97753376786827884</c:v>
                </c:pt>
                <c:pt idx="4213">
                  <c:v>0.98234606982855788</c:v>
                </c:pt>
                <c:pt idx="4214">
                  <c:v>0.98658356150473558</c:v>
                </c:pt>
                <c:pt idx="4215">
                  <c:v>0.99024376336961473</c:v>
                </c:pt>
                <c:pt idx="4216">
                  <c:v>0.99332453369153884</c:v>
                </c:pt>
                <c:pt idx="4217">
                  <c:v>0.9958240697876094</c:v>
                </c:pt>
                <c:pt idx="4218">
                  <c:v>0.99774090907849766</c:v>
                </c:pt>
                <c:pt idx="4219">
                  <c:v>0.99907392994426547</c:v>
                </c:pt>
                <c:pt idx="4220">
                  <c:v>0.99982235238067152</c:v>
                </c:pt>
                <c:pt idx="4221">
                  <c:v>0.99998573845557814</c:v>
                </c:pt>
                <c:pt idx="4222">
                  <c:v>0.99956399256520712</c:v>
                </c:pt>
                <c:pt idx="4223">
                  <c:v>0.99855736149007923</c:v>
                </c:pt>
                <c:pt idx="4224">
                  <c:v>0.99696643425061515</c:v>
                </c:pt>
                <c:pt idx="4225">
                  <c:v>0.99479214176247177</c:v>
                </c:pt>
                <c:pt idx="4226">
                  <c:v>0.99203575629183083</c:v>
                </c:pt>
                <c:pt idx="4227">
                  <c:v>0.98869889071094397</c:v>
                </c:pt>
                <c:pt idx="4228">
                  <c:v>0.98478349755436878</c:v>
                </c:pt>
                <c:pt idx="4229">
                  <c:v>0.98029186787647349</c:v>
                </c:pt>
                <c:pt idx="4230">
                  <c:v>0.97522662991084474</c:v>
                </c:pt>
                <c:pt idx="4231">
                  <c:v>0.96959074753239127</c:v>
                </c:pt>
                <c:pt idx="4232">
                  <c:v>0.96338751852307969</c:v>
                </c:pt>
                <c:pt idx="4233">
                  <c:v>0.9566205726422613</c:v>
                </c:pt>
                <c:pt idx="4234">
                  <c:v>0.94929386950274064</c:v>
                </c:pt>
                <c:pt idx="4235">
                  <c:v>0.94141169625386978</c:v>
                </c:pt>
                <c:pt idx="4236">
                  <c:v>0.93297866507295446</c:v>
                </c:pt>
                <c:pt idx="4237">
                  <c:v>0.92399971046646656</c:v>
                </c:pt>
                <c:pt idx="4238">
                  <c:v>0.91448008638269529</c:v>
                </c:pt>
                <c:pt idx="4239">
                  <c:v>0.90442536313743693</c:v>
                </c:pt>
                <c:pt idx="4240">
                  <c:v>0.89384142415455925</c:v>
                </c:pt>
                <c:pt idx="4241">
                  <c:v>0.88273446252340837</c:v>
                </c:pt>
                <c:pt idx="4242">
                  <c:v>0.87111097737496646</c:v>
                </c:pt>
                <c:pt idx="4243">
                  <c:v>0.85897777007892617</c:v>
                </c:pt>
                <c:pt idx="4244">
                  <c:v>0.84634194026397613</c:v>
                </c:pt>
                <c:pt idx="4245">
                  <c:v>0.83321088166350266</c:v>
                </c:pt>
                <c:pt idx="4246">
                  <c:v>0.8195922777891943</c:v>
                </c:pt>
                <c:pt idx="4247">
                  <c:v>0.80549409743515521</c:v>
                </c:pt>
                <c:pt idx="4248">
                  <c:v>0.79092459001502091</c:v>
                </c:pt>
                <c:pt idx="4249">
                  <c:v>0.77589228073486671</c:v>
                </c:pt>
                <c:pt idx="4250">
                  <c:v>0.76040596560482665</c:v>
                </c:pt>
                <c:pt idx="4251">
                  <c:v>0.74447470629212298</c:v>
                </c:pt>
                <c:pt idx="4252">
                  <c:v>0.728107824818782</c:v>
                </c:pt>
                <c:pt idx="4253">
                  <c:v>0.7113148981069175</c:v>
                </c:pt>
                <c:pt idx="4254">
                  <c:v>0.69410575237485628</c:v>
                </c:pt>
                <c:pt idx="4255">
                  <c:v>0.6764904573874817</c:v>
                </c:pt>
                <c:pt idx="4256">
                  <c:v>0.65847932056397884</c:v>
                </c:pt>
                <c:pt idx="4257">
                  <c:v>0.640082880946516</c:v>
                </c:pt>
                <c:pt idx="4258">
                  <c:v>0.62131190303348971</c:v>
                </c:pt>
                <c:pt idx="4259">
                  <c:v>0.60217737048075148</c:v>
                </c:pt>
                <c:pt idx="4260">
                  <c:v>0.58269047967459386</c:v>
                </c:pt>
                <c:pt idx="4261">
                  <c:v>0.56286263318036078</c:v>
                </c:pt>
                <c:pt idx="4262">
                  <c:v>0.54270543307031405</c:v>
                </c:pt>
                <c:pt idx="4263">
                  <c:v>0.52223067413475677</c:v>
                </c:pt>
                <c:pt idx="4264">
                  <c:v>0.50145033698049724</c:v>
                </c:pt>
                <c:pt idx="4265">
                  <c:v>0.48037658102047814</c:v>
                </c:pt>
                <c:pt idx="4266">
                  <c:v>0.45902173735877594</c:v>
                </c:pt>
                <c:pt idx="4267">
                  <c:v>0.43739830157524923</c:v>
                </c:pt>
                <c:pt idx="4268">
                  <c:v>0.41551892641383464</c:v>
                </c:pt>
                <c:pt idx="4269">
                  <c:v>0.39339641437887718</c:v>
                </c:pt>
                <c:pt idx="4270">
                  <c:v>0.37104371024394606</c:v>
                </c:pt>
                <c:pt idx="4271">
                  <c:v>0.34847389347728774</c:v>
                </c:pt>
                <c:pt idx="4272">
                  <c:v>0.32570017058846157</c:v>
                </c:pt>
                <c:pt idx="4273">
                  <c:v>0.3027358674007582</c:v>
                </c:pt>
                <c:pt idx="4274">
                  <c:v>0.27959442125368389</c:v>
                </c:pt>
                <c:pt idx="4275">
                  <c:v>0.25628937314019046</c:v>
                </c:pt>
                <c:pt idx="4276">
                  <c:v>0.23283435978337563</c:v>
                </c:pt>
                <c:pt idx="4277">
                  <c:v>0.20924310565704662</c:v>
                </c:pt>
                <c:pt idx="4278">
                  <c:v>0.18552941495493513</c:v>
                </c:pt>
                <c:pt idx="4279">
                  <c:v>0.1617071635133904</c:v>
                </c:pt>
                <c:pt idx="4280">
                  <c:v>0.13779029069202661</c:v>
                </c:pt>
                <c:pt idx="4281">
                  <c:v>0.11379279121719933</c:v>
                </c:pt>
                <c:pt idx="4282">
                  <c:v>8.9728706993225452E-2</c:v>
                </c:pt>
                <c:pt idx="4283">
                  <c:v>6.5612118885786205E-2</c:v>
                </c:pt>
                <c:pt idx="4284">
                  <c:v>4.1457138482743829E-2</c:v>
                </c:pt>
                <c:pt idx="4285">
                  <c:v>1.727789983684044E-2</c:v>
                </c:pt>
                <c:pt idx="4286">
                  <c:v>-6.9114488047487032E-3</c:v>
                </c:pt>
                <c:pt idx="4287">
                  <c:v>-3.1096753279039734E-2</c:v>
                </c:pt>
                <c:pt idx="4288">
                  <c:v>-5.5263861789454104E-2</c:v>
                </c:pt>
                <c:pt idx="4289">
                  <c:v>-7.9398633186647777E-2</c:v>
                </c:pt>
                <c:pt idx="4290">
                  <c:v>-0.10348694524298262</c:v>
                </c:pt>
                <c:pt idx="4291">
                  <c:v>-0.12751470291605368</c:v>
                </c:pt>
                <c:pt idx="4292">
                  <c:v>-0.15146784659630899</c:v>
                </c:pt>
                <c:pt idx="4293">
                  <c:v>-0.17533236033380914</c:v>
                </c:pt>
                <c:pt idx="4294">
                  <c:v>-0.19909428003956703</c:v>
                </c:pt>
                <c:pt idx="4295">
                  <c:v>-0.22273970165654111</c:v>
                </c:pt>
                <c:pt idx="4296">
                  <c:v>-0.24625478929537564</c:v>
                </c:pt>
                <c:pt idx="4297">
                  <c:v>-0.26962578333037962</c:v>
                </c:pt>
                <c:pt idx="4298">
                  <c:v>-0.29283900845087929</c:v>
                </c:pt>
                <c:pt idx="4299">
                  <c:v>-0.31588088166311112</c:v>
                </c:pt>
                <c:pt idx="4300">
                  <c:v>-0.33873792023822097</c:v>
                </c:pt>
                <c:pt idx="4301">
                  <c:v>-0.36139674960159163</c:v>
                </c:pt>
                <c:pt idx="4302">
                  <c:v>-0.38384411115876532</c:v>
                </c:pt>
                <c:pt idx="4303">
                  <c:v>-0.40606687005362246</c:v>
                </c:pt>
                <c:pt idx="4304">
                  <c:v>-0.42805202285415411</c:v>
                </c:pt>
                <c:pt idx="4305">
                  <c:v>-0.44978670516121577</c:v>
                </c:pt>
                <c:pt idx="4306">
                  <c:v>-0.47125819913604594</c:v>
                </c:pt>
                <c:pt idx="4307">
                  <c:v>-0.49245394094202316</c:v>
                </c:pt>
                <c:pt idx="4308">
                  <c:v>-0.51336152809619773</c:v>
                </c:pt>
                <c:pt idx="4309">
                  <c:v>-0.53396872672652285</c:v>
                </c:pt>
                <c:pt idx="4310">
                  <c:v>-0.55426347873042237</c:v>
                </c:pt>
                <c:pt idx="4311">
                  <c:v>-0.57423390883039926</c:v>
                </c:pt>
                <c:pt idx="4312">
                  <c:v>-0.59386833152277685</c:v>
                </c:pt>
                <c:pt idx="4313">
                  <c:v>-0.61315525791539194</c:v>
                </c:pt>
                <c:pt idx="4314">
                  <c:v>-0.63208340245012806</c:v>
                </c:pt>
                <c:pt idx="4315">
                  <c:v>-0.65064168950664136</c:v>
                </c:pt>
                <c:pt idx="4316">
                  <c:v>-0.66881925988307389</c:v>
                </c:pt>
                <c:pt idx="4317">
                  <c:v>-0.68660547715024522</c:v>
                </c:pt>
                <c:pt idx="4318">
                  <c:v>-0.7039899338754857</c:v>
                </c:pt>
                <c:pt idx="4319">
                  <c:v>-0.72096245771238254</c:v>
                </c:pt>
                <c:pt idx="4320">
                  <c:v>-0.73751311735306191</c:v>
                </c:pt>
                <c:pt idx="4321">
                  <c:v>-0.75363222833942567</c:v>
                </c:pt>
                <c:pt idx="4322">
                  <c:v>-0.76931035872985998</c:v>
                </c:pt>
                <c:pt idx="4323">
                  <c:v>-0.78453833461827482</c:v>
                </c:pt>
                <c:pt idx="4324">
                  <c:v>-0.7993072455021516</c:v>
                </c:pt>
                <c:pt idx="4325">
                  <c:v>-0.81360844949638411</c:v>
                </c:pt>
                <c:pt idx="4326">
                  <c:v>-0.82743357839002196</c:v>
                </c:pt>
                <c:pt idx="4327">
                  <c:v>-0.84077454254287065</c:v>
                </c:pt>
                <c:pt idx="4328">
                  <c:v>-0.85362353561901816</c:v>
                </c:pt>
                <c:pt idx="4329">
                  <c:v>-0.86597303915466206</c:v>
                </c:pt>
                <c:pt idx="4330">
                  <c:v>-0.87781582695748606</c:v>
                </c:pt>
                <c:pt idx="4331">
                  <c:v>-0.88914496933495324</c:v>
                </c:pt>
                <c:pt idx="4332">
                  <c:v>-0.89995383714917143</c:v>
                </c:pt>
                <c:pt idx="4333">
                  <c:v>-0.91023610569588664</c:v>
                </c:pt>
                <c:pt idx="4334">
                  <c:v>-0.91998575840528474</c:v>
                </c:pt>
                <c:pt idx="4335">
                  <c:v>-0.92919709036254872</c:v>
                </c:pt>
                <c:pt idx="4336">
                  <c:v>-0.9378647116460499</c:v>
                </c:pt>
                <c:pt idx="4337">
                  <c:v>-0.94598355048117544</c:v>
                </c:pt>
                <c:pt idx="4338">
                  <c:v>-0.95354885620804597</c:v>
                </c:pt>
                <c:pt idx="4339">
                  <c:v>-0.96055620206133008</c:v>
                </c:pt>
                <c:pt idx="4340">
                  <c:v>-0.9670014877604961</c:v>
                </c:pt>
                <c:pt idx="4341">
                  <c:v>-0.97288094190906704</c:v>
                </c:pt>
                <c:pt idx="4342">
                  <c:v>-0.97819112420142507</c:v>
                </c:pt>
                <c:pt idx="4343">
                  <c:v>-0.98292892743584948</c:v>
                </c:pt>
                <c:pt idx="4344">
                  <c:v>-0.98709157933269143</c:v>
                </c:pt>
                <c:pt idx="4345">
                  <c:v>-0.99067664415652545</c:v>
                </c:pt>
                <c:pt idx="4346">
                  <c:v>-0.99368202414140638</c:v>
                </c:pt>
                <c:pt idx="4347">
                  <c:v>-0.99610596071836099</c:v>
                </c:pt>
                <c:pt idx="4348">
                  <c:v>-0.99794703554438657</c:v>
                </c:pt>
                <c:pt idx="4349">
                  <c:v>-0.99920417133238759</c:v>
                </c:pt>
                <c:pt idx="4350">
                  <c:v>-0.99987663248154046</c:v>
                </c:pt>
                <c:pt idx="4351">
                  <c:v>-0.9999640255077189</c:v>
                </c:pt>
                <c:pt idx="4352">
                  <c:v>-0.99946629927374087</c:v>
                </c:pt>
                <c:pt idx="4353">
                  <c:v>-0.99838374501928873</c:v>
                </c:pt>
                <c:pt idx="4354">
                  <c:v>-0.99671699619049492</c:v>
                </c:pt>
                <c:pt idx="4355">
                  <c:v>-0.99446702806928788</c:v>
                </c:pt>
                <c:pt idx="4356">
                  <c:v>-0.99163515720270945</c:v>
                </c:pt>
                <c:pt idx="4357">
                  <c:v>-0.98822304063255839</c:v>
                </c:pt>
                <c:pt idx="4358">
                  <c:v>-0.98423267492578581</c:v>
                </c:pt>
                <c:pt idx="4359">
                  <c:v>-0.97966639500621466</c:v>
                </c:pt>
                <c:pt idx="4360">
                  <c:v>-0.97452687278829631</c:v>
                </c:pt>
                <c:pt idx="4361">
                  <c:v>-0.96881711561365935</c:v>
                </c:pt>
                <c:pt idx="4362">
                  <c:v>-0.96254046449138209</c:v>
                </c:pt>
                <c:pt idx="4363">
                  <c:v>-0.95570059214305292</c:v>
                </c:pt>
                <c:pt idx="4364">
                  <c:v>-0.94830150085370435</c:v>
                </c:pt>
                <c:pt idx="4365">
                  <c:v>-0.94034752012990075</c:v>
                </c:pt>
                <c:pt idx="4366">
                  <c:v>-0.93184330416639483</c:v>
                </c:pt>
                <c:pt idx="4367">
                  <c:v>-0.92279382912275987</c:v>
                </c:pt>
                <c:pt idx="4368">
                  <c:v>-0.91320439021162003</c:v>
                </c:pt>
                <c:pt idx="4369">
                  <c:v>-0.90308059860024037</c:v>
                </c:pt>
                <c:pt idx="4370">
                  <c:v>-0.89242837812719211</c:v>
                </c:pt>
                <c:pt idx="4371">
                  <c:v>-0.88125396183605531</c:v>
                </c:pt>
                <c:pt idx="4372">
                  <c:v>-0.86956388832825227</c:v>
                </c:pt>
                <c:pt idx="4373">
                  <c:v>-0.85736499793702947</c:v>
                </c:pt>
                <c:pt idx="4374">
                  <c:v>-0.84466442872488157</c:v>
                </c:pt>
                <c:pt idx="4375">
                  <c:v>-0.83146961230683269</c:v>
                </c:pt>
                <c:pt idx="4376">
                  <c:v>-0.81778826950184058</c:v>
                </c:pt>
                <c:pt idx="4377">
                  <c:v>-0.80362840581508677</c:v>
                </c:pt>
                <c:pt idx="4378">
                  <c:v>-0.78899830675361127</c:v>
                </c:pt>
                <c:pt idx="4379">
                  <c:v>-0.77390653297810097</c:v>
                </c:pt>
                <c:pt idx="4380">
                  <c:v>-0.7583619152937543</c:v>
                </c:pt>
                <c:pt idx="4381">
                  <c:v>-0.74237354948299561</c:v>
                </c:pt>
                <c:pt idx="4382">
                  <c:v>-0.72595079098313764</c:v>
                </c:pt>
                <c:pt idx="4383">
                  <c:v>-0.70910324941219405</c:v>
                </c:pt>
                <c:pt idx="4384">
                  <c:v>-0.69184078294587725</c:v>
                </c:pt>
                <c:pt idx="4385">
                  <c:v>-0.67417349254915138</c:v>
                </c:pt>
                <c:pt idx="4386">
                  <c:v>-0.65611171606581098</c:v>
                </c:pt>
                <c:pt idx="4387">
                  <c:v>-0.63766602216936286</c:v>
                </c:pt>
                <c:pt idx="4388">
                  <c:v>-0.61884720417883521</c:v>
                </c:pt>
                <c:pt idx="4389">
                  <c:v>-0.59966627374323678</c:v>
                </c:pt>
                <c:pt idx="4390">
                  <c:v>-0.58013445439816591</c:v>
                </c:pt>
                <c:pt idx="4391">
                  <c:v>-0.56026317499843159</c:v>
                </c:pt>
                <c:pt idx="4392">
                  <c:v>-0.54006406303063881</c:v>
                </c:pt>
                <c:pt idx="4393">
                  <c:v>-0.51954893780944389</c:v>
                </c:pt>
                <c:pt idx="4394">
                  <c:v>-0.49872980356156027</c:v>
                </c:pt>
                <c:pt idx="4395">
                  <c:v>-0.47761884240167352</c:v>
                </c:pt>
                <c:pt idx="4396">
                  <c:v>-0.45622840720415969</c:v>
                </c:pt>
                <c:pt idx="4397">
                  <c:v>-0.43457101437488221</c:v>
                </c:pt>
                <c:pt idx="4398">
                  <c:v>-0.41265933652741366</c:v>
                </c:pt>
                <c:pt idx="4399">
                  <c:v>-0.39050619506774153</c:v>
                </c:pt>
                <c:pt idx="4400">
                  <c:v>-0.3681245526919073</c:v>
                </c:pt>
                <c:pt idx="4401">
                  <c:v>-0.34552750580108832</c:v>
                </c:pt>
                <c:pt idx="4402">
                  <c:v>-0.32272827683832711</c:v>
                </c:pt>
                <c:pt idx="4403">
                  <c:v>-0.29974020655150652</c:v>
                </c:pt>
                <c:pt idx="4404">
                  <c:v>-0.27657674618722022</c:v>
                </c:pt>
                <c:pt idx="4405">
                  <c:v>-0.25325144961986673</c:v>
                </c:pt>
                <c:pt idx="4406">
                  <c:v>-0.22977796542068951</c:v>
                </c:pt>
                <c:pt idx="4407">
                  <c:v>-0.20617002887154384</c:v>
                </c:pt>
                <c:pt idx="4408">
                  <c:v>-0.18244145392771949</c:v>
                </c:pt>
                <c:pt idx="4409">
                  <c:v>-0.15860612513493549</c:v>
                </c:pt>
                <c:pt idx="4410">
                  <c:v>-0.1346779895048914</c:v>
                </c:pt>
                <c:pt idx="4411">
                  <c:v>-0.11067104835426615</c:v>
                </c:pt>
                <c:pt idx="4412">
                  <c:v>-8.6599349112067611E-2</c:v>
                </c:pt>
                <c:pt idx="4413">
                  <c:v>-6.2476977099873543E-2</c:v>
                </c:pt>
                <c:pt idx="4414">
                  <c:v>-3.8318047289899584E-2</c:v>
                </c:pt>
                <c:pt idx="4415">
                  <c:v>-1.4136696045844993E-2</c:v>
                </c:pt>
                <c:pt idx="4416">
                  <c:v>1.0052927148906024E-2</c:v>
                </c:pt>
                <c:pt idx="4417">
                  <c:v>3.4236667970760089E-2</c:v>
                </c:pt>
                <c:pt idx="4418">
                  <c:v>5.8400375538094705E-2</c:v>
                </c:pt>
                <c:pt idx="4419">
                  <c:v>8.2529910691552189E-2</c:v>
                </c:pt>
                <c:pt idx="4420">
                  <c:v>0.10661115426747421</c:v>
                </c:pt>
                <c:pt idx="4421">
                  <c:v>0.13063001535950858</c:v>
                </c:pt>
                <c:pt idx="4422">
                  <c:v>0.15457243956380923</c:v>
                </c:pt>
                <c:pt idx="4423">
                  <c:v>0.1784244172028765</c:v>
                </c:pt>
                <c:pt idx="4424">
                  <c:v>0.20217199152309967</c:v>
                </c:pt>
                <c:pt idx="4425">
                  <c:v>0.22580126686145874</c:v>
                </c:pt>
                <c:pt idx="4426">
                  <c:v>0.24929841677647824</c:v>
                </c:pt>
                <c:pt idx="4427">
                  <c:v>0.27264969213855217</c:v>
                </c:pt>
                <c:pt idx="4428">
                  <c:v>0.29584142917515616</c:v>
                </c:pt>
                <c:pt idx="4429">
                  <c:v>0.31886005746611185</c:v>
                </c:pt>
                <c:pt idx="4430">
                  <c:v>0.34169210788410515</c:v>
                </c:pt>
                <c:pt idx="4431">
                  <c:v>0.36432422047605673</c:v>
                </c:pt>
                <c:pt idx="4432">
                  <c:v>0.38674315228060896</c:v>
                </c:pt>
                <c:pt idx="4433">
                  <c:v>0.40893578507703598</c:v>
                </c:pt>
                <c:pt idx="4434">
                  <c:v>0.43088913306128462</c:v>
                </c:pt>
                <c:pt idx="4435">
                  <c:v>0.45259035044452939</c:v>
                </c:pt>
                <c:pt idx="4436">
                  <c:v>0.47402673896967162</c:v>
                </c:pt>
                <c:pt idx="4437">
                  <c:v>0.49518575534170362</c:v>
                </c:pt>
                <c:pt idx="4438">
                  <c:v>0.51605501856720748</c:v>
                </c:pt>
                <c:pt idx="4439">
                  <c:v>0.5366223171990121</c:v>
                </c:pt>
                <c:pt idx="4440">
                  <c:v>0.55687561648163852</c:v>
                </c:pt>
                <c:pt idx="4441">
                  <c:v>0.5768030653932481</c:v>
                </c:pt>
                <c:pt idx="4442">
                  <c:v>0.5963930035801901</c:v>
                </c:pt>
                <c:pt idx="4443">
                  <c:v>0.61563396817997851</c:v>
                </c:pt>
                <c:pt idx="4444">
                  <c:v>0.63451470052860559</c:v>
                </c:pt>
                <c:pt idx="4445">
                  <c:v>0.65302415274847581</c:v>
                </c:pt>
                <c:pt idx="4446">
                  <c:v>0.6711514942129958</c:v>
                </c:pt>
                <c:pt idx="4447">
                  <c:v>0.68888611788394538</c:v>
                </c:pt>
                <c:pt idx="4448">
                  <c:v>0.70621764651811703</c:v>
                </c:pt>
                <c:pt idx="4449">
                  <c:v>0.72313593873948823</c:v>
                </c:pt>
                <c:pt idx="4450">
                  <c:v>0.73963109497328905</c:v>
                </c:pt>
                <c:pt idx="4451">
                  <c:v>0.75569346323867326</c:v>
                </c:pt>
                <c:pt idx="4452">
                  <c:v>0.7713136447965091</c:v>
                </c:pt>
                <c:pt idx="4453">
                  <c:v>0.7864824996489036</c:v>
                </c:pt>
                <c:pt idx="4454">
                  <c:v>0.80119115188741319</c:v>
                </c:pt>
                <c:pt idx="4455">
                  <c:v>0.81543099488672055</c:v>
                </c:pt>
                <c:pt idx="4456">
                  <c:v>0.82919369634066586</c:v>
                </c:pt>
                <c:pt idx="4457">
                  <c:v>0.84247120313784252</c:v>
                </c:pt>
                <c:pt idx="4458">
                  <c:v>0.85525574607381893</c:v>
                </c:pt>
                <c:pt idx="4459">
                  <c:v>0.86753984439716669</c:v>
                </c:pt>
                <c:pt idx="4460">
                  <c:v>0.87931631018677481</c:v>
                </c:pt>
                <c:pt idx="4461">
                  <c:v>0.89057825255781076</c:v>
                </c:pt>
                <c:pt idx="4462">
                  <c:v>0.90131908169381414</c:v>
                </c:pt>
                <c:pt idx="4463">
                  <c:v>0.91153251270268576</c:v>
                </c:pt>
                <c:pt idx="4464">
                  <c:v>0.92121256929424811</c:v>
                </c:pt>
                <c:pt idx="4465">
                  <c:v>0.93035358727717743</c:v>
                </c:pt>
                <c:pt idx="4466">
                  <c:v>0.93895021787337007</c:v>
                </c:pt>
                <c:pt idx="4467">
                  <c:v>0.94699743084774168</c:v>
                </c:pt>
                <c:pt idx="4468">
                  <c:v>0.95449051745158597</c:v>
                </c:pt>
                <c:pt idx="4469">
                  <c:v>0.96142509317789149</c:v>
                </c:pt>
                <c:pt idx="4470">
                  <c:v>0.9677971003268615</c:v>
                </c:pt>
                <c:pt idx="4471">
                  <c:v>0.97360281038025254</c:v>
                </c:pt>
                <c:pt idx="4472">
                  <c:v>0.97883882618308915</c:v>
                </c:pt>
                <c:pt idx="4473">
                  <c:v>0.98350208393145655</c:v>
                </c:pt>
                <c:pt idx="4474">
                  <c:v>0.98758985496526652</c:v>
                </c:pt>
                <c:pt idx="4475">
                  <c:v>0.9910997473649128</c:v>
                </c:pt>
                <c:pt idx="4476">
                  <c:v>0.99402970735086493</c:v>
                </c:pt>
                <c:pt idx="4477">
                  <c:v>0.99637802048542667</c:v>
                </c:pt>
                <c:pt idx="4478">
                  <c:v>0.99814331267592438</c:v>
                </c:pt>
                <c:pt idx="4479">
                  <c:v>0.9993245509787364</c:v>
                </c:pt>
                <c:pt idx="4480">
                  <c:v>0.99992104420371564</c:v>
                </c:pt>
                <c:pt idx="4481">
                  <c:v>0.99993244331863207</c:v>
                </c:pt>
                <c:pt idx="4482">
                  <c:v>0.99935874165340333</c:v>
                </c:pt>
                <c:pt idx="4483">
                  <c:v>0.99820027490400087</c:v>
                </c:pt>
                <c:pt idx="4484">
                  <c:v>0.99645772093601659</c:v>
                </c:pt>
                <c:pt idx="4485">
                  <c:v>0.99413209938802027</c:v>
                </c:pt>
                <c:pt idx="4486">
                  <c:v>0.99122477107492812</c:v>
                </c:pt>
                <c:pt idx="4487">
                  <c:v>0.98773743719172791</c:v>
                </c:pt>
                <c:pt idx="4488">
                  <c:v>0.98367213831805167</c:v>
                </c:pt>
                <c:pt idx="4489">
                  <c:v>0.97903125322414664</c:v>
                </c:pt>
                <c:pt idx="4490">
                  <c:v>0.97381749747895108</c:v>
                </c:pt>
                <c:pt idx="4491">
                  <c:v>0.96803392186112225</c:v>
                </c:pt>
                <c:pt idx="4492">
                  <c:v>0.96168391057389546</c:v>
                </c:pt>
                <c:pt idx="4493">
                  <c:v>0.95477117926483812</c:v>
                </c:pt>
                <c:pt idx="4494">
                  <c:v>0.94729977285169698</c:v>
                </c:pt>
                <c:pt idx="4495">
                  <c:v>0.93927406315554374</c:v>
                </c:pt>
                <c:pt idx="4496">
                  <c:v>0.93069874634263072</c:v>
                </c:pt>
                <c:pt idx="4497">
                  <c:v>0.92157884017650327</c:v>
                </c:pt>
                <c:pt idx="4498">
                  <c:v>0.91191968108189092</c:v>
                </c:pt>
                <c:pt idx="4499">
                  <c:v>0.90172692102213203</c:v>
                </c:pt>
                <c:pt idx="4500">
                  <c:v>0.89100652419202264</c:v>
                </c:pt>
                <c:pt idx="4501">
                  <c:v>0.87976476352787758</c:v>
                </c:pt>
                <c:pt idx="4502">
                  <c:v>0.86800821703702624</c:v>
                </c:pt>
                <c:pt idx="4503">
                  <c:v>0.8557437639487373</c:v>
                </c:pt>
                <c:pt idx="4504">
                  <c:v>0.8429785806888821</c:v>
                </c:pt>
                <c:pt idx="4505">
                  <c:v>0.82972013668076106</c:v>
                </c:pt>
                <c:pt idx="4506">
                  <c:v>0.81597618997442323</c:v>
                </c:pt>
                <c:pt idx="4507">
                  <c:v>0.80175478270709266</c:v>
                </c:pt>
                <c:pt idx="4508">
                  <c:v>0.78706423639743828</c:v>
                </c:pt>
                <c:pt idx="4509">
                  <c:v>0.77191314707629521</c:v>
                </c:pt>
                <c:pt idx="4510">
                  <c:v>0.7563103802567519</c:v>
                </c:pt>
                <c:pt idx="4511">
                  <c:v>0.7402650657466352</c:v>
                </c:pt>
                <c:pt idx="4512">
                  <c:v>0.72378659230626607</c:v>
                </c:pt>
                <c:pt idx="4513">
                  <c:v>0.70688460215468696</c:v>
                </c:pt>
                <c:pt idx="4514">
                  <c:v>0.68956898532766908</c:v>
                </c:pt>
                <c:pt idx="4515">
                  <c:v>0.67184987389062589</c:v>
                </c:pt>
                <c:pt idx="4516">
                  <c:v>0.65373763600990076</c:v>
                </c:pt>
                <c:pt idx="4517">
                  <c:v>0.63524286988599754</c:v>
                </c:pt>
                <c:pt idx="4518">
                  <c:v>0.61637639755211548</c:v>
                </c:pt>
                <c:pt idx="4519">
                  <c:v>0.59714925854170808</c:v>
                </c:pt>
                <c:pt idx="4520">
                  <c:v>0.57757270342887257</c:v>
                </c:pt>
                <c:pt idx="4521">
                  <c:v>0.55765818724515381</c:v>
                </c:pt>
                <c:pt idx="4522">
                  <c:v>0.53741736277670715</c:v>
                </c:pt>
                <c:pt idx="4523">
                  <c:v>0.51686207374585424</c:v>
                </c:pt>
                <c:pt idx="4524">
                  <c:v>0.4960043478808086</c:v>
                </c:pt>
                <c:pt idx="4525">
                  <c:v>0.47485638987773043</c:v>
                </c:pt>
                <c:pt idx="4526">
                  <c:v>0.45343057425933952</c:v>
                </c:pt>
                <c:pt idx="4527">
                  <c:v>0.43173943813404775</c:v>
                </c:pt>
                <c:pt idx="4528">
                  <c:v>0.40979567385995236</c:v>
                </c:pt>
                <c:pt idx="4529">
                  <c:v>0.3876121216181152</c:v>
                </c:pt>
                <c:pt idx="4530">
                  <c:v>0.36520176189915216</c:v>
                </c:pt>
                <c:pt idx="4531">
                  <c:v>0.34257770790791575</c:v>
                </c:pt>
                <c:pt idx="4532">
                  <c:v>0.31975319789039169</c:v>
                </c:pt>
                <c:pt idx="4533">
                  <c:v>0.2967415873874269</c:v>
                </c:pt>
                <c:pt idx="4534">
                  <c:v>0.27355634141994445</c:v>
                </c:pt>
                <c:pt idx="4535">
                  <c:v>0.25021102660997752</c:v>
                </c:pt>
                <c:pt idx="4536">
                  <c:v>0.22671930324225029</c:v>
                </c:pt>
                <c:pt idx="4537">
                  <c:v>0.20309491727107684</c:v>
                </c:pt>
                <c:pt idx="4538">
                  <c:v>0.17935169227700859</c:v>
                </c:pt>
                <c:pt idx="4539">
                  <c:v>0.15550352137805773</c:v>
                </c:pt>
                <c:pt idx="4540">
                  <c:v>0.13156435910035769</c:v>
                </c:pt>
                <c:pt idx="4541">
                  <c:v>0.10754821321276568</c:v>
                </c:pt>
                <c:pt idx="4542">
                  <c:v>8.3469136530309934E-2</c:v>
                </c:pt>
                <c:pt idx="4543">
                  <c:v>5.934121869140583E-2</c:v>
                </c:pt>
                <c:pt idx="4544">
                  <c:v>3.5178577913398297E-2</c:v>
                </c:pt>
                <c:pt idx="4545">
                  <c:v>1.0995352731381027E-2</c:v>
                </c:pt>
                <c:pt idx="4546">
                  <c:v>-1.3194306274745146E-2</c:v>
                </c:pt>
                <c:pt idx="4547">
                  <c:v>-3.7376244760389553E-2</c:v>
                </c:pt>
                <c:pt idx="4548">
                  <c:v>-6.1536312898591877E-2</c:v>
                </c:pt>
                <c:pt idx="4549">
                  <c:v>-8.5660373659571076E-2</c:v>
                </c:pt>
                <c:pt idx="4550">
                  <c:v>-0.10973431108291408</c:v>
                </c:pt>
                <c:pt idx="4551">
                  <c:v>-0.13374403853743552</c:v>
                </c:pt>
                <c:pt idx="4552">
                  <c:v>-0.15767550696374877</c:v>
                </c:pt>
                <c:pt idx="4553">
                  <c:v>-0.1815147130949793</c:v>
                </c:pt>
                <c:pt idx="4554">
                  <c:v>-0.20524770765068262</c:v>
                </c:pt>
                <c:pt idx="4555">
                  <c:v>-0.22886060349904644</c:v>
                </c:pt>
                <c:pt idx="4556">
                  <c:v>-0.25233958378285359</c:v>
                </c:pt>
                <c:pt idx="4557">
                  <c:v>-0.27567091000432337</c:v>
                </c:pt>
                <c:pt idx="4558">
                  <c:v>-0.29884093006397733</c:v>
                </c:pt>
                <c:pt idx="4559">
                  <c:v>-0.32183608624907512</c:v>
                </c:pt>
                <c:pt idx="4560">
                  <c:v>-0.34464292316681849</c:v>
                </c:pt>
                <c:pt idx="4561">
                  <c:v>-0.36724809561755023</c:v>
                </c:pt>
                <c:pt idx="4562">
                  <c:v>-0.38963837640367494</c:v>
                </c:pt>
                <c:pt idx="4563">
                  <c:v>-0.4118006640693328</c:v>
                </c:pt>
                <c:pt idx="4564">
                  <c:v>-0.4337219905666298</c:v>
                </c:pt>
                <c:pt idx="4565">
                  <c:v>-0.45538952884380324</c:v>
                </c:pt>
                <c:pt idx="4566">
                  <c:v>-0.47679060035076959</c:v>
                </c:pt>
                <c:pt idx="4567">
                  <c:v>-0.49791268245789455</c:v>
                </c:pt>
                <c:pt idx="4568">
                  <c:v>-0.51874341578352501</c:v>
                </c:pt>
                <c:pt idx="4569">
                  <c:v>-0.53927061142588684</c:v>
                </c:pt>
                <c:pt idx="4570">
                  <c:v>-0.55948225809534102</c:v>
                </c:pt>
                <c:pt idx="4571">
                  <c:v>-0.57936652914270759</c:v>
                </c:pt>
                <c:pt idx="4572">
                  <c:v>-0.59891178947944423</c:v>
                </c:pt>
                <c:pt idx="4573">
                  <c:v>-0.61810660238584192</c:v>
                </c:pt>
                <c:pt idx="4574">
                  <c:v>-0.63693973620314326</c:v>
                </c:pt>
                <c:pt idx="4575">
                  <c:v>-0.65540017090557134</c:v>
                </c:pt>
                <c:pt idx="4576">
                  <c:v>-0.67347710454862608</c:v>
                </c:pt>
                <c:pt idx="4577">
                  <c:v>-0.69115995958976784</c:v>
                </c:pt>
                <c:pt idx="4578">
                  <c:v>-0.70843838907770029</c:v>
                </c:pt>
                <c:pt idx="4579">
                  <c:v>-0.72530228270682195</c:v>
                </c:pt>
                <c:pt idx="4580">
                  <c:v>-0.74174177273320208</c:v>
                </c:pt>
                <c:pt idx="4581">
                  <c:v>-0.75774723974853553</c:v>
                </c:pt>
                <c:pt idx="4582">
                  <c:v>-0.77330931830887772</c:v>
                </c:pt>
                <c:pt idx="4583">
                  <c:v>-0.78841890241476953</c:v>
                </c:pt>
                <c:pt idx="4584">
                  <c:v>-0.80306715083946989</c:v>
                </c:pt>
                <c:pt idx="4585">
                  <c:v>-0.817245492302342</c:v>
                </c:pt>
                <c:pt idx="4586">
                  <c:v>-0.83094563048427994</c:v>
                </c:pt>
                <c:pt idx="4587">
                  <c:v>-0.84415954888216826</c:v>
                </c:pt>
                <c:pt idx="4588">
                  <c:v>-0.85687951549968844</c:v>
                </c:pt>
                <c:pt idx="4589">
                  <c:v>-0.86909808737164196</c:v>
                </c:pt>
                <c:pt idx="4590">
                  <c:v>-0.88080811491908495</c:v>
                </c:pt>
                <c:pt idx="4591">
                  <c:v>-0.89200274613285835</c:v>
                </c:pt>
                <c:pt idx="4592">
                  <c:v>-0.90267543058299349</c:v>
                </c:pt>
                <c:pt idx="4593">
                  <c:v>-0.91281992325158701</c:v>
                </c:pt>
                <c:pt idx="4594">
                  <c:v>-0.92243028818706319</c:v>
                </c:pt>
                <c:pt idx="4595">
                  <c:v>-0.93150090197749558</c:v>
                </c:pt>
                <c:pt idx="4596">
                  <c:v>-0.94002645704111154</c:v>
                </c:pt>
                <c:pt idx="4597">
                  <c:v>-0.94800196473198584</c:v>
                </c:pt>
                <c:pt idx="4598">
                  <c:v>-0.95542275825906842</c:v>
                </c:pt>
                <c:pt idx="4599">
                  <c:v>-0.9622844954169284</c:v>
                </c:pt>
                <c:pt idx="4600">
                  <c:v>-0.96858316112656428</c:v>
                </c:pt>
                <c:pt idx="4601">
                  <c:v>-0.97431506978476412</c:v>
                </c:pt>
                <c:pt idx="4602">
                  <c:v>-0.97947686742071427</c:v>
                </c:pt>
                <c:pt idx="4603">
                  <c:v>-0.98406553365855054</c:v>
                </c:pt>
                <c:pt idx="4604">
                  <c:v>-0.98807838348468346</c:v>
                </c:pt>
                <c:pt idx="4605">
                  <c:v>-0.99151306881891899</c:v>
                </c:pt>
                <c:pt idx="4606">
                  <c:v>-0.99436757988841862</c:v>
                </c:pt>
                <c:pt idx="4607">
                  <c:v>-0.99664024640368754</c:v>
                </c:pt>
                <c:pt idx="4608">
                  <c:v>-0.99832973853593499</c:v>
                </c:pt>
                <c:pt idx="4609">
                  <c:v>-0.99943506769521229</c:v>
                </c:pt>
                <c:pt idx="4610">
                  <c:v>-0.99995558710887134</c:v>
                </c:pt>
                <c:pt idx="4611">
                  <c:v>-0.99989099220002076</c:v>
                </c:pt>
                <c:pt idx="4612">
                  <c:v>-0.99924132076574579</c:v>
                </c:pt>
                <c:pt idx="4613">
                  <c:v>-0.99800695295499087</c:v>
                </c:pt>
                <c:pt idx="4614">
                  <c:v>-0.99618861104612089</c:v>
                </c:pt>
                <c:pt idx="4615">
                  <c:v>-0.99378735902428261</c:v>
                </c:pt>
                <c:pt idx="4616">
                  <c:v>-0.99080460195883002</c:v>
                </c:pt>
                <c:pt idx="4617">
                  <c:v>-0.98724208518116019</c:v>
                </c:pt>
                <c:pt idx="4618">
                  <c:v>-0.98310189326344144</c:v>
                </c:pt>
                <c:pt idx="4619">
                  <c:v>-0.97838644879885928</c:v>
                </c:pt>
                <c:pt idx="4620">
                  <c:v>-0.97309851098405398</c:v>
                </c:pt>
                <c:pt idx="4621">
                  <c:v>-0.96724117400459309</c:v>
                </c:pt>
                <c:pt idx="4622">
                  <c:v>-0.960817865224461</c:v>
                </c:pt>
                <c:pt idx="4623">
                  <c:v>-0.95383234318054289</c:v>
                </c:pt>
                <c:pt idx="4624">
                  <c:v>-0.94628869538337856</c:v>
                </c:pt>
                <c:pt idx="4625">
                  <c:v>-0.93819133592538573</c:v>
                </c:pt>
                <c:pt idx="4626">
                  <c:v>-0.92954500289798048</c:v>
                </c:pt>
                <c:pt idx="4627">
                  <c:v>-0.92035475561915803</c:v>
                </c:pt>
                <c:pt idx="4628">
                  <c:v>-0.91062597167306836</c:v>
                </c:pt>
                <c:pt idx="4629">
                  <c:v>-0.90036434376335706</c:v>
                </c:pt>
                <c:pt idx="4630">
                  <c:v>-0.88957587638216873</c:v>
                </c:pt>
                <c:pt idx="4631">
                  <c:v>-0.87826688229666106</c:v>
                </c:pt>
                <c:pt idx="4632">
                  <c:v>-0.86644397885512903</c:v>
                </c:pt>
                <c:pt idx="4633">
                  <c:v>-0.85411408411496725</c:v>
                </c:pt>
                <c:pt idx="4634">
                  <c:v>-0.84128441279461741</c:v>
                </c:pt>
                <c:pt idx="4635">
                  <c:v>-0.82796247205192175</c:v>
                </c:pt>
                <c:pt idx="4636">
                  <c:v>-0.81415605709142724</c:v>
                </c:pt>
                <c:pt idx="4637">
                  <c:v>-0.79987324660307646</c:v>
                </c:pt>
                <c:pt idx="4638">
                  <c:v>-0.78512239803501338</c:v>
                </c:pt>
                <c:pt idx="4639">
                  <c:v>-0.76991214270335429</c:v>
                </c:pt>
                <c:pt idx="4640">
                  <c:v>-0.75425138074163289</c:v>
                </c:pt>
                <c:pt idx="4641">
                  <c:v>-0.7381492758929441</c:v>
                </c:pt>
                <c:pt idx="4642">
                  <c:v>-0.7216152501479246</c:v>
                </c:pt>
                <c:pt idx="4643">
                  <c:v>-0.704658978231539</c:v>
                </c:pt>
                <c:pt idx="4644">
                  <c:v>-0.68729038194197778</c:v>
                </c:pt>
                <c:pt idx="4645">
                  <c:v>-0.66951962434507284</c:v>
                </c:pt>
                <c:pt idx="4646">
                  <c:v>-0.65135710382744916</c:v>
                </c:pt>
                <c:pt idx="4647">
                  <c:v>-0.63281344801197659</c:v>
                </c:pt>
                <c:pt idx="4648">
                  <c:v>-0.61389950753918343</c:v>
                </c:pt>
                <c:pt idx="4649">
                  <c:v>-0.59462634971807782</c:v>
                </c:pt>
                <c:pt idx="4650">
                  <c:v>-0.57500525205018482</c:v>
                </c:pt>
                <c:pt idx="4651">
                  <c:v>-0.55504769563069312</c:v>
                </c:pt>
                <c:pt idx="4652">
                  <c:v>-0.53476535843037043</c:v>
                </c:pt>
                <c:pt idx="4653">
                  <c:v>-0.51417010846227562</c:v>
                </c:pt>
                <c:pt idx="4654">
                  <c:v>-0.49327399683738954</c:v>
                </c:pt>
                <c:pt idx="4655">
                  <c:v>-0.47208925071292757</c:v>
                </c:pt>
                <c:pt idx="4656">
                  <c:v>-0.45062826613782242</c:v>
                </c:pt>
                <c:pt idx="4657">
                  <c:v>-0.4289036007992601</c:v>
                </c:pt>
                <c:pt idx="4658">
                  <c:v>-0.4069279666746321</c:v>
                </c:pt>
                <c:pt idx="4659">
                  <c:v>-0.3847142225933215</c:v>
                </c:pt>
                <c:pt idx="4660">
                  <c:v>-0.36227536671244581</c:v>
                </c:pt>
                <c:pt idx="4661">
                  <c:v>-0.33962452891107114</c:v>
                </c:pt>
                <c:pt idx="4662">
                  <c:v>-0.31677496310746989</c:v>
                </c:pt>
                <c:pt idx="4663">
                  <c:v>-0.29374003950367977</c:v>
                </c:pt>
                <c:pt idx="4664">
                  <c:v>-0.27053323676201863</c:v>
                </c:pt>
                <c:pt idx="4665">
                  <c:v>-0.24716813411825678</c:v>
                </c:pt>
                <c:pt idx="4666">
                  <c:v>-0.22365840343581889</c:v>
                </c:pt>
                <c:pt idx="4667">
                  <c:v>-0.2000178012057835</c:v>
                </c:pt>
                <c:pt idx="4668">
                  <c:v>-0.17626016049748849</c:v>
                </c:pt>
                <c:pt idx="4669">
                  <c:v>-0.15239938286420363</c:v>
                </c:pt>
                <c:pt idx="4670">
                  <c:v>-0.12844943020872873</c:v>
                </c:pt>
                <c:pt idx="4671">
                  <c:v>-0.10442431661380588</c:v>
                </c:pt>
                <c:pt idx="4672">
                  <c:v>-8.0338100141872759E-2</c:v>
                </c:pt>
                <c:pt idx="4673">
                  <c:v>-5.6204874609080975E-2</c:v>
                </c:pt>
                <c:pt idx="4674">
                  <c:v>-3.2038761338521043E-2</c:v>
                </c:pt>
                <c:pt idx="4675">
                  <c:v>-7.8539008972246301E-3</c:v>
                </c:pt>
                <c:pt idx="4676">
                  <c:v>1.6335555178093913E-2</c:v>
                </c:pt>
                <c:pt idx="4677">
                  <c:v>4.0515452661586911E-2</c:v>
                </c:pt>
                <c:pt idx="4678">
                  <c:v>6.4671642920524089E-2</c:v>
                </c:pt>
                <c:pt idx="4679">
                  <c:v>8.8789991194270473E-2</c:v>
                </c:pt>
                <c:pt idx="4680">
                  <c:v>0.11285638486501945</c:v>
                </c:pt>
                <c:pt idx="4681">
                  <c:v>0.13685674171569706</c:v>
                </c:pt>
                <c:pt idx="4682">
                  <c:v>0.16077701817007703</c:v>
                </c:pt>
                <c:pt idx="4683">
                  <c:v>0.18460321751015865</c:v>
                </c:pt>
                <c:pt idx="4684">
                  <c:v>0.20832139806625335</c:v>
                </c:pt>
                <c:pt idx="4685">
                  <c:v>0.23191768137485902</c:v>
                </c:pt>
                <c:pt idx="4686">
                  <c:v>0.25537826029941124</c:v>
                </c:pt>
                <c:pt idx="4687">
                  <c:v>0.27868940710950629</c:v>
                </c:pt>
                <c:pt idx="4688">
                  <c:v>0.30183748151345285</c:v>
                </c:pt>
                <c:pt idx="4689">
                  <c:v>0.32480893863979826</c:v>
                </c:pt>
                <c:pt idx="4690">
                  <c:v>0.347590336963019</c:v>
                </c:pt>
                <c:pt idx="4691">
                  <c:v>0.37016834616861799</c:v>
                </c:pt>
                <c:pt idx="4692">
                  <c:v>0.39252975495327003</c:v>
                </c:pt>
                <c:pt idx="4693">
                  <c:v>0.41466147875532677</c:v>
                </c:pt>
                <c:pt idx="4694">
                  <c:v>0.43655056741104242</c:v>
                </c:pt>
                <c:pt idx="4695">
                  <c:v>0.45818421273227655</c:v>
                </c:pt>
                <c:pt idx="4696">
                  <c:v>0.47954975600111871</c:v>
                </c:pt>
                <c:pt idx="4697">
                  <c:v>0.5006346953769385</c:v>
                </c:pt>
                <c:pt idx="4698">
                  <c:v>0.52142669321175505</c:v>
                </c:pt>
                <c:pt idx="4699">
                  <c:v>0.54191358326952843</c:v>
                </c:pt>
                <c:pt idx="4700">
                  <c:v>0.56208337784504114</c:v>
                </c:pt>
                <c:pt idx="4701">
                  <c:v>0.58192427477842545</c:v>
                </c:pt>
                <c:pt idx="4702">
                  <c:v>0.60142466436111663</c:v>
                </c:pt>
                <c:pt idx="4703">
                  <c:v>0.62057313612909204</c:v>
                </c:pt>
                <c:pt idx="4704">
                  <c:v>0.63935848553962893</c:v>
                </c:pt>
                <c:pt idx="4705">
                  <c:v>0.65776972052756655</c:v>
                </c:pt>
                <c:pt idx="4706">
                  <c:v>0.6757960679371402</c:v>
                </c:pt>
                <c:pt idx="4707">
                  <c:v>0.69342697982582324</c:v>
                </c:pt>
                <c:pt idx="4708">
                  <c:v>0.71065213963638307</c:v>
                </c:pt>
                <c:pt idx="4709">
                  <c:v>0.72746146823345315</c:v>
                </c:pt>
                <c:pt idx="4710">
                  <c:v>0.74384512980127304</c:v>
                </c:pt>
                <c:pt idx="4711">
                  <c:v>0.75979353759904866</c:v>
                </c:pt>
                <c:pt idx="4712">
                  <c:v>0.77529735957048285</c:v>
                </c:pt>
                <c:pt idx="4713">
                  <c:v>0.79034752380436812</c:v>
                </c:pt>
                <c:pt idx="4714">
                  <c:v>0.80493522384295235</c:v>
                </c:pt>
                <c:pt idx="4715">
                  <c:v>0.81905192383489167</c:v>
                </c:pt>
                <c:pt idx="4716">
                  <c:v>0.83268936352998912</c:v>
                </c:pt>
                <c:pt idx="4717">
                  <c:v>0.84583956311254171</c:v>
                </c:pt>
                <c:pt idx="4718">
                  <c:v>0.8584948278706781</c:v>
                </c:pt>
                <c:pt idx="4719">
                  <c:v>0.87064775269886596</c:v>
                </c:pt>
                <c:pt idx="4720">
                  <c:v>0.88229122643089275</c:v>
                </c:pt>
                <c:pt idx="4721">
                  <c:v>0.89341843600091975</c:v>
                </c:pt>
                <c:pt idx="4722">
                  <c:v>0.90402287043009977</c:v>
                </c:pt>
                <c:pt idx="4723">
                  <c:v>0.91409832463637386</c:v>
                </c:pt>
                <c:pt idx="4724">
                  <c:v>0.92363890306533603</c:v>
                </c:pt>
                <c:pt idx="4725">
                  <c:v>0.93263902313997527</c:v>
                </c:pt>
                <c:pt idx="4726">
                  <c:v>0.94109341852723283</c:v>
                </c:pt>
                <c:pt idx="4727">
                  <c:v>0.94899714221956399</c:v>
                </c:pt>
                <c:pt idx="4728">
                  <c:v>0.95634556942964444</c:v>
                </c:pt>
                <c:pt idx="4729">
                  <c:v>0.96313440029649144</c:v>
                </c:pt>
                <c:pt idx="4730">
                  <c:v>0.96935966240150173</c:v>
                </c:pt>
                <c:pt idx="4731">
                  <c:v>0.97501771309288277</c:v>
                </c:pt>
                <c:pt idx="4732">
                  <c:v>0.98010524161709378</c:v>
                </c:pt>
                <c:pt idx="4733">
                  <c:v>0.98461927105611291</c:v>
                </c:pt>
                <c:pt idx="4734">
                  <c:v>0.9885571600693589</c:v>
                </c:pt>
                <c:pt idx="4735">
                  <c:v>0.99191660443922991</c:v>
                </c:pt>
                <c:pt idx="4736">
                  <c:v>0.99469563841940345</c:v>
                </c:pt>
                <c:pt idx="4737">
                  <c:v>0.99689263588507748</c:v>
                </c:pt>
                <c:pt idx="4738">
                  <c:v>0.99850631128447132</c:v>
                </c:pt>
                <c:pt idx="4739">
                  <c:v>0.99953572039106053</c:v>
                </c:pt>
                <c:pt idx="4740">
                  <c:v>0.9999802608560826</c:v>
                </c:pt>
                <c:pt idx="4741">
                  <c:v>0.99983967256099082</c:v>
                </c:pt>
                <c:pt idx="4742">
                  <c:v>0.99911403776966456</c:v>
                </c:pt>
                <c:pt idx="4743">
                  <c:v>0.9978037810802699</c:v>
                </c:pt>
                <c:pt idx="4744">
                  <c:v>0.99590966917681278</c:v>
                </c:pt>
                <c:pt idx="4745">
                  <c:v>0.99343281038052189</c:v>
                </c:pt>
                <c:pt idx="4746">
                  <c:v>0.99037465400131874</c:v>
                </c:pt>
                <c:pt idx="4747">
                  <c:v>0.98673698948977961</c:v>
                </c:pt>
                <c:pt idx="4748">
                  <c:v>0.98252194539004134</c:v>
                </c:pt>
                <c:pt idx="4749">
                  <c:v>0.97773198809431805</c:v>
                </c:pt>
                <c:pt idx="4750">
                  <c:v>0.97236992039971137</c:v>
                </c:pt>
                <c:pt idx="4751">
                  <c:v>0.96643887986816968</c:v>
                </c:pt>
                <c:pt idx="4752">
                  <c:v>0.95994233699059273</c:v>
                </c:pt>
                <c:pt idx="4753">
                  <c:v>0.95288409315610023</c:v>
                </c:pt>
                <c:pt idx="4754">
                  <c:v>0.94526827842767103</c:v>
                </c:pt>
                <c:pt idx="4755">
                  <c:v>0.93709934912550241</c:v>
                </c:pt>
                <c:pt idx="4756">
                  <c:v>0.92838208521942622</c:v>
                </c:pt>
                <c:pt idx="4757">
                  <c:v>0.91912158753193907</c:v>
                </c:pt>
                <c:pt idx="4758">
                  <c:v>0.90932327475353603</c:v>
                </c:pt>
                <c:pt idx="4759">
                  <c:v>0.89899288027200286</c:v>
                </c:pt>
                <c:pt idx="4760">
                  <c:v>0.88813644881755971</c:v>
                </c:pt>
                <c:pt idx="4761">
                  <c:v>0.87676033292588207</c:v>
                </c:pt>
                <c:pt idx="4762">
                  <c:v>0.86487118922096007</c:v>
                </c:pt>
                <c:pt idx="4763">
                  <c:v>0.85247597452001589</c:v>
                </c:pt>
                <c:pt idx="4764">
                  <c:v>0.83958194176283285</c:v>
                </c:pt>
                <c:pt idx="4765">
                  <c:v>0.82619663576774693</c:v>
                </c:pt>
                <c:pt idx="4766">
                  <c:v>0.81232788881684581</c:v>
                </c:pt>
                <c:pt idx="4767">
                  <c:v>0.79798381607303137</c:v>
                </c:pt>
                <c:pt idx="4768">
                  <c:v>0.78317281083148826</c:v>
                </c:pt>
                <c:pt idx="4769">
                  <c:v>0.76790353960840174</c:v>
                </c:pt>
                <c:pt idx="4770">
                  <c:v>0.75218493706988188</c:v>
                </c:pt>
                <c:pt idx="4771">
                  <c:v>0.73602620080390457</c:v>
                </c:pt>
                <c:pt idx="4772">
                  <c:v>0.71943678593840343</c:v>
                </c:pt>
                <c:pt idx="4773">
                  <c:v>0.70242639960874975</c:v>
                </c:pt>
                <c:pt idx="4774">
                  <c:v>0.68500499527768866</c:v>
                </c:pt>
                <c:pt idx="4775">
                  <c:v>0.66718276691113554</c:v>
                </c:pt>
                <c:pt idx="4776">
                  <c:v>0.64897014301333689</c:v>
                </c:pt>
                <c:pt idx="4777">
                  <c:v>0.63037778052470239</c:v>
                </c:pt>
                <c:pt idx="4778">
                  <c:v>0.61141655858596566</c:v>
                </c:pt>
                <c:pt idx="4779">
                  <c:v>0.59209757217243741</c:v>
                </c:pt>
                <c:pt idx="4780">
                  <c:v>0.57243212560179957</c:v>
                </c:pt>
                <c:pt idx="4781">
                  <c:v>0.55243172591957124</c:v>
                </c:pt>
                <c:pt idx="4782">
                  <c:v>0.53210807616584055</c:v>
                </c:pt>
                <c:pt idx="4783">
                  <c:v>0.51147306852730645</c:v>
                </c:pt>
                <c:pt idx="4784">
                  <c:v>0.49053877737875312</c:v>
                </c:pt>
                <c:pt idx="4785">
                  <c:v>0.46931745221781135</c:v>
                </c:pt>
                <c:pt idx="4786">
                  <c:v>0.44782151049724545</c:v>
                </c:pt>
                <c:pt idx="4787">
                  <c:v>0.42606353035907601</c:v>
                </c:pt>
                <c:pt idx="4788">
                  <c:v>0.40405624327456519</c:v>
                </c:pt>
                <c:pt idx="4789">
                  <c:v>0.38181252659448023</c:v>
                </c:pt>
                <c:pt idx="4790">
                  <c:v>0.35934539601411403</c:v>
                </c:pt>
                <c:pt idx="4791">
                  <c:v>0.3366679979572389</c:v>
                </c:pt>
                <c:pt idx="4792">
                  <c:v>0.31379360188356359</c:v>
                </c:pt>
                <c:pt idx="4793">
                  <c:v>0.29073559252431752</c:v>
                </c:pt>
                <c:pt idx="4794">
                  <c:v>0.26750746205026521</c:v>
                </c:pt>
                <c:pt idx="4795">
                  <c:v>0.24412280217685239</c:v>
                </c:pt>
                <c:pt idx="4796">
                  <c:v>0.22059529621122673</c:v>
                </c:pt>
                <c:pt idx="4797">
                  <c:v>0.19693871104554311</c:v>
                </c:pt>
                <c:pt idx="4798">
                  <c:v>0.1731668891013578</c:v>
                </c:pt>
                <c:pt idx="4799">
                  <c:v>0.14929374022995304</c:v>
                </c:pt>
                <c:pt idx="4800">
                  <c:v>0.12533323357308102</c:v>
                </c:pt>
                <c:pt idx="4801">
                  <c:v>0.10129938938901326</c:v>
                </c:pt>
                <c:pt idx="4802">
                  <c:v>7.7206270848806977E-2</c:v>
                </c:pt>
                <c:pt idx="4803">
                  <c:v>5.3067975807334668E-2</c:v>
                </c:pt>
                <c:pt idx="4804">
                  <c:v>2.8898628554018219E-2</c:v>
                </c:pt>
                <c:pt idx="4805">
                  <c:v>4.7123715482229331E-3</c:v>
                </c:pt>
                <c:pt idx="4806">
                  <c:v>-1.9476642856108041E-2</c:v>
                </c:pt>
                <c:pt idx="4807">
                  <c:v>-4.3654260691609138E-2</c:v>
                </c:pt>
                <c:pt idx="4808">
                  <c:v>-6.780633465944981E-2</c:v>
                </c:pt>
                <c:pt idx="4809">
                  <c:v>-9.1918732407602941E-2</c:v>
                </c:pt>
                <c:pt idx="4810">
                  <c:v>-0.1159773448001543</c:v>
                </c:pt>
                <c:pt idx="4811">
                  <c:v>-0.13996809417316949</c:v>
                </c:pt>
                <c:pt idx="4812">
                  <c:v>-0.16387694257214463</c:v>
                </c:pt>
                <c:pt idx="4813">
                  <c:v>-0.18768989996609498</c:v>
                </c:pt>
                <c:pt idx="4814">
                  <c:v>-0.21139303243372837</c:v>
                </c:pt>
                <c:pt idx="4815">
                  <c:v>-0.23497247031678589</c:v>
                </c:pt>
                <c:pt idx="4816">
                  <c:v>-0.25841441633565437</c:v>
                </c:pt>
                <c:pt idx="4817">
                  <c:v>-0.28170515366275312</c:v>
                </c:pt>
                <c:pt idx="4818">
                  <c:v>-0.30483105394884319</c:v>
                </c:pt>
                <c:pt idx="4819">
                  <c:v>-0.32777858529744186</c:v>
                </c:pt>
                <c:pt idx="4820">
                  <c:v>-0.3505343201829223</c:v>
                </c:pt>
                <c:pt idx="4821">
                  <c:v>-0.37308494330753966</c:v>
                </c:pt>
                <c:pt idx="4822">
                  <c:v>-0.39541725939266836</c:v>
                </c:pt>
                <c:pt idx="4823">
                  <c:v>-0.41751820089993197</c:v>
                </c:pt>
                <c:pt idx="4824">
                  <c:v>-0.43937483567758551</c:v>
                </c:pt>
                <c:pt idx="4825">
                  <c:v>-0.46097437452756029</c:v>
                </c:pt>
                <c:pt idx="4826">
                  <c:v>-0.48230417868897929</c:v>
                </c:pt>
                <c:pt idx="4827">
                  <c:v>-0.50335176723364228</c:v>
                </c:pt>
                <c:pt idx="4828">
                  <c:v>-0.52410482436904493</c:v>
                </c:pt>
                <c:pt idx="4829">
                  <c:v>-0.54455120664488377</c:v>
                </c:pt>
                <c:pt idx="4830">
                  <c:v>-0.56467895005871371</c:v>
                </c:pt>
                <c:pt idx="4831">
                  <c:v>-0.58447627705649641</c:v>
                </c:pt>
                <c:pt idx="4832">
                  <c:v>-0.60393160342415808</c:v>
                </c:pt>
                <c:pt idx="4833">
                  <c:v>-0.62303354506601427</c:v>
                </c:pt>
                <c:pt idx="4834">
                  <c:v>-0.64177092466599417</c:v>
                </c:pt>
                <c:pt idx="4835">
                  <c:v>-0.660132778227974</c:v>
                </c:pt>
                <c:pt idx="4836">
                  <c:v>-0.67810836149128473</c:v>
                </c:pt>
                <c:pt idx="4837">
                  <c:v>-0.69568715621754718</c:v>
                </c:pt>
                <c:pt idx="4838">
                  <c:v>-0.71285887634535106</c:v>
                </c:pt>
                <c:pt idx="4839">
                  <c:v>-0.72961347400907273</c:v>
                </c:pt>
                <c:pt idx="4840">
                  <c:v>-0.74594114541821699</c:v>
                </c:pt>
                <c:pt idx="4841">
                  <c:v>-0.76183233659408844</c:v>
                </c:pt>
                <c:pt idx="4842">
                  <c:v>-0.77727774896014201</c:v>
                </c:pt>
                <c:pt idx="4843">
                  <c:v>-0.79226834478298458</c:v>
                </c:pt>
                <c:pt idx="4844">
                  <c:v>-0.80679535246074274</c:v>
                </c:pt>
                <c:pt idx="4845">
                  <c:v>-0.82085027165562763</c:v>
                </c:pt>
                <c:pt idx="4846">
                  <c:v>-0.8344248782678525</c:v>
                </c:pt>
                <c:pt idx="4847">
                  <c:v>-0.84751122924790845</c:v>
                </c:pt>
                <c:pt idx="4848">
                  <c:v>-0.86010166724431425</c:v>
                </c:pt>
                <c:pt idx="4849">
                  <c:v>-0.87218882508426732</c:v>
                </c:pt>
                <c:pt idx="4850">
                  <c:v>-0.88376563008449294</c:v>
                </c:pt>
                <c:pt idx="4851">
                  <c:v>-0.89482530818971373</c:v>
                </c:pt>
                <c:pt idx="4852">
                  <c:v>-0.90536138793644583</c:v>
                </c:pt>
                <c:pt idx="4853">
                  <c:v>-0.91536770423972924</c:v>
                </c:pt>
                <c:pt idx="4854">
                  <c:v>-0.92483840200053125</c:v>
                </c:pt>
                <c:pt idx="4855">
                  <c:v>-0.93376793953182036</c:v>
                </c:pt>
                <c:pt idx="4856">
                  <c:v>-0.94215109180124534</c:v>
                </c:pt>
                <c:pt idx="4857">
                  <c:v>-0.94998295348848072</c:v>
                </c:pt>
                <c:pt idx="4858">
                  <c:v>-0.95725894185554461</c:v>
                </c:pt>
                <c:pt idx="4859">
                  <c:v>-0.96397479942835484</c:v>
                </c:pt>
                <c:pt idx="4860">
                  <c:v>-0.9701265964879231</c:v>
                </c:pt>
                <c:pt idx="4861">
                  <c:v>-0.97571073336980596</c:v>
                </c:pt>
                <c:pt idx="4862">
                  <c:v>-0.98072394257042228</c:v>
                </c:pt>
                <c:pt idx="4863">
                  <c:v>-0.98516329065898134</c:v>
                </c:pt>
                <c:pt idx="4864">
                  <c:v>-0.98902617999396325</c:v>
                </c:pt>
                <c:pt idx="4865">
                  <c:v>-0.99231035024310832</c:v>
                </c:pt>
                <c:pt idx="4866">
                  <c:v>-0.99501387970601551</c:v>
                </c:pt>
                <c:pt idx="4867">
                  <c:v>-0.99713518643861521</c:v>
                </c:pt>
                <c:pt idx="4868">
                  <c:v>-0.99867302917882983</c:v>
                </c:pt>
                <c:pt idx="4869">
                  <c:v>-0.99962650807288</c:v>
                </c:pt>
                <c:pt idx="4870">
                  <c:v>-0.99999506520182979</c:v>
                </c:pt>
                <c:pt idx="4871">
                  <c:v>-0.99977848490804677</c:v>
                </c:pt>
                <c:pt idx="4872">
                  <c:v>-0.99897689392139144</c:v>
                </c:pt>
                <c:pt idx="4873">
                  <c:v>-0.99759076128506152</c:v>
                </c:pt>
                <c:pt idx="4874">
                  <c:v>-0.99562089808113841</c:v>
                </c:pt>
                <c:pt idx="4875">
                  <c:v>-0.99306845695598989</c:v>
                </c:pt>
                <c:pt idx="4876">
                  <c:v>-0.98993493144580513</c:v>
                </c:pt>
                <c:pt idx="4877">
                  <c:v>-0.98622215510267452</c:v>
                </c:pt>
                <c:pt idx="4878">
                  <c:v>-0.98193230042170243</c:v>
                </c:pt>
                <c:pt idx="4879">
                  <c:v>-0.97706787756978275</c:v>
                </c:pt>
                <c:pt idx="4880">
                  <c:v>-0.97163173291681482</c:v>
                </c:pt>
                <c:pt idx="4881">
                  <c:v>-0.96562704737017124</c:v>
                </c:pt>
                <c:pt idx="4882">
                  <c:v>-0.95905733451340891</c:v>
                </c:pt>
                <c:pt idx="4883">
                  <c:v>-0.95192643855035075</c:v>
                </c:pt>
                <c:pt idx="4884">
                  <c:v>-0.94423853205567765</c:v>
                </c:pt>
                <c:pt idx="4885">
                  <c:v>-0.93599811353337248</c:v>
                </c:pt>
                <c:pt idx="4886">
                  <c:v>-0.92721000478449056</c:v>
                </c:pt>
                <c:pt idx="4887">
                  <c:v>-0.91787934808571758</c:v>
                </c:pt>
                <c:pt idx="4888">
                  <c:v>-0.90801160318039853</c:v>
                </c:pt>
                <c:pt idx="4889">
                  <c:v>-0.89761254408385427</c:v>
                </c:pt>
                <c:pt idx="4890">
                  <c:v>-0.88668825570475795</c:v>
                </c:pt>
                <c:pt idx="4891">
                  <c:v>-0.87524513028458839</c:v>
                </c:pt>
                <c:pt idx="4892">
                  <c:v>-0.86328986365731075</c:v>
                </c:pt>
                <c:pt idx="4893">
                  <c:v>-0.85082945133135646</c:v>
                </c:pt>
                <c:pt idx="4894">
                  <c:v>-0.83787118439624542</c:v>
                </c:pt>
                <c:pt idx="4895">
                  <c:v>-0.82442264525632003</c:v>
                </c:pt>
                <c:pt idx="4896">
                  <c:v>-0.81049170319395369</c:v>
                </c:pt>
                <c:pt idx="4897">
                  <c:v>-0.79608650976489093</c:v>
                </c:pt>
                <c:pt idx="4898">
                  <c:v>-0.78121549402849266</c:v>
                </c:pt>
                <c:pt idx="4899">
                  <c:v>-0.76588735761553017</c:v>
                </c:pt>
                <c:pt idx="4900">
                  <c:v>-0.75011106963648222</c:v>
                </c:pt>
                <c:pt idx="4901">
                  <c:v>-0.7338958614334008</c:v>
                </c:pt>
                <c:pt idx="4902">
                  <c:v>-0.71725122117825513</c:v>
                </c:pt>
                <c:pt idx="4903">
                  <c:v>-0.70018688832098896</c:v>
                </c:pt>
                <c:pt idx="4904">
                  <c:v>-0.68271284789064524</c:v>
                </c:pt>
                <c:pt idx="4905">
                  <c:v>-0.66483932465264284</c:v>
                </c:pt>
                <c:pt idx="4906">
                  <c:v>-0.64657677712592521</c:v>
                </c:pt>
                <c:pt idx="4907">
                  <c:v>-0.62793589146322959</c:v>
                </c:pt>
                <c:pt idx="4908">
                  <c:v>-0.60892757519815488</c:v>
                </c:pt>
                <c:pt idx="4909">
                  <c:v>-0.58956295086278909</c:v>
                </c:pt>
                <c:pt idx="4910">
                  <c:v>-0.569853349479436</c:v>
                </c:pt>
                <c:pt idx="4911">
                  <c:v>-0.54981030393034158</c:v>
                </c:pt>
                <c:pt idx="4912">
                  <c:v>-0.52944554220940876</c:v>
                </c:pt>
                <c:pt idx="4913">
                  <c:v>-0.50877098055964209</c:v>
                </c:pt>
                <c:pt idx="4914">
                  <c:v>-0.48779871650043599</c:v>
                </c:pt>
                <c:pt idx="4915">
                  <c:v>-0.46654102174890133</c:v>
                </c:pt>
                <c:pt idx="4916">
                  <c:v>-0.44501033503915377</c:v>
                </c:pt>
                <c:pt idx="4917">
                  <c:v>-0.42321925484386985</c:v>
                </c:pt>
                <c:pt idx="4918">
                  <c:v>-0.4011805320024891</c:v>
                </c:pt>
                <c:pt idx="4919">
                  <c:v>-0.37890706226014625</c:v>
                </c:pt>
                <c:pt idx="4920">
                  <c:v>-0.35641187872181118</c:v>
                </c:pt>
                <c:pt idx="4921">
                  <c:v>-0.33370814422617251</c:v>
                </c:pt>
                <c:pt idx="4922">
                  <c:v>-0.31080914364349099</c:v>
                </c:pt>
                <c:pt idx="4923">
                  <c:v>-0.28772827610204593</c:v>
                </c:pt>
                <c:pt idx="4924">
                  <c:v>-0.26447904714784543</c:v>
                </c:pt>
                <c:pt idx="4925">
                  <c:v>-0.24107506084194741</c:v>
                </c:pt>
                <c:pt idx="4926">
                  <c:v>-0.21753001180013323</c:v>
                </c:pt>
                <c:pt idx="4927">
                  <c:v>-0.19385767717971858</c:v>
                </c:pt>
                <c:pt idx="4928">
                  <c:v>-0.17007190861794233</c:v>
                </c:pt>
                <c:pt idx="4929">
                  <c:v>-0.14618662412677311</c:v>
                </c:pt>
                <c:pt idx="4930">
                  <c:v>-0.12221579994900317</c:v>
                </c:pt>
                <c:pt idx="4931">
                  <c:v>-9.8173462380143794E-2</c:v>
                </c:pt>
                <c:pt idx="4932">
                  <c:v>-7.4073679561031697E-2</c:v>
                </c:pt>
                <c:pt idx="4933">
                  <c:v>-4.993055324609167E-2</c:v>
                </c:pt>
                <c:pt idx="4934">
                  <c:v>-2.5758210551718484E-2</c:v>
                </c:pt>
                <c:pt idx="4935">
                  <c:v>-1.5707956900307364E-3</c:v>
                </c:pt>
                <c:pt idx="4936">
                  <c:v>2.2617538307520259E-2</c:v>
                </c:pt>
                <c:pt idx="4937">
                  <c:v>4.6792637871702375E-2</c:v>
                </c:pt>
                <c:pt idx="4938">
                  <c:v>7.0940357177241301E-2</c:v>
                </c:pt>
                <c:pt idx="4939">
                  <c:v>9.504656642015584E-2</c:v>
                </c:pt>
                <c:pt idx="4940">
                  <c:v>0.11909716008571818</c:v>
                </c:pt>
                <c:pt idx="4941">
                  <c:v>0.14307806520207419</c:v>
                </c:pt>
                <c:pt idx="4942">
                  <c:v>0.16697524957494922</c:v>
                </c:pt>
                <c:pt idx="4943">
                  <c:v>0.19077472999849251</c:v>
                </c:pt>
                <c:pt idx="4944">
                  <c:v>0.21446258043733044</c:v>
                </c:pt>
                <c:pt idx="4945">
                  <c:v>0.23802494017529346</c:v>
                </c:pt>
                <c:pt idx="4946">
                  <c:v>0.26144802192592126</c:v>
                </c:pt>
                <c:pt idx="4947">
                  <c:v>0.2847181198998765</c:v>
                </c:pt>
                <c:pt idx="4948">
                  <c:v>0.307821617824797</c:v>
                </c:pt>
                <c:pt idx="4949">
                  <c:v>0.33074499691276543</c:v>
                </c:pt>
                <c:pt idx="4950">
                  <c:v>0.35347484377061589</c:v>
                </c:pt>
                <c:pt idx="4951">
                  <c:v>0.37599785824869225</c:v>
                </c:pt>
                <c:pt idx="4952">
                  <c:v>0.39830086122334063</c:v>
                </c:pt>
                <c:pt idx="4953">
                  <c:v>0.42037080230846702</c:v>
                </c:pt>
                <c:pt idx="4954">
                  <c:v>0.44219476749188419</c:v>
                </c:pt>
                <c:pt idx="4955">
                  <c:v>0.46375998669185869</c:v>
                </c:pt>
                <c:pt idx="4956">
                  <c:v>0.48505384122932377</c:v>
                </c:pt>
                <c:pt idx="4957">
                  <c:v>0.50606387121161589</c:v>
                </c:pt>
                <c:pt idx="4958">
                  <c:v>0.5267777828232969</c:v>
                </c:pt>
                <c:pt idx="4959">
                  <c:v>0.54718345551968672</c:v>
                </c:pt>
                <c:pt idx="4960">
                  <c:v>0.56726894911912062</c:v>
                </c:pt>
                <c:pt idx="4961">
                  <c:v>0.58702251078966516</c:v>
                </c:pt>
                <c:pt idx="4962">
                  <c:v>0.60643258192610339</c:v>
                </c:pt>
                <c:pt idx="4963">
                  <c:v>0.62548780491337697</c:v>
                </c:pt>
                <c:pt idx="4964">
                  <c:v>0.64417702977241675</c:v>
                </c:pt>
                <c:pt idx="4965">
                  <c:v>0.66248932068436805</c:v>
                </c:pt>
                <c:pt idx="4966">
                  <c:v>0.68041396238966612</c:v>
                </c:pt>
                <c:pt idx="4967">
                  <c:v>0.69794046645789087</c:v>
                </c:pt>
                <c:pt idx="4968">
                  <c:v>0.71505857742500389</c:v>
                </c:pt>
                <c:pt idx="4969">
                  <c:v>0.73175827879426236</c:v>
                </c:pt>
                <c:pt idx="4970">
                  <c:v>0.74802979889721533</c:v>
                </c:pt>
                <c:pt idx="4971">
                  <c:v>0.7638636166115319</c:v>
                </c:pt>
                <c:pt idx="4972">
                  <c:v>0.77925046693222022</c:v>
                </c:pt>
                <c:pt idx="4973">
                  <c:v>0.79418134639290006</c:v>
                </c:pt>
                <c:pt idx="4974">
                  <c:v>0.80864751833412263</c:v>
                </c:pt>
                <c:pt idx="4975">
                  <c:v>0.82264051801556659</c:v>
                </c:pt>
                <c:pt idx="4976">
                  <c:v>0.83615215756904793</c:v>
                </c:pt>
                <c:pt idx="4977">
                  <c:v>0.84917453078959837</c:v>
                </c:pt>
                <c:pt idx="4978">
                  <c:v>0.86170001776172644</c:v>
                </c:pt>
                <c:pt idx="4979">
                  <c:v>0.8737212893180909</c:v>
                </c:pt>
                <c:pt idx="4980">
                  <c:v>0.88523131132811672</c:v>
                </c:pt>
                <c:pt idx="4981">
                  <c:v>0.89622334881396704</c:v>
                </c:pt>
                <c:pt idx="4982">
                  <c:v>0.90669096989140996</c:v>
                </c:pt>
                <c:pt idx="4983">
                  <c:v>0.91662804953339461</c:v>
                </c:pt>
                <c:pt idx="4984">
                  <c:v>0.92602877315406762</c:v>
                </c:pt>
                <c:pt idx="4985">
                  <c:v>0.9348876400110866</c:v>
                </c:pt>
                <c:pt idx="4986">
                  <c:v>0.9431994664243456</c:v>
                </c:pt>
                <c:pt idx="4987">
                  <c:v>0.95095938880916775</c:v>
                </c:pt>
                <c:pt idx="4988">
                  <c:v>0.95816286652215599</c:v>
                </c:pt>
                <c:pt idx="4989">
                  <c:v>0.96480568451812243</c:v>
                </c:pt>
                <c:pt idx="4990">
                  <c:v>0.97088395581649178</c:v>
                </c:pt>
                <c:pt idx="4991">
                  <c:v>0.97639412377570634</c:v>
                </c:pt>
                <c:pt idx="4992">
                  <c:v>0.98133296417437399</c:v>
                </c:pt>
                <c:pt idx="4993">
                  <c:v>0.98569758709789723</c:v>
                </c:pt>
                <c:pt idx="4994">
                  <c:v>0.98948543862946126</c:v>
                </c:pt>
                <c:pt idx="4995">
                  <c:v>0.99269430234444389</c:v>
                </c:pt>
                <c:pt idx="4996">
                  <c:v>0.99532230060733906</c:v>
                </c:pt>
                <c:pt idx="4997">
                  <c:v>0.99736789567042472</c:v>
                </c:pt>
                <c:pt idx="4998">
                  <c:v>0.9988298905735733</c:v>
                </c:pt>
                <c:pt idx="4999">
                  <c:v>0.99970742984463212</c:v>
                </c:pt>
                <c:pt idx="5000">
                  <c:v>1</c:v>
                </c:pt>
                <c:pt idx="5001">
                  <c:v>0.99970742984508565</c:v>
                </c:pt>
                <c:pt idx="5002">
                  <c:v>0.99882989057448002</c:v>
                </c:pt>
                <c:pt idx="5003">
                  <c:v>0.99736789567178519</c:v>
                </c:pt>
                <c:pt idx="5004">
                  <c:v>0.9953223006091505</c:v>
                </c:pt>
                <c:pt idx="5005">
                  <c:v>0.99269430234670619</c:v>
                </c:pt>
                <c:pt idx="5006">
                  <c:v>0.98948543863217309</c:v>
                </c:pt>
                <c:pt idx="5007">
                  <c:v>0.98569758710105704</c:v>
                </c:pt>
                <c:pt idx="5008">
                  <c:v>0.98133296417797988</c:v>
                </c:pt>
                <c:pt idx="5009">
                  <c:v>0.97639412377975632</c:v>
                </c:pt>
                <c:pt idx="5010">
                  <c:v>0.97088395582098341</c:v>
                </c:pt>
                <c:pt idx="5011">
                  <c:v>0.96480568452305304</c:v>
                </c:pt>
                <c:pt idx="5012">
                  <c:v>0.95816286652752258</c:v>
                </c:pt>
                <c:pt idx="5013">
                  <c:v>0.95095938881496733</c:v>
                </c:pt>
                <c:pt idx="5014">
                  <c:v>0.94319946643057484</c:v>
                </c:pt>
                <c:pt idx="5015">
                  <c:v>0.93488764001774183</c:v>
                </c:pt>
                <c:pt idx="5016">
                  <c:v>0.92602877316114485</c:v>
                </c:pt>
                <c:pt idx="5017">
                  <c:v>0.91662804954088972</c:v>
                </c:pt>
                <c:pt idx="5018">
                  <c:v>0.90669096989931863</c:v>
                </c:pt>
                <c:pt idx="5019">
                  <c:v>0.8962233488222846</c:v>
                </c:pt>
                <c:pt idx="5020">
                  <c:v>0.8852313113368383</c:v>
                </c:pt>
                <c:pt idx="5021">
                  <c:v>0.87372128932721138</c:v>
                </c:pt>
                <c:pt idx="5022">
                  <c:v>0.8617000177712405</c:v>
                </c:pt>
                <c:pt idx="5023">
                  <c:v>0.84917453079950045</c:v>
                </c:pt>
                <c:pt idx="5024">
                  <c:v>0.83615215757933226</c:v>
                </c:pt>
                <c:pt idx="5025">
                  <c:v>0.82264051802622717</c:v>
                </c:pt>
                <c:pt idx="5026">
                  <c:v>0.80864751834516146</c:v>
                </c:pt>
                <c:pt idx="5027">
                  <c:v>0.79418134640429416</c:v>
                </c:pt>
                <c:pt idx="5028">
                  <c:v>0.77925046694397115</c:v>
                </c:pt>
                <c:pt idx="5029">
                  <c:v>0.76386361662364188</c:v>
                </c:pt>
                <c:pt idx="5030">
                  <c:v>0.74802979890965915</c:v>
                </c:pt>
                <c:pt idx="5031">
                  <c:v>0.7317582788070417</c:v>
                </c:pt>
                <c:pt idx="5032">
                  <c:v>0.71505857743812129</c:v>
                </c:pt>
                <c:pt idx="5033">
                  <c:v>0.6979404664713188</c:v>
                </c:pt>
                <c:pt idx="5034">
                  <c:v>0.68041396240340668</c:v>
                </c:pt>
                <c:pt idx="5035">
                  <c:v>0.66248932069842381</c:v>
                </c:pt>
                <c:pt idx="5036">
                  <c:v>0.64417702978675817</c:v>
                </c:pt>
                <c:pt idx="5037">
                  <c:v>0.62548780492800626</c:v>
                </c:pt>
                <c:pt idx="5038">
                  <c:v>0.60643258194101224</c:v>
                </c:pt>
                <c:pt idx="5039">
                  <c:v>0.58702251080484458</c:v>
                </c:pt>
                <c:pt idx="5040">
                  <c:v>0.56726894913456183</c:v>
                </c:pt>
                <c:pt idx="5041">
                  <c:v>0.54718345553538073</c:v>
                </c:pt>
                <c:pt idx="5042">
                  <c:v>0.52677778283923438</c:v>
                </c:pt>
                <c:pt idx="5043">
                  <c:v>0.50606387122778762</c:v>
                </c:pt>
                <c:pt idx="5044">
                  <c:v>0.48505384124572032</c:v>
                </c:pt>
                <c:pt idx="5045">
                  <c:v>0.46375998670847046</c:v>
                </c:pt>
                <c:pt idx="5046">
                  <c:v>0.4421947675087014</c:v>
                </c:pt>
                <c:pt idx="5047">
                  <c:v>0.42037080232547991</c:v>
                </c:pt>
                <c:pt idx="5048">
                  <c:v>0.39830086124053915</c:v>
                </c:pt>
                <c:pt idx="5049">
                  <c:v>0.37599785826606635</c:v>
                </c:pt>
                <c:pt idx="5050">
                  <c:v>0.35347484378815547</c:v>
                </c:pt>
                <c:pt idx="5051">
                  <c:v>0.33074499693046017</c:v>
                </c:pt>
                <c:pt idx="5052">
                  <c:v>0.30782161784263656</c:v>
                </c:pt>
                <c:pt idx="5053">
                  <c:v>0.28471811991785045</c:v>
                </c:pt>
                <c:pt idx="5054">
                  <c:v>0.26144802194401906</c:v>
                </c:pt>
                <c:pt idx="5055">
                  <c:v>0.23802494019350459</c:v>
                </c:pt>
                <c:pt idx="5056">
                  <c:v>0.21446258045564418</c:v>
                </c:pt>
                <c:pt idx="5057">
                  <c:v>0.19077473001689815</c:v>
                </c:pt>
                <c:pt idx="5058">
                  <c:v>0.16697524959345</c:v>
                </c:pt>
                <c:pt idx="5059">
                  <c:v>0.14307806522063127</c:v>
                </c:pt>
                <c:pt idx="5060">
                  <c:v>0.11909716010433472</c:v>
                </c:pt>
                <c:pt idx="5061">
                  <c:v>9.5046566438835106E-2</c:v>
                </c:pt>
                <c:pt idx="5062">
                  <c:v>7.0940357195944062E-2</c:v>
                </c:pt>
                <c:pt idx="5063">
                  <c:v>4.679263789043183E-2</c:v>
                </c:pt>
                <c:pt idx="5064">
                  <c:v>2.2617538326279666E-2</c:v>
                </c:pt>
                <c:pt idx="5065">
                  <c:v>-1.5707956712807613E-3</c:v>
                </c:pt>
                <c:pt idx="5066">
                  <c:v>-2.5758210532974706E-2</c:v>
                </c:pt>
                <c:pt idx="5067">
                  <c:v>-4.993055322735087E-2</c:v>
                </c:pt>
                <c:pt idx="5068">
                  <c:v>-7.407367954233321E-2</c:v>
                </c:pt>
                <c:pt idx="5069">
                  <c:v>-9.8173462361484373E-2</c:v>
                </c:pt>
                <c:pt idx="5070">
                  <c:v>-0.12221579993039373</c:v>
                </c:pt>
                <c:pt idx="5071">
                  <c:v>-0.14618662410822453</c:v>
                </c:pt>
                <c:pt idx="5072">
                  <c:v>-0.1700719085994655</c:v>
                </c:pt>
                <c:pt idx="5073">
                  <c:v>-0.19385767716132427</c:v>
                </c:pt>
                <c:pt idx="5074">
                  <c:v>-0.21753001178183223</c:v>
                </c:pt>
                <c:pt idx="5075">
                  <c:v>-0.24107506082375041</c:v>
                </c:pt>
                <c:pt idx="5076">
                  <c:v>-0.26447904712976311</c:v>
                </c:pt>
                <c:pt idx="5077">
                  <c:v>-0.28772827608408885</c:v>
                </c:pt>
                <c:pt idx="5078">
                  <c:v>-0.31080914362566964</c:v>
                </c:pt>
                <c:pt idx="5079">
                  <c:v>-0.33370814420849731</c:v>
                </c:pt>
                <c:pt idx="5080">
                  <c:v>-0.35641187870429253</c:v>
                </c:pt>
                <c:pt idx="5081">
                  <c:v>-0.37890706224279436</c:v>
                </c:pt>
                <c:pt idx="5082">
                  <c:v>-0.40118053198531411</c:v>
                </c:pt>
                <c:pt idx="5083">
                  <c:v>-0.42321925482688189</c:v>
                </c:pt>
                <c:pt idx="5084">
                  <c:v>-0.44501033502236265</c:v>
                </c:pt>
                <c:pt idx="5085">
                  <c:v>-0.46654102173231699</c:v>
                </c:pt>
                <c:pt idx="5086">
                  <c:v>-0.48779871648406803</c:v>
                </c:pt>
                <c:pt idx="5087">
                  <c:v>-0.50877098054350023</c:v>
                </c:pt>
                <c:pt idx="5088">
                  <c:v>-0.52944554219350237</c:v>
                </c:pt>
                <c:pt idx="5089">
                  <c:v>-0.54981030391467989</c:v>
                </c:pt>
                <c:pt idx="5090">
                  <c:v>-0.56985334946401656</c:v>
                </c:pt>
                <c:pt idx="5091">
                  <c:v>-0.58956295084764432</c:v>
                </c:pt>
                <c:pt idx="5092">
                  <c:v>-0.60892757518328189</c:v>
                </c:pt>
                <c:pt idx="5093">
                  <c:v>-0.62793589144862605</c:v>
                </c:pt>
                <c:pt idx="5094">
                  <c:v>-0.64657677711162176</c:v>
                </c:pt>
                <c:pt idx="5095">
                  <c:v>-0.66483932463863682</c:v>
                </c:pt>
                <c:pt idx="5096">
                  <c:v>-0.68271284787693454</c:v>
                </c:pt>
                <c:pt idx="5097">
                  <c:v>-0.70018688830760223</c:v>
                </c:pt>
                <c:pt idx="5098">
                  <c:v>-0.7172512211651898</c:v>
                </c:pt>
                <c:pt idx="5099">
                  <c:v>-0.73389586142066465</c:v>
                </c:pt>
                <c:pt idx="5100">
                  <c:v>-0.75011106962408269</c:v>
                </c:pt>
                <c:pt idx="5101">
                  <c:v>-0.76588735760347448</c:v>
                </c:pt>
                <c:pt idx="5102">
                  <c:v>-0.7812154940167878</c:v>
                </c:pt>
                <c:pt idx="5103">
                  <c:v>-0.79608650975354378</c:v>
                </c:pt>
                <c:pt idx="5104">
                  <c:v>-0.81049170318297092</c:v>
                </c:pt>
                <c:pt idx="5105">
                  <c:v>-0.82442264524570796</c:v>
                </c:pt>
                <c:pt idx="5106">
                  <c:v>-0.83787118438601038</c:v>
                </c:pt>
                <c:pt idx="5107">
                  <c:v>-0.85082945132150445</c:v>
                </c:pt>
                <c:pt idx="5108">
                  <c:v>-0.86328986364784754</c:v>
                </c:pt>
                <c:pt idx="5109">
                  <c:v>-0.87524513027551942</c:v>
                </c:pt>
                <c:pt idx="5110">
                  <c:v>-0.88668825569608856</c:v>
                </c:pt>
                <c:pt idx="5111">
                  <c:v>-0.89761254407558955</c:v>
                </c:pt>
                <c:pt idx="5112">
                  <c:v>-0.90801160317254326</c:v>
                </c:pt>
                <c:pt idx="5113">
                  <c:v>-0.91787934807827654</c:v>
                </c:pt>
                <c:pt idx="5114">
                  <c:v>-0.92721000477746796</c:v>
                </c:pt>
                <c:pt idx="5115">
                  <c:v>-0.93599811352677242</c:v>
                </c:pt>
                <c:pt idx="5116">
                  <c:v>-0.94423853204950403</c:v>
                </c:pt>
                <c:pt idx="5117">
                  <c:v>-0.95192643854460712</c:v>
                </c:pt>
                <c:pt idx="5118">
                  <c:v>-0.95905733450809871</c:v>
                </c:pt>
                <c:pt idx="5119">
                  <c:v>-0.96562704736529381</c:v>
                </c:pt>
                <c:pt idx="5120">
                  <c:v>-0.97163173291238047</c:v>
                </c:pt>
                <c:pt idx="5121">
                  <c:v>-0.97706787756579028</c:v>
                </c:pt>
                <c:pt idx="5122">
                  <c:v>-0.9819323004181516</c:v>
                </c:pt>
                <c:pt idx="5123">
                  <c:v>-0.98622215509957278</c:v>
                </c:pt>
                <c:pt idx="5124">
                  <c:v>-0.98993493144315148</c:v>
                </c:pt>
                <c:pt idx="5125">
                  <c:v>-0.99306845695378443</c:v>
                </c:pt>
                <c:pt idx="5126">
                  <c:v>-0.99562089807938559</c:v>
                </c:pt>
                <c:pt idx="5127">
                  <c:v>-0.99759076128376079</c:v>
                </c:pt>
                <c:pt idx="5128">
                  <c:v>-0.99897689392054279</c:v>
                </c:pt>
                <c:pt idx="5129">
                  <c:v>-0.99977848490765209</c:v>
                </c:pt>
                <c:pt idx="5130">
                  <c:v>-0.99999506520188874</c:v>
                </c:pt>
                <c:pt idx="5131">
                  <c:v>-0.99962650807339248</c:v>
                </c:pt>
                <c:pt idx="5132">
                  <c:v>-0.9986730291797955</c:v>
                </c:pt>
                <c:pt idx="5133">
                  <c:v>-0.99713518644003341</c:v>
                </c:pt>
                <c:pt idx="5134">
                  <c:v>-0.99501387970788557</c:v>
                </c:pt>
                <c:pt idx="5135">
                  <c:v>-0.99231035024542902</c:v>
                </c:pt>
                <c:pt idx="5136">
                  <c:v>-0.98902617999673337</c:v>
                </c:pt>
                <c:pt idx="5137">
                  <c:v>-0.98516329066219921</c:v>
                </c:pt>
                <c:pt idx="5138">
                  <c:v>-0.98072394257408591</c:v>
                </c:pt>
                <c:pt idx="5139">
                  <c:v>-0.97571073337391334</c:v>
                </c:pt>
                <c:pt idx="5140">
                  <c:v>-0.9701265964924719</c:v>
                </c:pt>
                <c:pt idx="5141">
                  <c:v>-0.9639747994333423</c:v>
                </c:pt>
                <c:pt idx="5142">
                  <c:v>-0.95725894186096772</c:v>
                </c:pt>
                <c:pt idx="5143">
                  <c:v>-0.94998295349433637</c:v>
                </c:pt>
                <c:pt idx="5144">
                  <c:v>-0.94215109180753009</c:v>
                </c:pt>
                <c:pt idx="5145">
                  <c:v>-0.93376793953853054</c:v>
                </c:pt>
                <c:pt idx="5146">
                  <c:v>-0.92483840200766299</c:v>
                </c:pt>
                <c:pt idx="5147">
                  <c:v>-0.91536770424727831</c:v>
                </c:pt>
                <c:pt idx="5148">
                  <c:v>-0.90536138794440779</c:v>
                </c:pt>
                <c:pt idx="5149">
                  <c:v>-0.89482530819808404</c:v>
                </c:pt>
                <c:pt idx="5150">
                  <c:v>-0.88376563009326659</c:v>
                </c:pt>
                <c:pt idx="5151">
                  <c:v>-0.8721888250934462</c:v>
                </c:pt>
                <c:pt idx="5152">
                  <c:v>-0.86010166725387904</c:v>
                </c:pt>
                <c:pt idx="5153">
                  <c:v>-0.84751122925786049</c:v>
                </c:pt>
                <c:pt idx="5154">
                  <c:v>-0.83442487827819389</c:v>
                </c:pt>
                <c:pt idx="5155">
                  <c:v>-0.82085027166633651</c:v>
                </c:pt>
                <c:pt idx="5156">
                  <c:v>-0.80679535247182088</c:v>
                </c:pt>
                <c:pt idx="5157">
                  <c:v>-0.79226834479443398</c:v>
                </c:pt>
                <c:pt idx="5158">
                  <c:v>-0.77727774897193869</c:v>
                </c:pt>
                <c:pt idx="5159">
                  <c:v>-0.76183233660623417</c:v>
                </c:pt>
                <c:pt idx="5160">
                  <c:v>-0.74594114543071421</c:v>
                </c:pt>
                <c:pt idx="5161">
                  <c:v>-0.72961347402189514</c:v>
                </c:pt>
                <c:pt idx="5162">
                  <c:v>-0.71285887635850054</c:v>
                </c:pt>
                <c:pt idx="5163">
                  <c:v>-0.69568715623101618</c:v>
                </c:pt>
                <c:pt idx="5164">
                  <c:v>-0.67810836150506526</c:v>
                </c:pt>
                <c:pt idx="5165">
                  <c:v>-0.66013277824205796</c:v>
                </c:pt>
                <c:pt idx="5166">
                  <c:v>-0.64177092468037344</c:v>
                </c:pt>
                <c:pt idx="5167">
                  <c:v>-0.62303354508068043</c:v>
                </c:pt>
                <c:pt idx="5168">
                  <c:v>-0.60393160343910257</c:v>
                </c:pt>
                <c:pt idx="5169">
                  <c:v>-0.58447627707171035</c:v>
                </c:pt>
                <c:pt idx="5170">
                  <c:v>-0.56467895007418833</c:v>
                </c:pt>
                <c:pt idx="5171">
                  <c:v>-0.54455120666060985</c:v>
                </c:pt>
                <c:pt idx="5172">
                  <c:v>-0.52410482438501338</c:v>
                </c:pt>
                <c:pt idx="5173">
                  <c:v>-0.50335176724984376</c:v>
                </c:pt>
                <c:pt idx="5174">
                  <c:v>-0.48230417870540437</c:v>
                </c:pt>
                <c:pt idx="5175">
                  <c:v>-0.46097437454419932</c:v>
                </c:pt>
                <c:pt idx="5176">
                  <c:v>-0.4393748356944287</c:v>
                </c:pt>
                <c:pt idx="5177">
                  <c:v>-0.41751820091696951</c:v>
                </c:pt>
                <c:pt idx="5178">
                  <c:v>-0.39541725940989025</c:v>
                </c:pt>
                <c:pt idx="5179">
                  <c:v>-0.37308494332493586</c:v>
                </c:pt>
                <c:pt idx="5180">
                  <c:v>-0.35053432020048264</c:v>
                </c:pt>
                <c:pt idx="5181">
                  <c:v>-0.32777858531515602</c:v>
                </c:pt>
                <c:pt idx="5182">
                  <c:v>-0.30483105396670079</c:v>
                </c:pt>
                <c:pt idx="5183">
                  <c:v>-0.28170515368075738</c:v>
                </c:pt>
                <c:pt idx="5184">
                  <c:v>-0.2584144163537675</c:v>
                </c:pt>
                <c:pt idx="5185">
                  <c:v>-0.23497247033501092</c:v>
                </c:pt>
                <c:pt idx="5186">
                  <c:v>-0.21139303245206853</c:v>
                </c:pt>
                <c:pt idx="5187">
                  <c:v>-0.18768989998451177</c:v>
                </c:pt>
                <c:pt idx="5188">
                  <c:v>-0.16387694259064114</c:v>
                </c:pt>
                <c:pt idx="5189">
                  <c:v>-0.13996809419174897</c:v>
                </c:pt>
                <c:pt idx="5190">
                  <c:v>-0.11597734481877776</c:v>
                </c:pt>
                <c:pt idx="5191">
                  <c:v>-9.1918732426273561E-2</c:v>
                </c:pt>
                <c:pt idx="5192">
                  <c:v>-6.7806334678170835E-2</c:v>
                </c:pt>
                <c:pt idx="5193">
                  <c:v>-4.3654260710341258E-2</c:v>
                </c:pt>
                <c:pt idx="5194">
                  <c:v>-1.9476642874854483E-2</c:v>
                </c:pt>
                <c:pt idx="5195">
                  <c:v>4.7123715294731423E-3</c:v>
                </c:pt>
                <c:pt idx="5196">
                  <c:v>2.8898628535276052E-2</c:v>
                </c:pt>
                <c:pt idx="5197">
                  <c:v>5.3067975788611089E-2</c:v>
                </c:pt>
                <c:pt idx="5198">
                  <c:v>7.7206270830112944E-2</c:v>
                </c:pt>
                <c:pt idx="5199">
                  <c:v>0.1012993893703597</c:v>
                </c:pt>
                <c:pt idx="5200">
                  <c:v>0.12533323355447887</c:v>
                </c:pt>
                <c:pt idx="5201">
                  <c:v>0.14929374021141317</c:v>
                </c:pt>
                <c:pt idx="5202">
                  <c:v>0.17316688908289107</c:v>
                </c:pt>
                <c:pt idx="5203">
                  <c:v>0.19693871102716032</c:v>
                </c:pt>
                <c:pt idx="5204">
                  <c:v>0.22059529619293863</c:v>
                </c:pt>
                <c:pt idx="5205">
                  <c:v>0.24412280215866969</c:v>
                </c:pt>
                <c:pt idx="5206">
                  <c:v>0.26750746203219855</c:v>
                </c:pt>
                <c:pt idx="5207">
                  <c:v>0.29073559250637743</c:v>
                </c:pt>
                <c:pt idx="5208">
                  <c:v>0.31379360186576066</c:v>
                </c:pt>
                <c:pt idx="5209">
                  <c:v>0.33666799793958346</c:v>
                </c:pt>
                <c:pt idx="5210">
                  <c:v>0.35934539599661641</c:v>
                </c:pt>
                <c:pt idx="5211">
                  <c:v>0.38181252657715076</c:v>
                </c:pt>
                <c:pt idx="5212">
                  <c:v>0.40405624325740092</c:v>
                </c:pt>
                <c:pt idx="5213">
                  <c:v>0.42606353034211303</c:v>
                </c:pt>
                <c:pt idx="5214">
                  <c:v>0.44782151048048063</c:v>
                </c:pt>
                <c:pt idx="5215">
                  <c:v>0.46931745220124199</c:v>
                </c:pt>
                <c:pt idx="5216">
                  <c:v>0.49053877736241402</c:v>
                </c:pt>
                <c:pt idx="5217">
                  <c:v>0.51147306851119456</c:v>
                </c:pt>
                <c:pt idx="5218">
                  <c:v>0.53210807614995337</c:v>
                </c:pt>
                <c:pt idx="5219">
                  <c:v>0.55243172590394207</c:v>
                </c:pt>
                <c:pt idx="5220">
                  <c:v>0.57243212558642542</c:v>
                </c:pt>
                <c:pt idx="5221">
                  <c:v>0.59209757215731607</c:v>
                </c:pt>
                <c:pt idx="5222">
                  <c:v>0.61141655857112864</c:v>
                </c:pt>
                <c:pt idx="5223">
                  <c:v>0.63037778051014703</c:v>
                </c:pt>
                <c:pt idx="5224">
                  <c:v>0.64897014299907163</c:v>
                </c:pt>
                <c:pt idx="5225">
                  <c:v>0.66718276689716882</c:v>
                </c:pt>
                <c:pt idx="5226">
                  <c:v>0.68500499526402858</c:v>
                </c:pt>
                <c:pt idx="5227">
                  <c:v>0.70242639959540432</c:v>
                </c:pt>
                <c:pt idx="5228">
                  <c:v>0.71943678592538052</c:v>
                </c:pt>
                <c:pt idx="5229">
                  <c:v>0.73602620079121173</c:v>
                </c:pt>
                <c:pt idx="5230">
                  <c:v>0.75218493705752643</c:v>
                </c:pt>
                <c:pt idx="5231">
                  <c:v>0.76790353959639113</c:v>
                </c:pt>
                <c:pt idx="5232">
                  <c:v>0.78317281081982937</c:v>
                </c:pt>
                <c:pt idx="5233">
                  <c:v>0.79798381606173108</c:v>
                </c:pt>
                <c:pt idx="5234">
                  <c:v>0.81232788880591089</c:v>
                </c:pt>
                <c:pt idx="5235">
                  <c:v>0.8261966357571835</c:v>
                </c:pt>
                <c:pt idx="5236">
                  <c:v>0.83958194175264722</c:v>
                </c:pt>
                <c:pt idx="5237">
                  <c:v>0.85247597451021406</c:v>
                </c:pt>
                <c:pt idx="5238">
                  <c:v>0.8648711892115476</c:v>
                </c:pt>
                <c:pt idx="5239">
                  <c:v>0.87676033291686473</c:v>
                </c:pt>
                <c:pt idx="5240">
                  <c:v>0.8881364488089426</c:v>
                </c:pt>
                <c:pt idx="5241">
                  <c:v>0.89899288026379109</c:v>
                </c:pt>
                <c:pt idx="5242">
                  <c:v>0.90932327474573438</c:v>
                </c:pt>
                <c:pt idx="5243">
                  <c:v>0.91912158752455209</c:v>
                </c:pt>
                <c:pt idx="5244">
                  <c:v>0.92838208521245291</c:v>
                </c:pt>
                <c:pt idx="5245">
                  <c:v>0.93709934911895743</c:v>
                </c:pt>
                <c:pt idx="5246">
                  <c:v>0.94526827842155303</c:v>
                </c:pt>
                <c:pt idx="5247">
                  <c:v>0.95288409315040834</c:v>
                </c:pt>
                <c:pt idx="5248">
                  <c:v>0.95994233698533904</c:v>
                </c:pt>
                <c:pt idx="5249">
                  <c:v>0.96643887986335286</c:v>
                </c:pt>
                <c:pt idx="5250">
                  <c:v>0.97236992039533099</c:v>
                </c:pt>
                <c:pt idx="5251">
                  <c:v>0.9777319880903832</c:v>
                </c:pt>
                <c:pt idx="5252">
                  <c:v>0.98252194538655102</c:v>
                </c:pt>
                <c:pt idx="5253">
                  <c:v>0.98673698948673372</c:v>
                </c:pt>
                <c:pt idx="5254">
                  <c:v>0.99037465399872349</c:v>
                </c:pt>
                <c:pt idx="5255">
                  <c:v>0.99343281037837661</c:v>
                </c:pt>
                <c:pt idx="5256">
                  <c:v>0.99590966917511869</c:v>
                </c:pt>
                <c:pt idx="5257">
                  <c:v>0.9978037810790279</c:v>
                </c:pt>
                <c:pt idx="5258">
                  <c:v>0.99911403776887553</c:v>
                </c:pt>
                <c:pt idx="5259">
                  <c:v>0.99983967256065509</c:v>
                </c:pt>
                <c:pt idx="5260">
                  <c:v>0.9999802608562004</c:v>
                </c:pt>
                <c:pt idx="5261">
                  <c:v>0.99953572039163185</c:v>
                </c:pt>
                <c:pt idx="5262">
                  <c:v>0.99850631128549572</c:v>
                </c:pt>
                <c:pt idx="5263">
                  <c:v>0.99689263588655441</c:v>
                </c:pt>
                <c:pt idx="5264">
                  <c:v>0.99469563842133213</c:v>
                </c:pt>
                <c:pt idx="5265">
                  <c:v>0.99191660444160912</c:v>
                </c:pt>
                <c:pt idx="5266">
                  <c:v>0.9885571600721873</c:v>
                </c:pt>
                <c:pt idx="5267">
                  <c:v>0.98461927105938873</c:v>
                </c:pt>
                <c:pt idx="5268">
                  <c:v>0.98010524162081525</c:v>
                </c:pt>
                <c:pt idx="5269">
                  <c:v>0.97501771309704766</c:v>
                </c:pt>
                <c:pt idx="5270">
                  <c:v>0.9693596624061076</c:v>
                </c:pt>
                <c:pt idx="5271">
                  <c:v>0.96313440030153552</c:v>
                </c:pt>
                <c:pt idx="5272">
                  <c:v>0.95634556943512383</c:v>
                </c:pt>
                <c:pt idx="5273">
                  <c:v>0.9489971422254756</c:v>
                </c:pt>
                <c:pt idx="5274">
                  <c:v>0.94109341853357309</c:v>
                </c:pt>
                <c:pt idx="5275">
                  <c:v>0.93263902314674052</c:v>
                </c:pt>
                <c:pt idx="5276">
                  <c:v>0.92363890307252772</c:v>
                </c:pt>
                <c:pt idx="5277">
                  <c:v>0.91409832464397689</c:v>
                </c:pt>
                <c:pt idx="5278">
                  <c:v>0.90402287043811513</c:v>
                </c:pt>
                <c:pt idx="5279">
                  <c:v>0.89341843600934912</c:v>
                </c:pt>
                <c:pt idx="5280">
                  <c:v>0.88229122643971836</c:v>
                </c:pt>
                <c:pt idx="5281">
                  <c:v>0.87064775270808914</c:v>
                </c:pt>
                <c:pt idx="5282">
                  <c:v>0.85849482788030085</c:v>
                </c:pt>
                <c:pt idx="5283">
                  <c:v>0.84583956312254371</c:v>
                </c:pt>
                <c:pt idx="5284">
                  <c:v>0.83268936354037182</c:v>
                </c:pt>
                <c:pt idx="5285">
                  <c:v>0.81905192384565706</c:v>
                </c:pt>
                <c:pt idx="5286">
                  <c:v>0.8049352238540779</c:v>
                </c:pt>
                <c:pt idx="5287">
                  <c:v>0.79034752381585538</c:v>
                </c:pt>
                <c:pt idx="5288">
                  <c:v>0.77529735958232526</c:v>
                </c:pt>
                <c:pt idx="5289">
                  <c:v>0.75979353761123924</c:v>
                </c:pt>
                <c:pt idx="5290">
                  <c:v>0.74384512981380468</c:v>
                </c:pt>
                <c:pt idx="5291">
                  <c:v>0.72746146824631841</c:v>
                </c:pt>
                <c:pt idx="5292">
                  <c:v>0.71065213964958451</c:v>
                </c:pt>
                <c:pt idx="5293">
                  <c:v>0.69342697983934332</c:v>
                </c:pt>
                <c:pt idx="5294">
                  <c:v>0.67579606795096059</c:v>
                </c:pt>
                <c:pt idx="5295">
                  <c:v>0.65776972054168947</c:v>
                </c:pt>
                <c:pt idx="5296">
                  <c:v>0.63935848555404595</c:v>
                </c:pt>
                <c:pt idx="5297">
                  <c:v>0.62057313614378373</c:v>
                </c:pt>
                <c:pt idx="5298">
                  <c:v>0.60142466437610798</c:v>
                </c:pt>
                <c:pt idx="5299">
                  <c:v>0.58192427479368525</c:v>
                </c:pt>
                <c:pt idx="5300">
                  <c:v>0.56208337786054896</c:v>
                </c:pt>
                <c:pt idx="5301">
                  <c:v>0.5419135832852866</c:v>
                </c:pt>
                <c:pt idx="5302">
                  <c:v>0.52142669322775437</c:v>
                </c:pt>
                <c:pt idx="5303">
                  <c:v>0.5006346953931573</c:v>
                </c:pt>
                <c:pt idx="5304">
                  <c:v>0.47954975601758459</c:v>
                </c:pt>
                <c:pt idx="5305">
                  <c:v>0.45818421274895527</c:v>
                </c:pt>
                <c:pt idx="5306">
                  <c:v>0.43655056742791143</c:v>
                </c:pt>
                <c:pt idx="5307">
                  <c:v>0.41466147877238885</c:v>
                </c:pt>
                <c:pt idx="5308">
                  <c:v>0.39252975497051512</c:v>
                </c:pt>
                <c:pt idx="5309">
                  <c:v>0.37016834618602285</c:v>
                </c:pt>
                <c:pt idx="5310">
                  <c:v>0.3475903369806132</c:v>
                </c:pt>
                <c:pt idx="5311">
                  <c:v>0.32480893865754507</c:v>
                </c:pt>
                <c:pt idx="5312">
                  <c:v>0.30183748153132833</c:v>
                </c:pt>
                <c:pt idx="5313">
                  <c:v>0.27868940712751344</c:v>
                </c:pt>
                <c:pt idx="5314">
                  <c:v>0.25537826031753952</c:v>
                </c:pt>
                <c:pt idx="5315">
                  <c:v>0.23191768139308397</c:v>
                </c:pt>
                <c:pt idx="5316">
                  <c:v>0.20832139808460587</c:v>
                </c:pt>
                <c:pt idx="5317">
                  <c:v>0.18460321752858641</c:v>
                </c:pt>
                <c:pt idx="5318">
                  <c:v>0.16077701818858312</c:v>
                </c:pt>
                <c:pt idx="5319">
                  <c:v>0.13685674173427065</c:v>
                </c:pt>
                <c:pt idx="5320">
                  <c:v>0.11285638488363554</c:v>
                </c:pt>
                <c:pt idx="5321">
                  <c:v>8.8789991212960565E-2</c:v>
                </c:pt>
                <c:pt idx="5322">
                  <c:v>6.4671642939249013E-2</c:v>
                </c:pt>
                <c:pt idx="5323">
                  <c:v>4.0515452680321515E-2</c:v>
                </c:pt>
                <c:pt idx="5324">
                  <c:v>1.6335555196841409E-2</c:v>
                </c:pt>
                <c:pt idx="5325">
                  <c:v>-7.8539008784752097E-3</c:v>
                </c:pt>
                <c:pt idx="5326">
                  <c:v>-3.203876131979487E-2</c:v>
                </c:pt>
                <c:pt idx="5327">
                  <c:v>-5.6204874590346426E-2</c:v>
                </c:pt>
                <c:pt idx="5328">
                  <c:v>-8.0338100123169193E-2</c:v>
                </c:pt>
                <c:pt idx="5329">
                  <c:v>-0.10442431659515838</c:v>
                </c:pt>
                <c:pt idx="5330">
                  <c:v>-0.12844943019013405</c:v>
                </c:pt>
                <c:pt idx="5331">
                  <c:v>-0.15239938284567264</c:v>
                </c:pt>
                <c:pt idx="5332">
                  <c:v>-0.17626016047904605</c:v>
                </c:pt>
                <c:pt idx="5333">
                  <c:v>-0.20001780118739845</c:v>
                </c:pt>
                <c:pt idx="5334">
                  <c:v>-0.22365840341753002</c:v>
                </c:pt>
                <c:pt idx="5335">
                  <c:v>-0.24716813410008853</c:v>
                </c:pt>
                <c:pt idx="5336">
                  <c:v>-0.27053323674396779</c:v>
                </c:pt>
                <c:pt idx="5337">
                  <c:v>-0.29374003948575694</c:v>
                </c:pt>
                <c:pt idx="5338">
                  <c:v>-0.31677496308969899</c:v>
                </c:pt>
                <c:pt idx="5339">
                  <c:v>-0.33962452889342226</c:v>
                </c:pt>
                <c:pt idx="5340">
                  <c:v>-0.36227536669495625</c:v>
                </c:pt>
                <c:pt idx="5341">
                  <c:v>-0.38471422257601462</c:v>
                </c:pt>
                <c:pt idx="5342">
                  <c:v>-0.40692796665750475</c:v>
                </c:pt>
                <c:pt idx="5343">
                  <c:v>-0.42890360078232226</c:v>
                </c:pt>
                <c:pt idx="5344">
                  <c:v>-0.45062826612109674</c:v>
                </c:pt>
                <c:pt idx="5345">
                  <c:v>-0.47208925069638596</c:v>
                </c:pt>
                <c:pt idx="5346">
                  <c:v>-0.49327399682106704</c:v>
                </c:pt>
                <c:pt idx="5347">
                  <c:v>-0.51417010844619393</c:v>
                </c:pt>
                <c:pt idx="5348">
                  <c:v>-0.53476535841452666</c:v>
                </c:pt>
                <c:pt idx="5349">
                  <c:v>-0.55504769561510825</c:v>
                </c:pt>
                <c:pt idx="5350">
                  <c:v>-0.57500525203485608</c:v>
                </c:pt>
                <c:pt idx="5351">
                  <c:v>-0.59462634970299133</c:v>
                </c:pt>
                <c:pt idx="5352">
                  <c:v>-0.61389950752438249</c:v>
                </c:pt>
                <c:pt idx="5353">
                  <c:v>-0.63281344799745842</c:v>
                </c:pt>
                <c:pt idx="5354">
                  <c:v>-0.6513571038132222</c:v>
                </c:pt>
                <c:pt idx="5355">
                  <c:v>-0.66951962433115608</c:v>
                </c:pt>
                <c:pt idx="5356">
                  <c:v>-0.68729038192834779</c:v>
                </c:pt>
                <c:pt idx="5357">
                  <c:v>-0.70465897821822499</c:v>
                </c:pt>
                <c:pt idx="5358">
                  <c:v>-0.7216152501349441</c:v>
                </c:pt>
                <c:pt idx="5359">
                  <c:v>-0.73814927588029466</c:v>
                </c:pt>
                <c:pt idx="5360">
                  <c:v>-0.75425138072932185</c:v>
                </c:pt>
                <c:pt idx="5361">
                  <c:v>-0.76991214269139807</c:v>
                </c:pt>
                <c:pt idx="5362">
                  <c:v>-0.7851223980233919</c:v>
                </c:pt>
                <c:pt idx="5363">
                  <c:v>-0.79987324659181469</c:v>
                </c:pt>
                <c:pt idx="5364">
                  <c:v>-0.81415605708054017</c:v>
                </c:pt>
                <c:pt idx="5365">
                  <c:v>-0.82796247204140705</c:v>
                </c:pt>
                <c:pt idx="5366">
                  <c:v>-0.84128441278448129</c:v>
                </c:pt>
                <c:pt idx="5367">
                  <c:v>-0.85411408410522305</c:v>
                </c:pt>
                <c:pt idx="5368">
                  <c:v>-0.86644397884576052</c:v>
                </c:pt>
                <c:pt idx="5369">
                  <c:v>-0.87826688228768857</c:v>
                </c:pt>
                <c:pt idx="5370">
                  <c:v>-0.88957587637360391</c:v>
                </c:pt>
                <c:pt idx="5371">
                  <c:v>-0.90036434375519825</c:v>
                </c:pt>
                <c:pt idx="5372">
                  <c:v>-0.91062597166532022</c:v>
                </c:pt>
                <c:pt idx="5373">
                  <c:v>-0.92035475561183067</c:v>
                </c:pt>
                <c:pt idx="5374">
                  <c:v>-0.92954500289106201</c:v>
                </c:pt>
                <c:pt idx="5375">
                  <c:v>-0.93819133591889114</c:v>
                </c:pt>
                <c:pt idx="5376">
                  <c:v>-0.9462886953773163</c:v>
                </c:pt>
                <c:pt idx="5377">
                  <c:v>-0.9538323431749115</c:v>
                </c:pt>
                <c:pt idx="5378">
                  <c:v>-0.96081786521926382</c:v>
                </c:pt>
                <c:pt idx="5379">
                  <c:v>-0.96724117399983678</c:v>
                </c:pt>
                <c:pt idx="5380">
                  <c:v>-0.97309851097973088</c:v>
                </c:pt>
                <c:pt idx="5381">
                  <c:v>-0.97838644879498204</c:v>
                </c:pt>
                <c:pt idx="5382">
                  <c:v>-0.98310189326000919</c:v>
                </c:pt>
                <c:pt idx="5383">
                  <c:v>-0.98724208517817469</c:v>
                </c:pt>
                <c:pt idx="5384">
                  <c:v>-0.99080460195629505</c:v>
                </c:pt>
                <c:pt idx="5385">
                  <c:v>-0.99378735902219428</c:v>
                </c:pt>
                <c:pt idx="5386">
                  <c:v>-0.9961886110444842</c:v>
                </c:pt>
                <c:pt idx="5387">
                  <c:v>-0.9980069529538077</c:v>
                </c:pt>
                <c:pt idx="5388">
                  <c:v>-0.99924132076501559</c:v>
                </c:pt>
                <c:pt idx="5389">
                  <c:v>-0.99989099219974398</c:v>
                </c:pt>
                <c:pt idx="5390">
                  <c:v>-0.99995558710904786</c:v>
                </c:pt>
                <c:pt idx="5391">
                  <c:v>-0.999435067695843</c:v>
                </c:pt>
                <c:pt idx="5392">
                  <c:v>-0.99832973853701901</c:v>
                </c:pt>
                <c:pt idx="5393">
                  <c:v>-0.99664024640522331</c:v>
                </c:pt>
                <c:pt idx="5394">
                  <c:v>-0.99436757989040592</c:v>
                </c:pt>
                <c:pt idx="5395">
                  <c:v>-0.99151306882135659</c:v>
                </c:pt>
                <c:pt idx="5396">
                  <c:v>-0.98807838348756794</c:v>
                </c:pt>
                <c:pt idx="5397">
                  <c:v>-0.98406553366188698</c:v>
                </c:pt>
                <c:pt idx="5398">
                  <c:v>-0.97947686742449636</c:v>
                </c:pt>
                <c:pt idx="5399">
                  <c:v>-0.97431506978898641</c:v>
                </c:pt>
                <c:pt idx="5400">
                  <c:v>-0.96858316113122722</c:v>
                </c:pt>
                <c:pt idx="5401">
                  <c:v>-0.96228449542202921</c:v>
                </c:pt>
                <c:pt idx="5402">
                  <c:v>-0.95542275826459999</c:v>
                </c:pt>
                <c:pt idx="5403">
                  <c:v>-0.94800196473795784</c:v>
                </c:pt>
                <c:pt idx="5404">
                  <c:v>-0.94002645704751198</c:v>
                </c:pt>
                <c:pt idx="5405">
                  <c:v>-0.93150090198431568</c:v>
                </c:pt>
                <c:pt idx="5406">
                  <c:v>-0.92243028819430373</c:v>
                </c:pt>
                <c:pt idx="5407">
                  <c:v>-0.91281992325924377</c:v>
                </c:pt>
                <c:pt idx="5408">
                  <c:v>-0.90267543059105593</c:v>
                </c:pt>
                <c:pt idx="5409">
                  <c:v>-0.89200274614134034</c:v>
                </c:pt>
                <c:pt idx="5410">
                  <c:v>-0.88080811492796263</c:v>
                </c:pt>
                <c:pt idx="5411">
                  <c:v>-0.86909808738091654</c:v>
                </c:pt>
                <c:pt idx="5412">
                  <c:v>-0.85687951550935437</c:v>
                </c:pt>
                <c:pt idx="5413">
                  <c:v>-0.84415954889221234</c:v>
                </c:pt>
                <c:pt idx="5414">
                  <c:v>-0.83094563049471948</c:v>
                </c:pt>
                <c:pt idx="5415">
                  <c:v>-0.81724549231315569</c:v>
                </c:pt>
                <c:pt idx="5416">
                  <c:v>-0.80306715085064273</c:v>
                </c:pt>
                <c:pt idx="5417">
                  <c:v>-0.78841890242630341</c:v>
                </c:pt>
                <c:pt idx="5418">
                  <c:v>-0.77330931832076577</c:v>
                </c:pt>
                <c:pt idx="5419">
                  <c:v>-0.75774723976076153</c:v>
                </c:pt>
                <c:pt idx="5420">
                  <c:v>-0.7417417727457869</c:v>
                </c:pt>
                <c:pt idx="5421">
                  <c:v>-0.72530228271973984</c:v>
                </c:pt>
                <c:pt idx="5422">
                  <c:v>-0.70843838909093348</c:v>
                </c:pt>
                <c:pt idx="5423">
                  <c:v>-0.69115995960331844</c:v>
                </c:pt>
                <c:pt idx="5424">
                  <c:v>-0.67347710456248633</c:v>
                </c:pt>
                <c:pt idx="5425">
                  <c:v>-0.65540017091972225</c:v>
                </c:pt>
                <c:pt idx="5426">
                  <c:v>-0.6369397362176088</c:v>
                </c:pt>
                <c:pt idx="5427">
                  <c:v>-0.61810660240059234</c:v>
                </c:pt>
                <c:pt idx="5428">
                  <c:v>-0.59891178949445956</c:v>
                </c:pt>
                <c:pt idx="5429">
                  <c:v>-0.57936652915799003</c:v>
                </c:pt>
                <c:pt idx="5430">
                  <c:v>-0.55948225811088181</c:v>
                </c:pt>
                <c:pt idx="5431">
                  <c:v>-0.53927061144166488</c:v>
                </c:pt>
                <c:pt idx="5432">
                  <c:v>-0.51874341579956706</c:v>
                </c:pt>
                <c:pt idx="5433">
                  <c:v>-0.49791268247416737</c:v>
                </c:pt>
                <c:pt idx="5434">
                  <c:v>-0.47679060036725113</c:v>
                </c:pt>
                <c:pt idx="5435">
                  <c:v>-0.45538952886049622</c:v>
                </c:pt>
                <c:pt idx="5436">
                  <c:v>-0.4337219905835244</c:v>
                </c:pt>
                <c:pt idx="5437">
                  <c:v>-0.41180066408640625</c:v>
                </c:pt>
                <c:pt idx="5438">
                  <c:v>-0.38963837642095617</c:v>
                </c:pt>
                <c:pt idx="5439">
                  <c:v>-0.36724809563500321</c:v>
                </c:pt>
                <c:pt idx="5440">
                  <c:v>-0.3446429231844198</c:v>
                </c:pt>
                <c:pt idx="5441">
                  <c:v>-0.32183608626682753</c:v>
                </c:pt>
                <c:pt idx="5442">
                  <c:v>-0.29884093008185697</c:v>
                </c:pt>
                <c:pt idx="5443">
                  <c:v>-0.27567091002233318</c:v>
                </c:pt>
                <c:pt idx="5444">
                  <c:v>-0.25233958380101057</c:v>
                </c:pt>
                <c:pt idx="5445">
                  <c:v>-0.22886060351729878</c:v>
                </c:pt>
                <c:pt idx="5446">
                  <c:v>-0.20524770766903341</c:v>
                </c:pt>
                <c:pt idx="5447">
                  <c:v>-0.18151471311341782</c:v>
                </c:pt>
                <c:pt idx="5448">
                  <c:v>-0.15767550698225019</c:v>
                </c:pt>
                <c:pt idx="5449">
                  <c:v>-0.13374403855603118</c:v>
                </c:pt>
                <c:pt idx="5450">
                  <c:v>-0.10973431110156497</c:v>
                </c:pt>
                <c:pt idx="5451">
                  <c:v>-8.5660373678252161E-2</c:v>
                </c:pt>
                <c:pt idx="5452">
                  <c:v>-6.1536312917306345E-2</c:v>
                </c:pt>
                <c:pt idx="5453">
                  <c:v>-3.7376244779126447E-2</c:v>
                </c:pt>
                <c:pt idx="5454">
                  <c:v>-1.3194306293479303E-2</c:v>
                </c:pt>
                <c:pt idx="5455">
                  <c:v>1.0995352712617952E-2</c:v>
                </c:pt>
                <c:pt idx="5456">
                  <c:v>3.51785778946457E-2</c:v>
                </c:pt>
                <c:pt idx="5457">
                  <c:v>5.9341218672688878E-2</c:v>
                </c:pt>
                <c:pt idx="5458">
                  <c:v>8.3469136511625366E-2</c:v>
                </c:pt>
                <c:pt idx="5459">
                  <c:v>0.10754821319412444</c:v>
                </c:pt>
                <c:pt idx="5460">
                  <c:v>0.13156435908178477</c:v>
                </c:pt>
                <c:pt idx="5461">
                  <c:v>0.15550352135952178</c:v>
                </c:pt>
                <c:pt idx="5462">
                  <c:v>0.17935169225854863</c:v>
                </c:pt>
                <c:pt idx="5463">
                  <c:v>0.20309491725271761</c:v>
                </c:pt>
                <c:pt idx="5464">
                  <c:v>0.22671930322398856</c:v>
                </c:pt>
                <c:pt idx="5465">
                  <c:v>0.25021102659182393</c:v>
                </c:pt>
                <c:pt idx="5466">
                  <c:v>0.27355634140192331</c:v>
                </c:pt>
                <c:pt idx="5467">
                  <c:v>0.29674158736950784</c:v>
                </c:pt>
                <c:pt idx="5468">
                  <c:v>0.31975319787261258</c:v>
                </c:pt>
                <c:pt idx="5469">
                  <c:v>0.34257770789030034</c:v>
                </c:pt>
                <c:pt idx="5470">
                  <c:v>0.36520176188169728</c:v>
                </c:pt>
                <c:pt idx="5471">
                  <c:v>0.38761212160083103</c:v>
                </c:pt>
                <c:pt idx="5472">
                  <c:v>0.40979567384286197</c:v>
                </c:pt>
                <c:pt idx="5473">
                  <c:v>0.43173943811712245</c:v>
                </c:pt>
                <c:pt idx="5474">
                  <c:v>0.45343057424262778</c:v>
                </c:pt>
                <c:pt idx="5475">
                  <c:v>0.47485638986122924</c:v>
                </c:pt>
                <c:pt idx="5476">
                  <c:v>0.49600434786452763</c:v>
                </c:pt>
                <c:pt idx="5477">
                  <c:v>0.51686207372981507</c:v>
                </c:pt>
                <c:pt idx="5478">
                  <c:v>0.53741736276088303</c:v>
                </c:pt>
                <c:pt idx="5479">
                  <c:v>0.55765818722957816</c:v>
                </c:pt>
                <c:pt idx="5480">
                  <c:v>0.57757270341356626</c:v>
                </c:pt>
                <c:pt idx="5481">
                  <c:v>0.59714925852666823</c:v>
                </c:pt>
                <c:pt idx="5482">
                  <c:v>0.61637639753735085</c:v>
                </c:pt>
                <c:pt idx="5483">
                  <c:v>0.63524286987152767</c:v>
                </c:pt>
                <c:pt idx="5484">
                  <c:v>0.65373763599570156</c:v>
                </c:pt>
                <c:pt idx="5485">
                  <c:v>0.67184987387672745</c:v>
                </c:pt>
                <c:pt idx="5486">
                  <c:v>0.68956898531408994</c:v>
                </c:pt>
                <c:pt idx="5487">
                  <c:v>0.70688460214142457</c:v>
                </c:pt>
                <c:pt idx="5488">
                  <c:v>0.72378659229332809</c:v>
                </c:pt>
                <c:pt idx="5489">
                  <c:v>0.74026506573403883</c:v>
                </c:pt>
                <c:pt idx="5490">
                  <c:v>0.75631038024447605</c:v>
                </c:pt>
                <c:pt idx="5491">
                  <c:v>0.7719131470643662</c:v>
                </c:pt>
                <c:pt idx="5492">
                  <c:v>0.78706423638587197</c:v>
                </c:pt>
                <c:pt idx="5493">
                  <c:v>0.80175478269588663</c:v>
                </c:pt>
                <c:pt idx="5494">
                  <c:v>0.81597618996358412</c:v>
                </c:pt>
                <c:pt idx="5495">
                  <c:v>0.8297201366703032</c:v>
                </c:pt>
                <c:pt idx="5496">
                  <c:v>0.84297858067878795</c:v>
                </c:pt>
                <c:pt idx="5497">
                  <c:v>0.85574376393902873</c:v>
                </c:pt>
                <c:pt idx="5498">
                  <c:v>0.86800821702771591</c:v>
                </c:pt>
                <c:pt idx="5499">
                  <c:v>0.8797647635189636</c:v>
                </c:pt>
                <c:pt idx="5500">
                  <c:v>0.89100652418351023</c:v>
                </c:pt>
                <c:pt idx="5501">
                  <c:v>0.9017269210140324</c:v>
                </c:pt>
                <c:pt idx="5502">
                  <c:v>0.91191968107419064</c:v>
                </c:pt>
                <c:pt idx="5503">
                  <c:v>0.92157884016922464</c:v>
                </c:pt>
                <c:pt idx="5504">
                  <c:v>0.93069874633577221</c:v>
                </c:pt>
                <c:pt idx="5505">
                  <c:v>0.93927406314910933</c:v>
                </c:pt>
                <c:pt idx="5506">
                  <c:v>0.947299772845695</c:v>
                </c:pt>
                <c:pt idx="5507">
                  <c:v>0.9547711792592587</c:v>
                </c:pt>
                <c:pt idx="5508">
                  <c:v>0.96168391056875102</c:v>
                </c:pt>
                <c:pt idx="5509">
                  <c:v>0.96803392185641934</c:v>
                </c:pt>
                <c:pt idx="5510">
                  <c:v>0.9738174974746886</c:v>
                </c:pt>
                <c:pt idx="5511">
                  <c:v>0.97903125322032702</c:v>
                </c:pt>
                <c:pt idx="5512">
                  <c:v>0.98367213831467981</c:v>
                </c:pt>
                <c:pt idx="5513">
                  <c:v>0.98773743718879836</c:v>
                </c:pt>
                <c:pt idx="5514">
                  <c:v>0.99122477107244766</c:v>
                </c:pt>
                <c:pt idx="5515">
                  <c:v>0.99413209938599201</c:v>
                </c:pt>
                <c:pt idx="5516">
                  <c:v>0.99645772093443974</c:v>
                </c:pt>
                <c:pt idx="5517">
                  <c:v>0.99820027490287655</c:v>
                </c:pt>
                <c:pt idx="5518">
                  <c:v>0.99935874165273253</c:v>
                </c:pt>
                <c:pt idx="5519">
                  <c:v>0.99993244331841391</c:v>
                </c:pt>
                <c:pt idx="5520">
                  <c:v>0.99992104420395145</c:v>
                </c:pt>
                <c:pt idx="5521">
                  <c:v>0.99932455097942541</c:v>
                </c:pt>
                <c:pt idx="5522">
                  <c:v>0.99814331267706635</c:v>
                </c:pt>
                <c:pt idx="5523">
                  <c:v>0.99637802048702107</c:v>
                </c:pt>
                <c:pt idx="5524">
                  <c:v>0.99402970735290919</c:v>
                </c:pt>
                <c:pt idx="5525">
                  <c:v>0.99109974736741069</c:v>
                </c:pt>
                <c:pt idx="5526">
                  <c:v>0.9875898549682135</c:v>
                </c:pt>
                <c:pt idx="5527">
                  <c:v>0.98350208393484839</c:v>
                </c:pt>
                <c:pt idx="5528">
                  <c:v>0.97883882618692608</c:v>
                </c:pt>
                <c:pt idx="5529">
                  <c:v>0.97360281038453211</c:v>
                </c:pt>
                <c:pt idx="5530">
                  <c:v>0.96779710033157784</c:v>
                </c:pt>
                <c:pt idx="5531">
                  <c:v>0.96142509318305291</c:v>
                </c:pt>
                <c:pt idx="5532">
                  <c:v>0.95449051745718227</c:v>
                </c:pt>
                <c:pt idx="5533">
                  <c:v>0.94699743085376487</c:v>
                </c:pt>
                <c:pt idx="5534">
                  <c:v>0.93895021787982103</c:v>
                </c:pt>
                <c:pt idx="5535">
                  <c:v>0.93035358728404716</c:v>
                </c:pt>
                <c:pt idx="5536">
                  <c:v>0.9212125693015375</c:v>
                </c:pt>
                <c:pt idx="5537">
                  <c:v>0.91153251271040214</c:v>
                </c:pt>
                <c:pt idx="5538">
                  <c:v>0.90131908170193575</c:v>
                </c:pt>
                <c:pt idx="5539">
                  <c:v>0.89057825256633882</c:v>
                </c:pt>
                <c:pt idx="5540">
                  <c:v>0.87931631019570422</c:v>
                </c:pt>
                <c:pt idx="5541">
                  <c:v>0.86753984440648535</c:v>
                </c:pt>
                <c:pt idx="5542">
                  <c:v>0.8552557460835426</c:v>
                </c:pt>
                <c:pt idx="5543">
                  <c:v>0.84247120314795154</c:v>
                </c:pt>
                <c:pt idx="5544">
                  <c:v>0.82919369635114648</c:v>
                </c:pt>
                <c:pt idx="5545">
                  <c:v>0.81543099489757409</c:v>
                </c:pt>
                <c:pt idx="5546">
                  <c:v>0.80119115189863332</c:v>
                </c:pt>
                <c:pt idx="5547">
                  <c:v>0.78648249966047501</c:v>
                </c:pt>
                <c:pt idx="5548">
                  <c:v>0.77131364480845166</c:v>
                </c:pt>
                <c:pt idx="5549">
                  <c:v>0.75569346325096243</c:v>
                </c:pt>
                <c:pt idx="5550">
                  <c:v>0.73963109498590807</c:v>
                </c:pt>
                <c:pt idx="5551">
                  <c:v>0.72313593875243898</c:v>
                </c:pt>
                <c:pt idx="5552">
                  <c:v>0.70621764653139185</c:v>
                </c:pt>
                <c:pt idx="5553">
                  <c:v>0.68888611789752641</c:v>
                </c:pt>
                <c:pt idx="5554">
                  <c:v>0.67115149422690612</c:v>
                </c:pt>
                <c:pt idx="5555">
                  <c:v>0.65302415276268666</c:v>
                </c:pt>
                <c:pt idx="5556">
                  <c:v>0.63451470054309766</c:v>
                </c:pt>
                <c:pt idx="5557">
                  <c:v>0.61563396819475413</c:v>
                </c:pt>
                <c:pt idx="5558">
                  <c:v>0.59639300359524061</c:v>
                </c:pt>
                <c:pt idx="5559">
                  <c:v>0.57680306540855297</c:v>
                </c:pt>
                <c:pt idx="5560">
                  <c:v>0.55687561649722395</c:v>
                </c:pt>
                <c:pt idx="5561">
                  <c:v>0.53662231721484577</c:v>
                </c:pt>
                <c:pt idx="5562">
                  <c:v>0.51605501858326785</c:v>
                </c:pt>
                <c:pt idx="5563">
                  <c:v>0.49518575535799336</c:v>
                </c:pt>
                <c:pt idx="5564">
                  <c:v>0.4740267389861812</c:v>
                </c:pt>
                <c:pt idx="5565">
                  <c:v>0.45259035046123641</c:v>
                </c:pt>
                <c:pt idx="5566">
                  <c:v>0.43088913307821752</c:v>
                </c:pt>
                <c:pt idx="5567">
                  <c:v>0.40893578509414658</c:v>
                </c:pt>
                <c:pt idx="5568">
                  <c:v>0.38674315229789996</c:v>
                </c:pt>
                <c:pt idx="5569">
                  <c:v>0.36432422049351809</c:v>
                </c:pt>
                <c:pt idx="5570">
                  <c:v>0.34169210790171323</c:v>
                </c:pt>
                <c:pt idx="5571">
                  <c:v>0.31886005748389662</c:v>
                </c:pt>
                <c:pt idx="5572">
                  <c:v>0.29584142919308043</c:v>
                </c:pt>
                <c:pt idx="5573">
                  <c:v>0.27264969215659179</c:v>
                </c:pt>
                <c:pt idx="5574">
                  <c:v>0.24929841679463621</c:v>
                </c:pt>
                <c:pt idx="5575">
                  <c:v>0.22580126687972449</c:v>
                </c:pt>
                <c:pt idx="5576">
                  <c:v>0.20217199154144855</c:v>
                </c:pt>
                <c:pt idx="5577">
                  <c:v>0.17842441722133959</c:v>
                </c:pt>
                <c:pt idx="5578">
                  <c:v>0.15457243958234793</c:v>
                </c:pt>
                <c:pt idx="5579">
                  <c:v>0.1306300153780979</c:v>
                </c:pt>
                <c:pt idx="5580">
                  <c:v>0.10661115428611734</c:v>
                </c:pt>
                <c:pt idx="5581">
                  <c:v>8.2529910710238213E-2</c:v>
                </c:pt>
                <c:pt idx="5582">
                  <c:v>5.8400375556798514E-2</c:v>
                </c:pt>
                <c:pt idx="5583">
                  <c:v>3.4236667989513296E-2</c:v>
                </c:pt>
                <c:pt idx="5584">
                  <c:v>1.0052927167669284E-2</c:v>
                </c:pt>
                <c:pt idx="5585">
                  <c:v>-1.4136696027096869E-2</c:v>
                </c:pt>
                <c:pt idx="5586">
                  <c:v>-3.8318047271163357E-2</c:v>
                </c:pt>
                <c:pt idx="5587">
                  <c:v>-6.2476977081160172E-2</c:v>
                </c:pt>
                <c:pt idx="5588">
                  <c:v>-8.6599349093402209E-2</c:v>
                </c:pt>
                <c:pt idx="5589">
                  <c:v>-0.11067104833561721</c:v>
                </c:pt>
                <c:pt idx="5590">
                  <c:v>-0.13467798948629814</c:v>
                </c:pt>
                <c:pt idx="5591">
                  <c:v>-0.15860612511642283</c:v>
                </c:pt>
                <c:pt idx="5592">
                  <c:v>-0.18244145390928418</c:v>
                </c:pt>
                <c:pt idx="5593">
                  <c:v>-0.20617002885319666</c:v>
                </c:pt>
                <c:pt idx="5594">
                  <c:v>-0.22977796540245501</c:v>
                </c:pt>
                <c:pt idx="5595">
                  <c:v>-0.2532514496017142</c:v>
                </c:pt>
                <c:pt idx="5596">
                  <c:v>-0.27657674616920164</c:v>
                </c:pt>
                <c:pt idx="5597">
                  <c:v>-0.29974020653361866</c:v>
                </c:pt>
                <c:pt idx="5598">
                  <c:v>-0.32272827682058042</c:v>
                </c:pt>
                <c:pt idx="5599">
                  <c:v>-0.34552750578350649</c:v>
                </c:pt>
                <c:pt idx="5600">
                  <c:v>-0.36812455267446076</c:v>
                </c:pt>
                <c:pt idx="5601">
                  <c:v>-0.39050619505046724</c:v>
                </c:pt>
                <c:pt idx="5602">
                  <c:v>-0.4126593365103346</c:v>
                </c:pt>
                <c:pt idx="5603">
                  <c:v>-0.43457101435799528</c:v>
                </c:pt>
                <c:pt idx="5604">
                  <c:v>-0.45622840718747476</c:v>
                </c:pt>
                <c:pt idx="5605">
                  <c:v>-0.47761884238521285</c:v>
                </c:pt>
                <c:pt idx="5606">
                  <c:v>-0.49872980354529628</c:v>
                </c:pt>
                <c:pt idx="5607">
                  <c:v>-0.51954893779341094</c:v>
                </c:pt>
                <c:pt idx="5608">
                  <c:v>-0.54006406301485832</c:v>
                </c:pt>
                <c:pt idx="5609">
                  <c:v>-0.56026317498290068</c:v>
                </c:pt>
                <c:pt idx="5610">
                  <c:v>-0.58013445438289368</c:v>
                </c:pt>
                <c:pt idx="5611">
                  <c:v>-0.59966627372824355</c:v>
                </c:pt>
                <c:pt idx="5612">
                  <c:v>-0.61884720416409567</c:v>
                </c:pt>
                <c:pt idx="5613">
                  <c:v>-0.63766602215490853</c:v>
                </c:pt>
                <c:pt idx="5614">
                  <c:v>-0.65611171605166108</c:v>
                </c:pt>
                <c:pt idx="5615">
                  <c:v>-0.67417349253530312</c:v>
                </c:pt>
                <c:pt idx="5616">
                  <c:v>-0.69184078293233875</c:v>
                </c:pt>
                <c:pt idx="5617">
                  <c:v>-0.70910324939898328</c:v>
                </c:pt>
                <c:pt idx="5618">
                  <c:v>-0.72595079097023263</c:v>
                </c:pt>
                <c:pt idx="5619">
                  <c:v>-0.74237354947042389</c:v>
                </c:pt>
                <c:pt idx="5620">
                  <c:v>-0.75836191528153241</c:v>
                </c:pt>
                <c:pt idx="5621">
                  <c:v>-0.77390653296622658</c:v>
                </c:pt>
                <c:pt idx="5622">
                  <c:v>-0.78899830674209126</c:v>
                </c:pt>
                <c:pt idx="5623">
                  <c:v>-0.80362840580393657</c:v>
                </c:pt>
                <c:pt idx="5624">
                  <c:v>-0.81778826949104144</c:v>
                </c:pt>
                <c:pt idx="5625">
                  <c:v>-0.83146961229640792</c:v>
                </c:pt>
                <c:pt idx="5626">
                  <c:v>-0.84466442871484471</c:v>
                </c:pt>
                <c:pt idx="5627">
                  <c:v>-0.85736499792737875</c:v>
                </c:pt>
                <c:pt idx="5628">
                  <c:v>-0.86956388831900011</c:v>
                </c:pt>
                <c:pt idx="5629">
                  <c:v>-0.88125396182720006</c:v>
                </c:pt>
                <c:pt idx="5630">
                  <c:v>-0.89242837811872588</c:v>
                </c:pt>
                <c:pt idx="5631">
                  <c:v>-0.90308059859218781</c:v>
                </c:pt>
                <c:pt idx="5632">
                  <c:v>-0.91320439020397937</c:v>
                </c:pt>
                <c:pt idx="5633">
                  <c:v>-0.92279382911553565</c:v>
                </c:pt>
                <c:pt idx="5634">
                  <c:v>-0.93184330415959638</c:v>
                </c:pt>
                <c:pt idx="5635">
                  <c:v>-0.94034752012351686</c:v>
                </c:pt>
                <c:pt idx="5636">
                  <c:v>-0.94830150084774911</c:v>
                </c:pt>
                <c:pt idx="5637">
                  <c:v>-0.955700592137534</c:v>
                </c:pt>
                <c:pt idx="5638">
                  <c:v>-0.96254046448629826</c:v>
                </c:pt>
                <c:pt idx="5639">
                  <c:v>-0.96881711560901362</c:v>
                </c:pt>
                <c:pt idx="5640">
                  <c:v>-0.97452687278409433</c:v>
                </c:pt>
                <c:pt idx="5641">
                  <c:v>-0.9796663950024499</c:v>
                </c:pt>
                <c:pt idx="5642">
                  <c:v>-0.9842326749224668</c:v>
                </c:pt>
                <c:pt idx="5643">
                  <c:v>-0.98822304062968924</c:v>
                </c:pt>
                <c:pt idx="5644">
                  <c:v>-0.99163515720028939</c:v>
                </c:pt>
                <c:pt idx="5645">
                  <c:v>-0.99446702806731824</c:v>
                </c:pt>
                <c:pt idx="5646">
                  <c:v>-0.99671699618897802</c:v>
                </c:pt>
                <c:pt idx="5647">
                  <c:v>-0.99838374501822236</c:v>
                </c:pt>
                <c:pt idx="5648">
                  <c:v>-0.99946629927312791</c:v>
                </c:pt>
                <c:pt idx="5649">
                  <c:v>-0.99996402550755992</c:v>
                </c:pt>
                <c:pt idx="5650">
                  <c:v>-0.999876632481835</c:v>
                </c:pt>
                <c:pt idx="5651">
                  <c:v>-0.99920417133313544</c:v>
                </c:pt>
                <c:pt idx="5652">
                  <c:v>-0.9979470355455865</c:v>
                </c:pt>
                <c:pt idx="5653">
                  <c:v>-0.99610596072001534</c:v>
                </c:pt>
                <c:pt idx="5654">
                  <c:v>-0.99368202414351225</c:v>
                </c:pt>
                <c:pt idx="5655">
                  <c:v>-0.99067664415907974</c:v>
                </c:pt>
                <c:pt idx="5656">
                  <c:v>-0.98709157933569436</c:v>
                </c:pt>
                <c:pt idx="5657">
                  <c:v>-0.98292892743929927</c:v>
                </c:pt>
                <c:pt idx="5658">
                  <c:v>-0.97819112420531662</c:v>
                </c:pt>
                <c:pt idx="5659">
                  <c:v>-0.97288094191340735</c:v>
                </c:pt>
                <c:pt idx="5660">
                  <c:v>-0.96700148776527306</c:v>
                </c:pt>
                <c:pt idx="5661">
                  <c:v>-0.96055620206654413</c:v>
                </c:pt>
                <c:pt idx="5662">
                  <c:v>-0.95354885621369423</c:v>
                </c:pt>
                <c:pt idx="5663">
                  <c:v>-0.9459835504872498</c:v>
                </c:pt>
                <c:pt idx="5664">
                  <c:v>-0.93786471165256102</c:v>
                </c:pt>
                <c:pt idx="5665">
                  <c:v>-0.92919709036948361</c:v>
                </c:pt>
                <c:pt idx="5666">
                  <c:v>-0.91998575841263375</c:v>
                </c:pt>
                <c:pt idx="5667">
                  <c:v>-0.91023610570365088</c:v>
                </c:pt>
                <c:pt idx="5668">
                  <c:v>-0.89995383715734611</c:v>
                </c:pt>
                <c:pt idx="5669">
                  <c:v>-0.88914496934352727</c:v>
                </c:pt>
                <c:pt idx="5670">
                  <c:v>-0.87781582696647409</c:v>
                </c:pt>
                <c:pt idx="5671">
                  <c:v>-0.86597303916404589</c:v>
                </c:pt>
                <c:pt idx="5672">
                  <c:v>-0.8536235356287849</c:v>
                </c:pt>
                <c:pt idx="5673">
                  <c:v>-0.84077454255302164</c:v>
                </c:pt>
                <c:pt idx="5674">
                  <c:v>-0.82743357840055121</c:v>
                </c:pt>
                <c:pt idx="5675">
                  <c:v>-0.8136084495072774</c:v>
                </c:pt>
                <c:pt idx="5676">
                  <c:v>-0.79930724551342736</c:v>
                </c:pt>
                <c:pt idx="5677">
                  <c:v>-0.78453833462991007</c:v>
                </c:pt>
                <c:pt idx="5678">
                  <c:v>-0.76931035874183895</c:v>
                </c:pt>
                <c:pt idx="5679">
                  <c:v>-0.75363222835174992</c:v>
                </c:pt>
                <c:pt idx="5680">
                  <c:v>-0.73751311736572434</c:v>
                </c:pt>
                <c:pt idx="5681">
                  <c:v>-0.72096245772536593</c:v>
                </c:pt>
                <c:pt idx="5682">
                  <c:v>-0.70398993388881226</c:v>
                </c:pt>
                <c:pt idx="5683">
                  <c:v>-0.68660547716388731</c:v>
                </c:pt>
                <c:pt idx="5684">
                  <c:v>-0.66881925989701307</c:v>
                </c:pt>
                <c:pt idx="5685">
                  <c:v>-0.65064168952087975</c:v>
                </c:pt>
                <c:pt idx="5686">
                  <c:v>-0.63208340246465744</c:v>
                </c:pt>
                <c:pt idx="5687">
                  <c:v>-0.61315525793019254</c:v>
                </c:pt>
                <c:pt idx="5688">
                  <c:v>-0.59386833153787388</c:v>
                </c:pt>
                <c:pt idx="5689">
                  <c:v>-0.57423390884574965</c:v>
                </c:pt>
                <c:pt idx="5690">
                  <c:v>-0.55426347874602877</c:v>
                </c:pt>
                <c:pt idx="5691">
                  <c:v>-0.53396872674237605</c:v>
                </c:pt>
                <c:pt idx="5692">
                  <c:v>-0.5133615281122762</c:v>
                </c:pt>
                <c:pt idx="5693">
                  <c:v>-0.49245394095835437</c:v>
                </c:pt>
                <c:pt idx="5694">
                  <c:v>-0.47125819915259587</c:v>
                </c:pt>
                <c:pt idx="5695">
                  <c:v>-0.4497867051779621</c:v>
                </c:pt>
                <c:pt idx="5696">
                  <c:v>-0.4280520228710995</c:v>
                </c:pt>
                <c:pt idx="5697">
                  <c:v>-0.40606687007075704</c:v>
                </c:pt>
                <c:pt idx="5698">
                  <c:v>-0.38384411117606593</c:v>
                </c:pt>
                <c:pt idx="5699">
                  <c:v>-0.36139674961908763</c:v>
                </c:pt>
                <c:pt idx="5700">
                  <c:v>-0.33873792025587585</c:v>
                </c:pt>
                <c:pt idx="5701">
                  <c:v>-0.31588088168090112</c:v>
                </c:pt>
                <c:pt idx="5702">
                  <c:v>-0.29283900846880728</c:v>
                </c:pt>
                <c:pt idx="5703">
                  <c:v>-0.26962578334843523</c:v>
                </c:pt>
                <c:pt idx="5704">
                  <c:v>-0.24625478931353445</c:v>
                </c:pt>
                <c:pt idx="5705">
                  <c:v>-0.22273970167483392</c:v>
                </c:pt>
                <c:pt idx="5706">
                  <c:v>-0.1990942800579556</c:v>
                </c:pt>
                <c:pt idx="5707">
                  <c:v>-0.17533236035226868</c:v>
                </c:pt>
                <c:pt idx="5708">
                  <c:v>-0.15146784661484267</c:v>
                </c:pt>
                <c:pt idx="5709">
                  <c:v>-0.12751470293465061</c:v>
                </c:pt>
                <c:pt idx="5710">
                  <c:v>-0.10348694526161781</c:v>
                </c:pt>
                <c:pt idx="5711">
                  <c:v>-7.9398633205352745E-2</c:v>
                </c:pt>
                <c:pt idx="5712">
                  <c:v>-5.5263861808189638E-2</c:v>
                </c:pt>
                <c:pt idx="5713">
                  <c:v>-3.1096753297780666E-2</c:v>
                </c:pt>
                <c:pt idx="5714">
                  <c:v>-6.9114488234982537E-3</c:v>
                </c:pt>
                <c:pt idx="5715">
                  <c:v>1.7277899818093242E-2</c:v>
                </c:pt>
                <c:pt idx="5716">
                  <c:v>4.145713846402415E-2</c:v>
                </c:pt>
                <c:pt idx="5717">
                  <c:v>6.5612118867062433E-2</c:v>
                </c:pt>
                <c:pt idx="5718">
                  <c:v>8.9728706974536943E-2</c:v>
                </c:pt>
                <c:pt idx="5719">
                  <c:v>0.11379279119857112</c:v>
                </c:pt>
                <c:pt idx="5720">
                  <c:v>0.13779029067345544</c:v>
                </c:pt>
                <c:pt idx="5721">
                  <c:v>0.16170716349490119</c:v>
                </c:pt>
                <c:pt idx="5722">
                  <c:v>0.18552941493652464</c:v>
                </c:pt>
                <c:pt idx="5723">
                  <c:v>0.20924310563869777</c:v>
                </c:pt>
                <c:pt idx="5724">
                  <c:v>0.23283435976514094</c:v>
                </c:pt>
                <c:pt idx="5725">
                  <c:v>0.25628937312206668</c:v>
                </c:pt>
                <c:pt idx="5726">
                  <c:v>0.27959442123568168</c:v>
                </c:pt>
                <c:pt idx="5727">
                  <c:v>0.30273586738290159</c:v>
                </c:pt>
                <c:pt idx="5728">
                  <c:v>0.32570017057072054</c:v>
                </c:pt>
                <c:pt idx="5729">
                  <c:v>0.3484738934596997</c:v>
                </c:pt>
                <c:pt idx="5730">
                  <c:v>0.37104371022653454</c:v>
                </c:pt>
                <c:pt idx="5731">
                  <c:v>0.39339641436163902</c:v>
                </c:pt>
                <c:pt idx="5732">
                  <c:v>0.4155189263967799</c:v>
                </c:pt>
                <c:pt idx="5733">
                  <c:v>0.4373983015584007</c:v>
                </c:pt>
                <c:pt idx="5734">
                  <c:v>0.45902173734210533</c:v>
                </c:pt>
                <c:pt idx="5735">
                  <c:v>0.48037658100402075</c:v>
                </c:pt>
                <c:pt idx="5736">
                  <c:v>0.50145033696427499</c:v>
                </c:pt>
                <c:pt idx="5737">
                  <c:v>0.52223067411876667</c:v>
                </c:pt>
                <c:pt idx="5738">
                  <c:v>0.54270543305456542</c:v>
                </c:pt>
                <c:pt idx="5739">
                  <c:v>0.56286263316487473</c:v>
                </c:pt>
                <c:pt idx="5740">
                  <c:v>0.58269047965934428</c:v>
                </c:pt>
                <c:pt idx="5741">
                  <c:v>0.6021773704657708</c:v>
                </c:pt>
                <c:pt idx="5742">
                  <c:v>0.62131190301879791</c:v>
                </c:pt>
                <c:pt idx="5743">
                  <c:v>0.6400828809321103</c:v>
                </c:pt>
                <c:pt idx="5744">
                  <c:v>0.65847932054986757</c:v>
                </c:pt>
                <c:pt idx="5745">
                  <c:v>0.67649045737368363</c:v>
                </c:pt>
                <c:pt idx="5746">
                  <c:v>0.69410575236134853</c:v>
                </c:pt>
                <c:pt idx="5747">
                  <c:v>0.71131489809372861</c:v>
                </c:pt>
                <c:pt idx="5748">
                  <c:v>0.72810782480592962</c:v>
                </c:pt>
                <c:pt idx="5749">
                  <c:v>0.74447470627960455</c:v>
                </c:pt>
                <c:pt idx="5750">
                  <c:v>0.7604059655926495</c:v>
                </c:pt>
                <c:pt idx="5751">
                  <c:v>0.77589228072304695</c:v>
                </c:pt>
                <c:pt idx="5752">
                  <c:v>0.79092459000353887</c:v>
                </c:pt>
                <c:pt idx="5753">
                  <c:v>0.80549409742404399</c:v>
                </c:pt>
                <c:pt idx="5754">
                  <c:v>0.81959227777845156</c:v>
                </c:pt>
                <c:pt idx="5755">
                  <c:v>0.83321088165313473</c:v>
                </c:pt>
                <c:pt idx="5756">
                  <c:v>0.84634194025399667</c:v>
                </c:pt>
                <c:pt idx="5757">
                  <c:v>0.85897777006931864</c:v>
                </c:pt>
                <c:pt idx="5758">
                  <c:v>0.8711109773657516</c:v>
                </c:pt>
                <c:pt idx="5759">
                  <c:v>0.88273446251459831</c:v>
                </c:pt>
                <c:pt idx="5760">
                  <c:v>0.89384142414615209</c:v>
                </c:pt>
                <c:pt idx="5761">
                  <c:v>0.90442536312943766</c:v>
                </c:pt>
                <c:pt idx="5762">
                  <c:v>0.91448008637511424</c:v>
                </c:pt>
                <c:pt idx="5763">
                  <c:v>0.92399971045929119</c:v>
                </c:pt>
                <c:pt idx="5764">
                  <c:v>0.93297866506620053</c:v>
                </c:pt>
                <c:pt idx="5765">
                  <c:v>0.94141169624754617</c:v>
                </c:pt>
                <c:pt idx="5766">
                  <c:v>0.9492938694968458</c:v>
                </c:pt>
                <c:pt idx="5767">
                  <c:v>0.95662057263679878</c:v>
                </c:pt>
                <c:pt idx="5768">
                  <c:v>0.96338751851805637</c:v>
                </c:pt>
                <c:pt idx="5769">
                  <c:v>0.96959074752779906</c:v>
                </c:pt>
                <c:pt idx="5770">
                  <c:v>0.97522662990669395</c:v>
                </c:pt>
                <c:pt idx="5771">
                  <c:v>0.98029186787276934</c:v>
                </c:pt>
                <c:pt idx="5772">
                  <c:v>0.98478349755111028</c:v>
                </c:pt>
                <c:pt idx="5773">
                  <c:v>0.9886988907081331</c:v>
                </c:pt>
                <c:pt idx="5774">
                  <c:v>0.99203575628947094</c:v>
                </c:pt>
                <c:pt idx="5775">
                  <c:v>0.99479214176055919</c:v>
                </c:pt>
                <c:pt idx="5776">
                  <c:v>0.99696643424915476</c:v>
                </c:pt>
                <c:pt idx="5777">
                  <c:v>0.99855736148907237</c:v>
                </c:pt>
                <c:pt idx="5778">
                  <c:v>0.99956399256465345</c:v>
                </c:pt>
                <c:pt idx="5779">
                  <c:v>0.999985738455478</c:v>
                </c:pt>
                <c:pt idx="5780">
                  <c:v>0.99982235238102468</c:v>
                </c:pt>
                <c:pt idx="5781">
                  <c:v>0.99907392994507283</c:v>
                </c:pt>
                <c:pt idx="5782">
                  <c:v>0.99774090907975721</c:v>
                </c:pt>
                <c:pt idx="5783">
                  <c:v>0.99582406978932114</c:v>
                </c:pt>
                <c:pt idx="5784">
                  <c:v>0.99332453369370177</c:v>
                </c:pt>
                <c:pt idx="5785">
                  <c:v>0.99024376337222553</c:v>
                </c:pt>
                <c:pt idx="5786">
                  <c:v>0.98658356150779902</c:v>
                </c:pt>
                <c:pt idx="5787">
                  <c:v>0.98234606983206818</c:v>
                </c:pt>
                <c:pt idx="5788">
                  <c:v>0.97753376787223101</c:v>
                </c:pt>
                <c:pt idx="5789">
                  <c:v>0.97214947150014941</c:v>
                </c:pt>
                <c:pt idx="5790">
                  <c:v>0.96619633128467319</c:v>
                </c:pt>
                <c:pt idx="5791">
                  <c:v>0.95967783064811529</c:v>
                </c:pt>
                <c:pt idx="5792">
                  <c:v>0.95259778382796934</c:v>
                </c:pt>
                <c:pt idx="5793">
                  <c:v>0.94496033364501175</c:v>
                </c:pt>
                <c:pt idx="5794">
                  <c:v>0.93676994907922051</c:v>
                </c:pt>
                <c:pt idx="5795">
                  <c:v>0.92803142265476168</c:v>
                </c:pt>
                <c:pt idx="5796">
                  <c:v>0.91874986763569877</c:v>
                </c:pt>
                <c:pt idx="5797">
                  <c:v>0.90893071503401546</c:v>
                </c:pt>
                <c:pt idx="5798">
                  <c:v>0.89857971043172424</c:v>
                </c:pt>
                <c:pt idx="5799">
                  <c:v>0.88770291061884554</c:v>
                </c:pt>
                <c:pt idx="5800">
                  <c:v>0.8763066800494087</c:v>
                </c:pt>
                <c:pt idx="5801">
                  <c:v>0.86439768711730502</c:v>
                </c:pt>
                <c:pt idx="5802">
                  <c:v>0.85198290025435408</c:v>
                </c:pt>
                <c:pt idx="5803">
                  <c:v>0.83906958385279284</c:v>
                </c:pt>
                <c:pt idx="5804">
                  <c:v>0.82566529401460342</c:v>
                </c:pt>
                <c:pt idx="5805">
                  <c:v>0.81177787413006941</c:v>
                </c:pt>
                <c:pt idx="5806">
                  <c:v>0.79741545028838634</c:v>
                </c:pt>
                <c:pt idx="5807">
                  <c:v>0.78258642652269739</c:v>
                </c:pt>
                <c:pt idx="5808">
                  <c:v>0.76729947989257008</c:v>
                </c:pt>
                <c:pt idx="5809">
                  <c:v>0.75156355540669884</c:v>
                </c:pt>
                <c:pt idx="5810">
                  <c:v>0.73538786078883922</c:v>
                </c:pt>
                <c:pt idx="5811">
                  <c:v>0.7187818610899207</c:v>
                </c:pt>
                <c:pt idx="5812">
                  <c:v>0.7017552731497787</c:v>
                </c:pt>
                <c:pt idx="5813">
                  <c:v>0.68431805991136341</c:v>
                </c:pt>
                <c:pt idx="5814">
                  <c:v>0.66648042459103962</c:v>
                </c:pt>
                <c:pt idx="5815">
                  <c:v>0.6482528047082734</c:v>
                </c:pt>
                <c:pt idx="5816">
                  <c:v>0.62964586597824068</c:v>
                </c:pt>
                <c:pt idx="5817">
                  <c:v>0.61067049607079982</c:v>
                </c:pt>
                <c:pt idx="5818">
                  <c:v>0.59133779823980759</c:v>
                </c:pt>
                <c:pt idx="5819">
                  <c:v>0.57165908482607164</c:v>
                </c:pt>
                <c:pt idx="5820">
                  <c:v>0.55164587063806469</c:v>
                </c:pt>
                <c:pt idx="5821">
                  <c:v>0.53130986621417053</c:v>
                </c:pt>
                <c:pt idx="5822">
                  <c:v>0.51066297097028002</c:v>
                </c:pt>
                <c:pt idx="5823">
                  <c:v>0.4897172662371061</c:v>
                </c:pt>
                <c:pt idx="5824">
                  <c:v>0.46848500819081551</c:v>
                </c:pt>
                <c:pt idx="5825">
                  <c:v>0.44697862068146949</c:v>
                </c:pt>
                <c:pt idx="5826">
                  <c:v>0.42521068796332817</c:v>
                </c:pt>
                <c:pt idx="5827">
                  <c:v>0.40319394733132258</c:v>
                </c:pt>
                <c:pt idx="5828">
                  <c:v>0.3809412816678458</c:v>
                </c:pt>
                <c:pt idx="5829">
                  <c:v>0.35846571190461446</c:v>
                </c:pt>
                <c:pt idx="5830">
                  <c:v>0.33578038940349358</c:v>
                </c:pt>
                <c:pt idx="5831">
                  <c:v>0.31289858826113037</c:v>
                </c:pt>
                <c:pt idx="5832">
                  <c:v>0.28983369754174509</c:v>
                </c:pt>
                <c:pt idx="5833">
                  <c:v>0.26659921344267729</c:v>
                </c:pt>
                <c:pt idx="5834">
                  <c:v>0.24320873139710733</c:v>
                </c:pt>
                <c:pt idx="5835">
                  <c:v>0.21967593811898428</c:v>
                </c:pt>
                <c:pt idx="5836">
                  <c:v>0.19601460359426867</c:v>
                </c:pt>
                <c:pt idx="5837">
                  <c:v>0.172238573023586</c:v>
                </c:pt>
                <c:pt idx="5838">
                  <c:v>0.14836175872084167</c:v>
                </c:pt>
                <c:pt idx="5839">
                  <c:v>0.1243981319725936</c:v>
                </c:pt>
                <c:pt idx="5840">
                  <c:v>0.1003617148627764</c:v>
                </c:pt>
                <c:pt idx="5841">
                  <c:v>7.6266572067983915E-2</c:v>
                </c:pt>
                <c:pt idx="5842">
                  <c:v>5.2126802627547375E-2</c:v>
                </c:pt>
                <c:pt idx="5843">
                  <c:v>2.7956531693647316E-2</c:v>
                </c:pt>
                <c:pt idx="5844">
                  <c:v>3.7699022661176148E-3</c:v>
                </c:pt>
                <c:pt idx="5845">
                  <c:v>-2.0418933083165402E-2</c:v>
                </c:pt>
                <c:pt idx="5846">
                  <c:v>-4.459582049163692E-2</c:v>
                </c:pt>
                <c:pt idx="5847">
                  <c:v>-6.8746613087868655E-2</c:v>
                </c:pt>
                <c:pt idx="5848">
                  <c:v>-9.2857179269587281E-2</c:v>
                </c:pt>
                <c:pt idx="5849">
                  <c:v>-0.11691341097261614</c:v>
                </c:pt>
                <c:pt idx="5850">
                  <c:v>-0.14090123192604415</c:v>
                </c:pt>
                <c:pt idx="5851">
                  <c:v>-0.16480660588893201</c:v>
                </c:pt>
                <c:pt idx="5852">
                  <c:v>-0.18861554486331339</c:v>
                </c:pt>
                <c:pt idx="5853">
                  <c:v>-0.21231411727924934</c:v>
                </c:pt>
                <c:pt idx="5854">
                  <c:v>-0.23588845614672316</c:v>
                </c:pt>
                <c:pt idx="5855">
                  <c:v>-0.25932476716977521</c:v>
                </c:pt>
                <c:pt idx="5856">
                  <c:v>-0.28260933681807437</c:v>
                </c:pt>
                <c:pt idx="5857">
                  <c:v>-0.30572854035136648</c:v>
                </c:pt>
                <c:pt idx="5858">
                  <c:v>-0.32866884979169514</c:v>
                </c:pt>
                <c:pt idx="5859">
                  <c:v>-0.35141684183927652</c:v>
                </c:pt>
                <c:pt idx="5860">
                  <c:v>-0.37395920572698554</c:v>
                </c:pt>
                <c:pt idx="5861">
                  <c:v>-0.39628275100902249</c:v>
                </c:pt>
                <c:pt idx="5862">
                  <c:v>-0.41837441527914854</c:v>
                </c:pt>
                <c:pt idx="5863">
                  <c:v>-0.44022127181413001</c:v>
                </c:pt>
                <c:pt idx="5864">
                  <c:v>-0.46181053713752918</c:v>
                </c:pt>
                <c:pt idx="5865">
                  <c:v>-0.48312957849993599</c:v>
                </c:pt>
                <c:pt idx="5866">
                  <c:v>-0.50416592127087267</c:v>
                </c:pt>
                <c:pt idx="5867">
                  <c:v>-0.524907256238203</c:v>
                </c:pt>
                <c:pt idx="5868">
                  <c:v>-0.54534144681072472</c:v>
                </c:pt>
                <c:pt idx="5869">
                  <c:v>-0.5654565361198739</c:v>
                </c:pt>
                <c:pt idx="5870">
                  <c:v>-0.5852407540160266</c:v>
                </c:pt>
                <c:pt idx="5871">
                  <c:v>-0.60468252395578448</c:v>
                </c:pt>
                <c:pt idx="5872">
                  <c:v>-0.62377046977585238</c:v>
                </c:pt>
                <c:pt idx="5873">
                  <c:v>-0.64249342234969054</c:v>
                </c:pt>
                <c:pt idx="5874">
                  <c:v>-0.6608404261229992</c:v>
                </c:pt>
                <c:pt idx="5875">
                  <c:v>-0.67880074552434078</c:v>
                </c:pt>
                <c:pt idx="5876">
                  <c:v>-0.69636387124682619</c:v>
                </c:pt>
                <c:pt idx="5877">
                  <c:v>-0.71351952639762073</c:v>
                </c:pt>
                <c:pt idx="5878">
                  <c:v>-0.73025767251134632</c:v>
                </c:pt>
                <c:pt idx="5879">
                  <c:v>-0.74656851542397351</c:v>
                </c:pt>
                <c:pt idx="5880">
                  <c:v>-0.76244251100385785</c:v>
                </c:pt>
                <c:pt idx="5881">
                  <c:v>-0.77787037073628074</c:v>
                </c:pt>
                <c:pt idx="5882">
                  <c:v>-0.7928430671586113</c:v>
                </c:pt>
                <c:pt idx="5883">
                  <c:v>-0.80735183914261943</c:v>
                </c:pt>
                <c:pt idx="5884">
                  <c:v>-0.82138819702096455</c:v>
                </c:pt>
                <c:pt idx="5885">
                  <c:v>-0.8349439275548266</c:v>
                </c:pt>
                <c:pt idx="5886">
                  <c:v>-0.84801109873986702</c:v>
                </c:pt>
                <c:pt idx="5887">
                  <c:v>-0.86058206444746776</c:v>
                </c:pt>
                <c:pt idx="5888">
                  <c:v>-0.8726494688988542</c:v>
                </c:pt>
                <c:pt idx="5889">
                  <c:v>-0.88420625096924121</c:v>
                </c:pt>
                <c:pt idx="5890">
                  <c:v>-0.89524564831958231</c:v>
                </c:pt>
                <c:pt idx="5891">
                  <c:v>-0.90576120135347449</c:v>
                </c:pt>
                <c:pt idx="5892">
                  <c:v>-0.91574675699697761</c:v>
                </c:pt>
                <c:pt idx="5893">
                  <c:v>-0.9251964722989513</c:v>
                </c:pt>
                <c:pt idx="5894">
                  <c:v>-0.93410481785005162</c:v>
                </c:pt>
                <c:pt idx="5895">
                  <c:v>-0.94246658101819869</c:v>
                </c:pt>
                <c:pt idx="5896">
                  <c:v>-0.95027686899869801</c:v>
                </c:pt>
                <c:pt idx="5897">
                  <c:v>-0.95753111167720883</c:v>
                </c:pt>
                <c:pt idx="5898">
                  <c:v>-0.96422506430393651</c:v>
                </c:pt>
                <c:pt idx="5899">
                  <c:v>-0.97035480997735524</c:v>
                </c:pt>
                <c:pt idx="5900">
                  <c:v>-0.9759167619361796</c:v>
                </c:pt>
                <c:pt idx="5901">
                  <c:v>-0.98090766565811482</c:v>
                </c:pt>
                <c:pt idx="5902">
                  <c:v>-0.98532460076420825</c:v>
                </c:pt>
                <c:pt idx="5903">
                  <c:v>-0.98916498272767739</c:v>
                </c:pt>
                <c:pt idx="5904">
                  <c:v>-0.99242656438623744</c:v>
                </c:pt>
                <c:pt idx="5905">
                  <c:v>-0.99510743725697992</c:v>
                </c:pt>
                <c:pt idx="5906">
                  <c:v>-0.99720603265312147</c:v>
                </c:pt>
                <c:pt idx="5907">
                  <c:v>-0.9987211226019006</c:v>
                </c:pt>
                <c:pt idx="5908">
                  <c:v>-0.99965182056311486</c:v>
                </c:pt>
                <c:pt idx="5909">
                  <c:v>-0.99999758194787025</c:v>
                </c:pt>
                <c:pt idx="5910">
                  <c:v>-0.99975820443724361</c:v>
                </c:pt>
                <c:pt idx="5911">
                  <c:v>-0.99893382810066511</c:v>
                </c:pt>
                <c:pt idx="5912">
                  <c:v>-0.99752493531396003</c:v>
                </c:pt>
                <c:pt idx="5913">
                  <c:v>-0.99553235047709077</c:v>
                </c:pt>
                <c:pt idx="5914">
                  <c:v>-0.9929572395317704</c:v>
                </c:pt>
                <c:pt idx="5915">
                  <c:v>-0.9898011092792105</c:v>
                </c:pt>
                <c:pt idx="5916">
                  <c:v>-0.98606580649844888</c:v>
                </c:pt>
                <c:pt idx="5917">
                  <c:v>-0.98175351686571388</c:v>
                </c:pt>
                <c:pt idx="5918">
                  <c:v>-0.97686676367549896</c:v>
                </c:pt>
                <c:pt idx="5919">
                  <c:v>-0.97140840636408243</c:v>
                </c:pt>
                <c:pt idx="5920">
                  <c:v>-0.9653816388363623</c:v>
                </c:pt>
                <c:pt idx="5921">
                  <c:v>-0.95878998759694567</c:v>
                </c:pt>
                <c:pt idx="5922">
                  <c:v>-0.95163730968669069</c:v>
                </c:pt>
                <c:pt idx="5923">
                  <c:v>-0.94392779042576935</c:v>
                </c:pt>
                <c:pt idx="5924">
                  <c:v>-0.93566594096467393</c:v>
                </c:pt>
                <c:pt idx="5925">
                  <c:v>-0.92685659564456158</c:v>
                </c:pt>
                <c:pt idx="5926">
                  <c:v>-0.9175049091684977</c:v>
                </c:pt>
                <c:pt idx="5927">
                  <c:v>-0.90761635358518655</c:v>
                </c:pt>
                <c:pt idx="5928">
                  <c:v>-0.89719671508712107</c:v>
                </c:pt>
                <c:pt idx="5929">
                  <c:v>-0.88625209062480514</c:v>
                </c:pt>
                <c:pt idx="5930">
                  <c:v>-0.87478888433919233</c:v>
                </c:pt>
                <c:pt idx="5931">
                  <c:v>-0.86281380381436568</c:v>
                </c:pt>
                <c:pt idx="5932">
                  <c:v>-0.85033385615267387</c:v>
                </c:pt>
                <c:pt idx="5933">
                  <c:v>-0.83735634387453495</c:v>
                </c:pt>
                <c:pt idx="5934">
                  <c:v>-0.82388886064552413</c:v>
                </c:pt>
                <c:pt idx="5935">
                  <c:v>-0.80993928683295691</c:v>
                </c:pt>
                <c:pt idx="5936">
                  <c:v>-0.79551578489478214</c:v>
                </c:pt>
                <c:pt idx="5937">
                  <c:v>-0.78062679460339945</c:v>
                </c:pt>
                <c:pt idx="5938">
                  <c:v>-0.76528102810722609</c:v>
                </c:pt>
                <c:pt idx="5939">
                  <c:v>-0.74948746483279483</c:v>
                </c:pt>
                <c:pt idx="5940">
                  <c:v>-0.73325534623063848</c:v>
                </c:pt>
                <c:pt idx="5941">
                  <c:v>-0.71659417036767237</c:v>
                </c:pt>
                <c:pt idx="5942">
                  <c:v>-0.69951368636951072</c:v>
                </c:pt>
                <c:pt idx="5943">
                  <c:v>-0.68202388871588071</c:v>
                </c:pt>
                <c:pt idx="5944">
                  <c:v>-0.66413501139236708</c:v>
                </c:pt>
                <c:pt idx="5945">
                  <c:v>-0.64585752190221779</c:v>
                </c:pt>
                <c:pt idx="5946">
                  <c:v>-0.62720211514130442</c:v>
                </c:pt>
                <c:pt idx="5947">
                  <c:v>-0.60817970714012737</c:v>
                </c:pt>
                <c:pt idx="5948">
                  <c:v>-0.58880142867640672</c:v>
                </c:pt>
                <c:pt idx="5949">
                  <c:v>-0.56907861876203902</c:v>
                </c:pt>
                <c:pt idx="5950">
                  <c:v>-0.54902281800809083</c:v>
                </c:pt>
                <c:pt idx="5951">
                  <c:v>-0.52864576187206103</c:v>
                </c:pt>
                <c:pt idx="5952">
                  <c:v>-0.50795937379090006</c:v>
                </c:pt>
                <c:pt idx="5953">
                  <c:v>-0.48697575820414801</c:v>
                </c:pt>
                <c:pt idx="5954">
                  <c:v>-0.46570719347114037</c:v>
                </c:pt>
                <c:pt idx="5955">
                  <c:v>-0.44416612468646971</c:v>
                </c:pt>
                <c:pt idx="5956">
                  <c:v>-0.42236515639775785</c:v>
                </c:pt>
                <c:pt idx="5957">
                  <c:v>-0.40031704523037887</c:v>
                </c:pt>
                <c:pt idx="5958">
                  <c:v>-0.37803469242294241</c:v>
                </c:pt>
                <c:pt idx="5959">
                  <c:v>-0.35553113627828398</c:v>
                </c:pt>
                <c:pt idx="5960">
                  <c:v>-0.33281954453422863</c:v>
                </c:pt>
                <c:pt idx="5961">
                  <c:v>-0.30991320665864347</c:v>
                </c:pt>
                <c:pt idx="5962">
                  <c:v>-0.28682552607312656</c:v>
                </c:pt>
                <c:pt idx="5963">
                  <c:v>-0.26357001231028632</c:v>
                </c:pt>
                <c:pt idx="5964">
                  <c:v>-0.24016027310866161</c:v>
                </c:pt>
                <c:pt idx="5965">
                  <c:v>-0.21661000645031261</c:v>
                </c:pt>
                <c:pt idx="5966">
                  <c:v>-0.19293299254557897</c:v>
                </c:pt>
                <c:pt idx="5967">
                  <c:v>-0.16914308576975146</c:v>
                </c:pt>
                <c:pt idx="5968">
                  <c:v>-0.14525420655620663</c:v>
                </c:pt>
                <c:pt idx="5969">
                  <c:v>-0.12128033325116765</c:v>
                </c:pt>
                <c:pt idx="5970">
                  <c:v>-9.7235493934298908E-2</c:v>
                </c:pt>
                <c:pt idx="5971">
                  <c:v>-7.3133758210338976E-2</c:v>
                </c:pt>
                <c:pt idx="5972">
                  <c:v>-4.8989228976436115E-2</c:v>
                </c:pt>
                <c:pt idx="5973">
                  <c:v>-2.4816034169861129E-2</c:v>
                </c:pt>
                <c:pt idx="5974">
                  <c:v>-6.283185013520096E-4</c:v>
                </c:pt>
                <c:pt idx="5975">
                  <c:v>2.3559764821639947E-2</c:v>
                </c:pt>
                <c:pt idx="5976">
                  <c:v>4.7734062376533985E-2</c:v>
                </c:pt>
                <c:pt idx="5977">
                  <c:v>7.1880428807357968E-2</c:v>
                </c:pt>
                <c:pt idx="5978">
                  <c:v>9.5984735101738092E-2</c:v>
                </c:pt>
                <c:pt idx="5979">
                  <c:v>0.12003287685846674</c:v>
                </c:pt>
                <c:pt idx="5980">
                  <c:v>0.14401078254038632</c:v>
                </c:pt>
                <c:pt idx="5981">
                  <c:v>0.1679044217083262</c:v>
                </c:pt>
                <c:pt idx="5982">
                  <c:v>0.19169981323084984</c:v>
                </c:pt>
                <c:pt idx="5983">
                  <c:v>0.21538303346517851</c:v>
                </c:pt>
                <c:pt idx="5984">
                  <c:v>0.23894022440444815</c:v>
                </c:pt>
                <c:pt idx="5985">
                  <c:v>0.26235760178669854</c:v>
                </c:pt>
                <c:pt idx="5986">
                  <c:v>0.28562146316043452</c:v>
                </c:pt>
                <c:pt idx="5987">
                  <c:v>0.30871819590259342</c:v>
                </c:pt>
                <c:pt idx="5988">
                  <c:v>0.33163428518381199</c:v>
                </c:pt>
                <c:pt idx="5989">
                  <c:v>0.35435632187649785</c:v>
                </c:pt>
                <c:pt idx="5990">
                  <c:v>0.37687101040102394</c:v>
                </c:pt>
                <c:pt idx="5991">
                  <c:v>0.39916517650561406</c:v>
                </c:pt>
                <c:pt idx="5992">
                  <c:v>0.42122577497496971</c:v>
                </c:pt>
                <c:pt idx="5993">
                  <c:v>0.4430398972636575</c:v>
                </c:pt>
                <c:pt idx="5994">
                  <c:v>0.46459477904939295</c:v>
                </c:pt>
                <c:pt idx="5995">
                  <c:v>0.48587780770195976</c:v>
                </c:pt>
                <c:pt idx="5996">
                  <c:v>0.50687652966334396</c:v>
                </c:pt>
                <c:pt idx="5997">
                  <c:v>0.52757865773491086</c:v>
                </c:pt>
                <c:pt idx="5998">
                  <c:v>0.54797207826699224</c:v>
                </c:pt>
                <c:pt idx="5999">
                  <c:v>0.56804485824717033</c:v>
                </c:pt>
                <c:pt idx="6000">
                  <c:v>0.58778525228273937</c:v>
                </c:pt>
                <c:pt idx="6001">
                  <c:v>0.6071817094734081</c:v>
                </c:pt>
                <c:pt idx="6002">
                  <c:v>0.62622288017017558</c:v>
                </c:pt>
                <c:pt idx="6003">
                  <c:v>0.64489762261655681</c:v>
                </c:pt>
                <c:pt idx="6004">
                  <c:v>0.66319500946793974</c:v>
                </c:pt>
                <c:pt idx="6005">
                  <c:v>0.68110433418570482</c:v>
                </c:pt>
                <c:pt idx="6006">
                  <c:v>0.69861511730202963</c:v>
                </c:pt>
                <c:pt idx="6007">
                  <c:v>0.71571711255182846</c:v>
                </c:pt>
                <c:pt idx="6008">
                  <c:v>0.73240031286833451</c:v>
                </c:pt>
                <c:pt idx="6009">
                  <c:v>0.74865495623851774</c:v>
                </c:pt>
                <c:pt idx="6010">
                  <c:v>0.7644715314153131</c:v>
                </c:pt>
                <c:pt idx="6011">
                  <c:v>0.77984078348301378</c:v>
                </c:pt>
                <c:pt idx="6012">
                  <c:v>0.79475371927269634</c:v>
                </c:pt>
                <c:pt idx="6013">
                  <c:v>0.80920161262446877</c:v>
                </c:pt>
                <c:pt idx="6014">
                  <c:v>0.82317600949356629</c:v>
                </c:pt>
                <c:pt idx="6015">
                  <c:v>0.83666873289705157</c:v>
                </c:pt>
                <c:pt idx="6016">
                  <c:v>0.84967188769856583</c:v>
                </c:pt>
                <c:pt idx="6017">
                  <c:v>0.86217786522807371</c:v>
                </c:pt>
                <c:pt idx="6018">
                  <c:v>0.8741793477340033</c:v>
                </c:pt>
                <c:pt idx="6019">
                  <c:v>0.88566931266514415</c:v>
                </c:pt>
                <c:pt idx="6020">
                  <c:v>0.89664103677987816</c:v>
                </c:pt>
                <c:pt idx="6021">
                  <c:v>0.90708810008013874</c:v>
                </c:pt>
                <c:pt idx="6022">
                  <c:v>0.91700438956806485</c:v>
                </c:pt>
                <c:pt idx="6023">
                  <c:v>0.92638410282294859</c:v>
                </c:pt>
                <c:pt idx="6024">
                  <c:v>0.93522175139646579</c:v>
                </c:pt>
                <c:pt idx="6025">
                  <c:v>0.94351216402417837</c:v>
                </c:pt>
                <c:pt idx="6026">
                  <c:v>0.95125048965148862</c:v>
                </c:pt>
                <c:pt idx="6027">
                  <c:v>0.95843220027212783</c:v>
                </c:pt>
                <c:pt idx="6028">
                  <c:v>0.96505309357771507</c:v>
                </c:pt>
                <c:pt idx="6029">
                  <c:v>0.971109295416687</c:v>
                </c:pt>
                <c:pt idx="6030">
                  <c:v>0.97659726206122066</c:v>
                </c:pt>
                <c:pt idx="6031">
                  <c:v>0.98151378228080532</c:v>
                </c:pt>
                <c:pt idx="6032">
                  <c:v>0.98585597922128565</c:v>
                </c:pt>
                <c:pt idx="6033">
                  <c:v>0.9896213120881906</c:v>
                </c:pt>
                <c:pt idx="6034">
                  <c:v>0.99280757763347804</c:v>
                </c:pt>
                <c:pt idx="6035">
                  <c:v>0.9954129114447382</c:v>
                </c:pt>
                <c:pt idx="6036">
                  <c:v>0.99743578903613428</c:v>
                </c:pt>
                <c:pt idx="6037">
                  <c:v>0.99887502674044959</c:v>
                </c:pt>
                <c:pt idx="6038">
                  <c:v>0.99972978240168453</c:v>
                </c:pt>
                <c:pt idx="6039">
                  <c:v>0.99999955586784628</c:v>
                </c:pt>
                <c:pt idx="6040">
                  <c:v>0.99968418928360514</c:v>
                </c:pt>
                <c:pt idx="6041">
                  <c:v>0.99878386718266199</c:v>
                </c:pt>
                <c:pt idx="6042">
                  <c:v>0.99729911637977253</c:v>
                </c:pt>
                <c:pt idx="6043">
                  <c:v>0.99523080566247868</c:v>
                </c:pt>
                <c:pt idx="6044">
                  <c:v>0.99258014528275673</c:v>
                </c:pt>
                <c:pt idx="6045">
                  <c:v>0.98934868624884387</c:v>
                </c:pt>
                <c:pt idx="6046">
                  <c:v>0.98553831941768166</c:v>
                </c:pt>
                <c:pt idx="6047">
                  <c:v>0.98115127438850003</c:v>
                </c:pt>
                <c:pt idx="6048">
                  <c:v>0.97619011819819479</c:v>
                </c:pt>
                <c:pt idx="6049">
                  <c:v>0.97065775381922692</c:v>
                </c:pt>
                <c:pt idx="6050">
                  <c:v>0.96455741846101106</c:v>
                </c:pt>
                <c:pt idx="6051">
                  <c:v>0.95789268167567165</c:v>
                </c:pt>
                <c:pt idx="6052">
                  <c:v>0.95066744326935904</c:v>
                </c:pt>
                <c:pt idx="6053">
                  <c:v>0.94288593102031648</c:v>
                </c:pt>
                <c:pt idx="6054">
                  <c:v>0.93455269820504561</c:v>
                </c:pt>
                <c:pt idx="6055">
                  <c:v>0.9256726209339623</c:v>
                </c:pt>
                <c:pt idx="6056">
                  <c:v>0.91625089529824566</c:v>
                </c:pt>
                <c:pt idx="6057">
                  <c:v>0.90629303432935748</c:v>
                </c:pt>
                <c:pt idx="6058">
                  <c:v>0.89580486477315502</c:v>
                </c:pt>
                <c:pt idx="6059">
                  <c:v>0.88479252368042649</c:v>
                </c:pt>
                <c:pt idx="6060">
                  <c:v>0.87326245481586984</c:v>
                </c:pt>
                <c:pt idx="6061">
                  <c:v>0.86122140488753085</c:v>
                </c:pt>
                <c:pt idx="6062">
                  <c:v>0.84867641959911411</c:v>
                </c:pt>
                <c:pt idx="6063">
                  <c:v>0.83563483952720363</c:v>
                </c:pt>
                <c:pt idx="6064">
                  <c:v>0.8221042958260093</c:v>
                </c:pt>
                <c:pt idx="6065">
                  <c:v>0.80809270576208747</c:v>
                </c:pt>
                <c:pt idx="6066">
                  <c:v>0.79360826808156282</c:v>
                </c:pt>
                <c:pt idx="6067">
                  <c:v>0.77865945821281013</c:v>
                </c:pt>
                <c:pt idx="6068">
                  <c:v>0.7632550233070744</c:v>
                </c:pt>
                <c:pt idx="6069">
                  <c:v>0.74740397712017603</c:v>
                </c:pt>
                <c:pt idx="6070">
                  <c:v>0.73111559473819909</c:v>
                </c:pt>
                <c:pt idx="6071">
                  <c:v>0.71439940715028472</c:v>
                </c:pt>
                <c:pt idx="6072">
                  <c:v>0.69726519567158518</c:v>
                </c:pt>
                <c:pt idx="6073">
                  <c:v>0.67972298621994132</c:v>
                </c:pt>
                <c:pt idx="6074">
                  <c:v>0.66178304344923444</c:v>
                </c:pt>
                <c:pt idx="6075">
                  <c:v>0.64345586474314398</c:v>
                </c:pt>
                <c:pt idx="6076">
                  <c:v>0.62475217407270467</c:v>
                </c:pt>
                <c:pt idx="6077">
                  <c:v>0.6056829157213014</c:v>
                </c:pt>
                <c:pt idx="6078">
                  <c:v>0.58625924788063788</c:v>
                </c:pt>
                <c:pt idx="6079">
                  <c:v>0.56649253612176353</c:v>
                </c:pt>
                <c:pt idx="6080">
                  <c:v>0.54639434674453002</c:v>
                </c:pt>
                <c:pt idx="6081">
                  <c:v>0.525976440009706</c:v>
                </c:pt>
                <c:pt idx="6082">
                  <c:v>0.50525076325757323</c:v>
                </c:pt>
                <c:pt idx="6083">
                  <c:v>0.48422944391708239</c:v>
                </c:pt>
                <c:pt idx="6084">
                  <c:v>0.46292478240950541</c:v>
                </c:pt>
                <c:pt idx="6085">
                  <c:v>0.44134924495111189</c:v>
                </c:pt>
                <c:pt idx="6086">
                  <c:v>0.41951545625858472</c:v>
                </c:pt>
                <c:pt idx="6087">
                  <c:v>0.39743619216181408</c:v>
                </c:pt>
                <c:pt idx="6088">
                  <c:v>0.37512437212824434</c:v>
                </c:pt>
                <c:pt idx="6089">
                  <c:v>0.35259305170319954</c:v>
                </c:pt>
                <c:pt idx="6090">
                  <c:v>0.32985541487045134</c:v>
                </c:pt>
                <c:pt idx="6091">
                  <c:v>0.3069247663378975</c:v>
                </c:pt>
                <c:pt idx="6092">
                  <c:v>0.28381452375233523</c:v>
                </c:pt>
                <c:pt idx="6093">
                  <c:v>0.26053820984828191</c:v>
                </c:pt>
                <c:pt idx="6094">
                  <c:v>0.23710944453527746</c:v>
                </c:pt>
                <c:pt idx="6095">
                  <c:v>0.21354193692835452</c:v>
                </c:pt>
                <c:pt idx="6096">
                  <c:v>0.18984947732617136</c:v>
                </c:pt>
                <c:pt idx="6097">
                  <c:v>0.16604592914191857</c:v>
                </c:pt>
                <c:pt idx="6098">
                  <c:v>0.14214522079116657</c:v>
                </c:pt>
                <c:pt idx="6099">
                  <c:v>0.11816133754181561</c:v>
                </c:pt>
                <c:pt idx="6100">
                  <c:v>9.4108313330780347E-2</c:v>
                </c:pt>
                <c:pt idx="6101">
                  <c:v>7.000022255205432E-2</c:v>
                </c:pt>
                <c:pt idx="6102">
                  <c:v>4.5851171821384332E-2</c:v>
                </c:pt>
                <c:pt idx="6103">
                  <c:v>2.1675291721807967E-2</c:v>
                </c:pt>
                <c:pt idx="6104">
                  <c:v>-2.5132714646919616E-3</c:v>
                </c:pt>
                <c:pt idx="6105">
                  <c:v>-2.6700364034747216E-2</c:v>
                </c:pt>
                <c:pt idx="6106">
                  <c:v>-5.0871833145478135E-2</c:v>
                </c:pt>
                <c:pt idx="6107">
                  <c:v>-7.5013535096006084E-2</c:v>
                </c:pt>
                <c:pt idx="6108">
                  <c:v>-9.9111343603332569E-2</c:v>
                </c:pt>
                <c:pt idx="6109">
                  <c:v>-0.12315115806831047</c:v>
                </c:pt>
                <c:pt idx="6110">
                  <c:v>-0.14711891182644463</c:v>
                </c:pt>
                <c:pt idx="6111">
                  <c:v>-0.17100058037886423</c:v>
                </c:pt>
                <c:pt idx="6112">
                  <c:v>-0.19478218959859459</c:v>
                </c:pt>
                <c:pt idx="6113">
                  <c:v>-0.21844982390749371</c:v>
                </c:pt>
                <c:pt idx="6114">
                  <c:v>-0.24198963441865043</c:v>
                </c:pt>
                <c:pt idx="6115">
                  <c:v>-0.26538784704003826</c:v>
                </c:pt>
                <c:pt idx="6116">
                  <c:v>-0.28863077053426389</c:v>
                </c:pt>
                <c:pt idx="6117">
                  <c:v>-0.31170480452986205</c:v>
                </c:pt>
                <c:pt idx="6118">
                  <c:v>-0.33459644747939421</c:v>
                </c:pt>
                <c:pt idx="6119">
                  <c:v>-0.35729230455985583</c:v>
                </c:pt>
                <c:pt idx="6120">
                  <c:v>-0.37977909551036582</c:v>
                </c:pt>
                <c:pt idx="6121">
                  <c:v>-0.40204366240308997</c:v>
                </c:pt>
                <c:pt idx="6122">
                  <c:v>-0.42407297734244848</c:v>
                </c:pt>
                <c:pt idx="6123">
                  <c:v>-0.4458541500882624</c:v>
                </c:pt>
                <c:pt idx="6124">
                  <c:v>-0.46737443559832781</c:v>
                </c:pt>
                <c:pt idx="6125">
                  <c:v>-0.48862124148615454</c:v>
                </c:pt>
                <c:pt idx="6126">
                  <c:v>-0.50958213538912733</c:v>
                </c:pt>
                <c:pt idx="6127">
                  <c:v>-0.53024485224328421</c:v>
                </c:pt>
                <c:pt idx="6128">
                  <c:v>-0.55059730146007368</c:v>
                </c:pt>
                <c:pt idx="6129">
                  <c:v>-0.57062757400102282</c:v>
                </c:pt>
                <c:pt idx="6130">
                  <c:v>-0.59032394934628885</c:v>
                </c:pt>
                <c:pt idx="6131">
                  <c:v>-0.60967490235266719</c:v>
                </c:pt>
                <c:pt idx="6132">
                  <c:v>-0.62866910999751147</c:v>
                </c:pt>
                <c:pt idx="6133">
                  <c:v>-0.6472954580042668</c:v>
                </c:pt>
                <c:pt idx="6134">
                  <c:v>-0.66554304734588099</c:v>
                </c:pt>
                <c:pt idx="6135">
                  <c:v>-0.68340120062224408</c:v>
                </c:pt>
                <c:pt idx="6136">
                  <c:v>-0.70085946830804879</c:v>
                </c:pt>
                <c:pt idx="6137">
                  <c:v>-0.71790763486710341</c:v>
                </c:pt>
                <c:pt idx="6138">
                  <c:v>-0.73453572472993756</c:v>
                </c:pt>
                <c:pt idx="6139">
                  <c:v>-0.75073400813088975</c:v>
                </c:pt>
                <c:pt idx="6140">
                  <c:v>-0.76649300680138444</c:v>
                </c:pt>
                <c:pt idx="6141">
                  <c:v>-0.78180349951603234</c:v>
                </c:pt>
                <c:pt idx="6142">
                  <c:v>-0.79665652748841176</c:v>
                </c:pt>
                <c:pt idx="6143">
                  <c:v>-0.8110433996131079</c:v>
                </c:pt>
                <c:pt idx="6144">
                  <c:v>-0.82495569755130194</c:v>
                </c:pt>
                <c:pt idx="6145">
                  <c:v>-0.8383852806566614</c:v>
                </c:pt>
                <c:pt idx="6146">
                  <c:v>-0.85132429073876115</c:v>
                </c:pt>
                <c:pt idx="6147">
                  <c:v>-0.86376515666121256</c:v>
                </c:pt>
                <c:pt idx="6148">
                  <c:v>-0.87570059877189899</c:v>
                </c:pt>
                <c:pt idx="6149">
                  <c:v>-0.88712363316250542</c:v>
                </c:pt>
                <c:pt idx="6150">
                  <c:v>-0.89802757575514414</c:v>
                </c:pt>
                <c:pt idx="6151">
                  <c:v>-0.90840604621346333</c:v>
                </c:pt>
                <c:pt idx="6152">
                  <c:v>-0.91825297167603859</c:v>
                </c:pt>
                <c:pt idx="6153">
                  <c:v>-0.92756259030983879</c:v>
                </c:pt>
                <c:pt idx="6154">
                  <c:v>-0.93632945468174988</c:v>
                </c:pt>
                <c:pt idx="6155">
                  <c:v>-0.94454843494602192</c:v>
                </c:pt>
                <c:pt idx="6156">
                  <c:v>-0.95221472184599276</c:v>
                </c:pt>
                <c:pt idx="6157">
                  <c:v>-0.95932382952816697</c:v>
                </c:pt>
                <c:pt idx="6158">
                  <c:v>-0.96587159816706225</c:v>
                </c:pt>
                <c:pt idx="6159">
                  <c:v>-0.97185419639932114</c:v>
                </c:pt>
                <c:pt idx="6160">
                  <c:v>-0.97726812356554937</c:v>
                </c:pt>
                <c:pt idx="6161">
                  <c:v>-0.98211021175872537</c:v>
                </c:pt>
                <c:pt idx="6162">
                  <c:v>-0.98637762767786119</c:v>
                </c:pt>
                <c:pt idx="6163">
                  <c:v>-0.99006787428588183</c:v>
                </c:pt>
                <c:pt idx="6164">
                  <c:v>-0.9931787922707388</c:v>
                </c:pt>
                <c:pt idx="6165">
                  <c:v>-0.99570856130892438</c:v>
                </c:pt>
                <c:pt idx="6166">
                  <c:v>-0.99765570113059465</c:v>
                </c:pt>
                <c:pt idx="6167">
                  <c:v>-0.99901907238575027</c:v>
                </c:pt>
                <c:pt idx="6168">
                  <c:v>-0.99979787731091196</c:v>
                </c:pt>
                <c:pt idx="6169">
                  <c:v>-0.99999166019592411</c:v>
                </c:pt>
                <c:pt idx="6170">
                  <c:v>-0.99960030765061014</c:v>
                </c:pt>
                <c:pt idx="6171">
                  <c:v>-0.99862404867111876</c:v>
                </c:pt>
                <c:pt idx="6172">
                  <c:v>-0.99706345450593237</c:v>
                </c:pt>
                <c:pt idx="6173">
                  <c:v>-0.99491943832160501</c:v>
                </c:pt>
                <c:pt idx="6174">
                  <c:v>-0.99219325466843211</c:v>
                </c:pt>
                <c:pt idx="6175">
                  <c:v>-0.98888649874636225</c:v>
                </c:pt>
                <c:pt idx="6176">
                  <c:v>-0.98500110547158659</c:v>
                </c:pt>
                <c:pt idx="6177">
                  <c:v>-0.98053934834432244</c:v>
                </c:pt>
                <c:pt idx="6178">
                  <c:v>-0.97550383811852392</c:v>
                </c:pt>
                <c:pt idx="6179">
                  <c:v>-0.96989752127420692</c:v>
                </c:pt>
                <c:pt idx="6180">
                  <c:v>-0.96372367829334926</c:v>
                </c:pt>
                <c:pt idx="6181">
                  <c:v>-0.95698592174034836</c:v>
                </c:pt>
                <c:pt idx="6182">
                  <c:v>-0.94968819414817329</c:v>
                </c:pt>
                <c:pt idx="6183">
                  <c:v>-0.94183476571139435</c:v>
                </c:pt>
                <c:pt idx="6184">
                  <c:v>-0.93343023178757223</c:v>
                </c:pt>
                <c:pt idx="6185">
                  <c:v>-0.92447951020829489</c:v>
                </c:pt>
                <c:pt idx="6186">
                  <c:v>-0.91498783840156439</c:v>
                </c:pt>
                <c:pt idx="6187">
                  <c:v>-0.90496077032716682</c:v>
                </c:pt>
                <c:pt idx="6188">
                  <c:v>-0.89440417322683918</c:v>
                </c:pt>
                <c:pt idx="6189">
                  <c:v>-0.8833242241910596</c:v>
                </c:pt>
                <c:pt idx="6190">
                  <c:v>-0.87172740654465675</c:v>
                </c:pt>
                <c:pt idx="6191">
                  <c:v>-0.85962050605310647</c:v>
                </c:pt>
                <c:pt idx="6192">
                  <c:v>-0.84701060695191921</c:v>
                </c:pt>
                <c:pt idx="6193">
                  <c:v>-0.83390508780138306</c:v>
                </c:pt>
                <c:pt idx="6194">
                  <c:v>-0.82031161716900969</c:v>
                </c:pt>
                <c:pt idx="6195">
                  <c:v>-0.80623814914243752</c:v>
                </c:pt>
                <c:pt idx="6196">
                  <c:v>-0.7916929186751146</c:v>
                </c:pt>
                <c:pt idx="6197">
                  <c:v>-0.7766844367677096</c:v>
                </c:pt>
                <c:pt idx="6198">
                  <c:v>-0.76122148548798285</c:v>
                </c:pt>
                <c:pt idx="6199">
                  <c:v>-0.7453131128320627</c:v>
                </c:pt>
                <c:pt idx="6200">
                  <c:v>-0.72896862743002411</c:v>
                </c:pt>
                <c:pt idx="6201">
                  <c:v>-0.71219759309914477</c:v>
                </c:pt>
                <c:pt idx="6202">
                  <c:v>-0.69500982324765692</c:v>
                </c:pt>
                <c:pt idx="6203">
                  <c:v>-0.67741537513254457</c:v>
                </c:pt>
                <c:pt idx="6204">
                  <c:v>-0.65942454397463701</c:v>
                </c:pt>
                <c:pt idx="6205">
                  <c:v>-0.64104785693448207</c:v>
                </c:pt>
                <c:pt idx="6206">
                  <c:v>-0.62229606695239315</c:v>
                </c:pt>
                <c:pt idx="6207">
                  <c:v>-0.60318014645660001</c:v>
                </c:pt>
                <c:pt idx="6208">
                  <c:v>-0.58371128094275304</c:v>
                </c:pt>
                <c:pt idx="6209">
                  <c:v>-0.56390086242885984</c:v>
                </c:pt>
                <c:pt idx="6210">
                  <c:v>-0.54376048278935651</c:v>
                </c:pt>
                <c:pt idx="6211">
                  <c:v>-0.52330192697225852</c:v>
                </c:pt>
                <c:pt idx="6212">
                  <c:v>-0.50253716610321675</c:v>
                </c:pt>
                <c:pt idx="6213">
                  <c:v>-0.48147835048087284</c:v>
                </c:pt>
                <c:pt idx="6214">
                  <c:v>-0.4601378024671342</c:v>
                </c:pt>
                <c:pt idx="6215">
                  <c:v>-0.43852800927688729</c:v>
                </c:pt>
                <c:pt idx="6216">
                  <c:v>-0.41666161567122445</c:v>
                </c:pt>
                <c:pt idx="6217">
                  <c:v>-0.39455141655851106</c:v>
                </c:pt>
                <c:pt idx="6218">
                  <c:v>-0.3722103495074644</c:v>
                </c:pt>
                <c:pt idx="6219">
                  <c:v>-0.34965148717701655</c:v>
                </c:pt>
                <c:pt idx="6220">
                  <c:v>-0.32688802966687119</c:v>
                </c:pt>
                <c:pt idx="6221">
                  <c:v>-0.30393329679361897</c:v>
                </c:pt>
                <c:pt idx="6222">
                  <c:v>-0.28080072029680292</c:v>
                </c:pt>
                <c:pt idx="6223">
                  <c:v>-0.25750383597935783</c:v>
                </c:pt>
                <c:pt idx="6224">
                  <c:v>-0.23405627578742882</c:v>
                </c:pt>
                <c:pt idx="6225">
                  <c:v>-0.21047175983366198</c:v>
                </c:pt>
                <c:pt idx="6226">
                  <c:v>-0.18676408836904038</c:v>
                </c:pt>
                <c:pt idx="6227">
                  <c:v>-0.16294713370780087</c:v>
                </c:pt>
                <c:pt idx="6228">
                  <c:v>-0.13903483211021206</c:v>
                </c:pt>
                <c:pt idx="6229">
                  <c:v>-0.11504117562779417</c:v>
                </c:pt>
                <c:pt idx="6230">
                  <c:v>-9.0980203916174174E-2</c:v>
                </c:pt>
                <c:pt idx="6231">
                  <c:v>-6.6865996019805099E-2</c:v>
                </c:pt>
                <c:pt idx="6232">
                  <c:v>-4.2712662133777633E-2</c:v>
                </c:pt>
                <c:pt idx="6233">
                  <c:v>-1.8534335347376224E-2</c:v>
                </c:pt>
                <c:pt idx="6234">
                  <c:v>5.6548366257328092E-3</c:v>
                </c:pt>
                <c:pt idx="6235">
                  <c:v>2.9840699726012481E-2</c:v>
                </c:pt>
                <c:pt idx="6236">
                  <c:v>5.400910182999543E-2</c:v>
                </c:pt>
                <c:pt idx="6237">
                  <c:v>7.8145901031375489E-2</c:v>
                </c:pt>
                <c:pt idx="6238">
                  <c:v>0.10223697391597875</c:v>
                </c:pt>
                <c:pt idx="6239">
                  <c:v>0.12626822382594247</c:v>
                </c:pt>
                <c:pt idx="6240">
                  <c:v>0.15022558910820974</c:v>
                </c:pt>
                <c:pt idx="6241">
                  <c:v>0.17409505134268205</c:v>
                </c:pt>
                <c:pt idx="6242">
                  <c:v>0.19786264354479305</c:v>
                </c:pt>
                <c:pt idx="6243">
                  <c:v>0.22151445833826694</c:v>
                </c:pt>
                <c:pt idx="6244">
                  <c:v>0.24503665609285671</c:v>
                </c:pt>
                <c:pt idx="6245">
                  <c:v>0.26841547302246971</c:v>
                </c:pt>
                <c:pt idx="6246">
                  <c:v>0.29163722923888652</c:v>
                </c:pt>
                <c:pt idx="6247">
                  <c:v>0.31468833675652391</c:v>
                </c:pt>
                <c:pt idx="6248">
                  <c:v>0.33755530744314932</c:v>
                </c:pt>
                <c:pt idx="6249">
                  <c:v>0.36022476091243993</c:v>
                </c:pt>
                <c:pt idx="6250">
                  <c:v>0.38268343235335878</c:v>
                </c:pt>
                <c:pt idx="6251">
                  <c:v>0.40491818029190441</c:v>
                </c:pt>
                <c:pt idx="6252">
                  <c:v>0.42691599428082128</c:v>
                </c:pt>
                <c:pt idx="6253">
                  <c:v>0.44866400251238009</c:v>
                </c:pt>
                <c:pt idx="6254">
                  <c:v>0.47014947935029616</c:v>
                </c:pt>
                <c:pt idx="6255">
                  <c:v>0.49135985277598609</c:v>
                </c:pt>
                <c:pt idx="6256">
                  <c:v>0.5122827117449622</c:v>
                </c:pt>
                <c:pt idx="6257">
                  <c:v>0.53290581344901156</c:v>
                </c:pt>
                <c:pt idx="6258">
                  <c:v>0.55321709048005241</c:v>
                </c:pt>
                <c:pt idx="6259">
                  <c:v>0.57320465789111608</c:v>
                </c:pt>
                <c:pt idx="6260">
                  <c:v>0.59285682015080599</c:v>
                </c:pt>
                <c:pt idx="6261">
                  <c:v>0.61216207798679967</c:v>
                </c:pt>
                <c:pt idx="6262">
                  <c:v>0.63110913511453703</c:v>
                </c:pt>
                <c:pt idx="6263">
                  <c:v>0.64968690484710978</c:v>
                </c:pt>
                <c:pt idx="6264">
                  <c:v>0.66788451658261572</c:v>
                </c:pt>
                <c:pt idx="6265">
                  <c:v>0.68569132216485573</c:v>
                </c:pt>
                <c:pt idx="6266">
                  <c:v>0.70309690211408604</c:v>
                </c:pt>
                <c:pt idx="6267">
                  <c:v>0.72009107172385467</c:v>
                </c:pt>
                <c:pt idx="6268">
                  <c:v>0.73666388702048324</c:v>
                </c:pt>
                <c:pt idx="6269">
                  <c:v>0.75280565058166782</c:v>
                </c:pt>
                <c:pt idx="6270">
                  <c:v>0.76850691721090791</c:v>
                </c:pt>
                <c:pt idx="6271">
                  <c:v>0.78375849946415699</c:v>
                </c:pt>
                <c:pt idx="6272">
                  <c:v>0.79855147302584295</c:v>
                </c:pt>
                <c:pt idx="6273">
                  <c:v>0.81287718193082603</c:v>
                </c:pt>
                <c:pt idx="6274">
                  <c:v>0.82672724362935257</c:v>
                </c:pt>
                <c:pt idx="6275">
                  <c:v>0.84009355389200735</c:v>
                </c:pt>
                <c:pt idx="6276">
                  <c:v>0.85296829155188736</c:v>
                </c:pt>
                <c:pt idx="6277">
                  <c:v>0.86534392308098762</c:v>
                </c:pt>
                <c:pt idx="6278">
                  <c:v>0.87721320699843508</c:v>
                </c:pt>
                <c:pt idx="6279">
                  <c:v>0.88856919810775559</c:v>
                </c:pt>
                <c:pt idx="6280">
                  <c:v>0.89940525156078777</c:v>
                </c:pt>
                <c:pt idx="6281">
                  <c:v>0.90971502674584026</c:v>
                </c:pt>
                <c:pt idx="6282">
                  <c:v>0.91949249099788632</c:v>
                </c:pt>
                <c:pt idx="6283">
                  <c:v>0.92873192312844743</c:v>
                </c:pt>
                <c:pt idx="6284">
                  <c:v>0.93742791677333992</c:v>
                </c:pt>
                <c:pt idx="6285">
                  <c:v>0.94557538355614412</c:v>
                </c:pt>
                <c:pt idx="6286">
                  <c:v>0.95316955606561016</c:v>
                </c:pt>
                <c:pt idx="6287">
                  <c:v>0.96020599064529744</c:v>
                </c:pt>
                <c:pt idx="6288">
                  <c:v>0.96668056999368324</c:v>
                </c:pt>
                <c:pt idx="6289">
                  <c:v>0.97258950557339896</c:v>
                </c:pt>
                <c:pt idx="6290">
                  <c:v>0.97792933982804586</c:v>
                </c:pt>
                <c:pt idx="6291">
                  <c:v>0.98269694820535147</c:v>
                </c:pt>
                <c:pt idx="6292">
                  <c:v>0.98688954098546577</c:v>
                </c:pt>
                <c:pt idx="6293">
                  <c:v>0.99050466491335865</c:v>
                </c:pt>
                <c:pt idx="6294">
                  <c:v>0.99354020463428783</c:v>
                </c:pt>
                <c:pt idx="6295">
                  <c:v>0.99599438393159911</c:v>
                </c:pt>
                <c:pt idx="6296">
                  <c:v>0.99786576676605698</c:v>
                </c:pt>
                <c:pt idx="6297">
                  <c:v>0.99915325811612898</c:v>
                </c:pt>
                <c:pt idx="6298">
                  <c:v>0.99985610461872676</c:v>
                </c:pt>
                <c:pt idx="6299">
                  <c:v>0.99997389501003109</c:v>
                </c:pt>
                <c:pt idx="6300">
                  <c:v>0.99950656036613494</c:v>
                </c:pt>
                <c:pt idx="6301">
                  <c:v>0.99845437414337668</c:v>
                </c:pt>
                <c:pt idx="6302">
                  <c:v>0.99681795201832923</c:v>
                </c:pt>
                <c:pt idx="6303">
                  <c:v>0.99459825152754255</c:v>
                </c:pt>
                <c:pt idx="6304">
                  <c:v>0.9917965715072542</c:v>
                </c:pt>
                <c:pt idx="6305">
                  <c:v>0.98841455133337408</c:v>
                </c:pt>
                <c:pt idx="6306">
                  <c:v>0.98445416996223889</c:v>
                </c:pt>
                <c:pt idx="6307">
                  <c:v>0.97991774477263305</c:v>
                </c:pt>
                <c:pt idx="6308">
                  <c:v>0.97480793020979972</c:v>
                </c:pt>
                <c:pt idx="6309">
                  <c:v>0.9691277162322175</c:v>
                </c:pt>
                <c:pt idx="6310">
                  <c:v>0.96288042656206341</c:v>
                </c:pt>
                <c:pt idx="6311">
                  <c:v>0.9560697167403388</c:v>
                </c:pt>
                <c:pt idx="6312">
                  <c:v>0.948699571987909</c:v>
                </c:pt>
                <c:pt idx="6313">
                  <c:v>0.94077430487356128</c:v>
                </c:pt>
                <c:pt idx="6314">
                  <c:v>0.93229855279055407</c:v>
                </c:pt>
                <c:pt idx="6315">
                  <c:v>0.92327727524310199</c:v>
                </c:pt>
                <c:pt idx="6316">
                  <c:v>0.913715750944327</c:v>
                </c:pt>
                <c:pt idx="6317">
                  <c:v>0.90361957472753451</c:v>
                </c:pt>
                <c:pt idx="6318">
                  <c:v>0.89299465427240854</c:v>
                </c:pt>
                <c:pt idx="6319">
                  <c:v>0.88184720664820093</c:v>
                </c:pt>
                <c:pt idx="6320">
                  <c:v>0.87018375467587339</c:v>
                </c:pt>
                <c:pt idx="6321">
                  <c:v>0.85801112311134664</c:v>
                </c:pt>
                <c:pt idx="6322">
                  <c:v>0.84533643465200259</c:v>
                </c:pt>
                <c:pt idx="6323">
                  <c:v>0.83216710576899322</c:v>
                </c:pt>
                <c:pt idx="6324">
                  <c:v>0.81851084236750726</c:v>
                </c:pt>
                <c:pt idx="6325">
                  <c:v>0.80437563527774869</c:v>
                </c:pt>
                <c:pt idx="6326">
                  <c:v>0.78976975557918005</c:v>
                </c:pt>
                <c:pt idx="6327">
                  <c:v>0.77470174976079809</c:v>
                </c:pt>
                <c:pt idx="6328">
                  <c:v>0.75918043472016716</c:v>
                </c:pt>
                <c:pt idx="6329">
                  <c:v>0.74321489260440365</c:v>
                </c:pt>
                <c:pt idx="6330">
                  <c:v>0.726814465495775</c:v>
                </c:pt>
                <c:pt idx="6331">
                  <c:v>0.70998874994528827</c:v>
                </c:pt>
                <c:pt idx="6332">
                  <c:v>0.69274759135736153</c:v>
                </c:pt>
                <c:pt idx="6333">
                  <c:v>0.67510107822890142</c:v>
                </c:pt>
                <c:pt idx="6334">
                  <c:v>0.65705953624603386</c:v>
                </c:pt>
                <c:pt idx="6335">
                  <c:v>0.63863352224225323</c:v>
                </c:pt>
                <c:pt idx="6336">
                  <c:v>0.61983381802111093</c:v>
                </c:pt>
                <c:pt idx="6337">
                  <c:v>0.60067142404736817</c:v>
                </c:pt>
                <c:pt idx="6338">
                  <c:v>0.58115755301018046</c:v>
                </c:pt>
                <c:pt idx="6339">
                  <c:v>0.5613036232621248</c:v>
                </c:pt>
                <c:pt idx="6340">
                  <c:v>0.54112125213776774</c:v>
                </c:pt>
                <c:pt idx="6341">
                  <c:v>0.52062224915603439</c:v>
                </c:pt>
                <c:pt idx="6342">
                  <c:v>0.49981860910988984</c:v>
                </c:pt>
                <c:pt idx="6343">
                  <c:v>0.47872250504772573</c:v>
                </c:pt>
                <c:pt idx="6344">
                  <c:v>0.45734628115041881</c:v>
                </c:pt>
                <c:pt idx="6345">
                  <c:v>0.43570244550827852</c:v>
                </c:pt>
                <c:pt idx="6346">
                  <c:v>0.41380366280195735</c:v>
                </c:pt>
                <c:pt idx="6347">
                  <c:v>0.39166274689198827</c:v>
                </c:pt>
                <c:pt idx="6348">
                  <c:v>0.36929265332077665</c:v>
                </c:pt>
                <c:pt idx="6349">
                  <c:v>0.3467064717318159</c:v>
                </c:pt>
                <c:pt idx="6350">
                  <c:v>0.32391741821043585</c:v>
                </c:pt>
                <c:pt idx="6351">
                  <c:v>0.30093882755043166</c:v>
                </c:pt>
                <c:pt idx="6352">
                  <c:v>0.27778414545149849</c:v>
                </c:pt>
                <c:pt idx="6353">
                  <c:v>0.25446692065150428</c:v>
                </c:pt>
                <c:pt idx="6354">
                  <c:v>0.2310007969986034</c:v>
                </c:pt>
                <c:pt idx="6355">
                  <c:v>0.20739950546767125</c:v>
                </c:pt>
                <c:pt idx="6356">
                  <c:v>0.18367685612578524</c:v>
                </c:pt>
                <c:pt idx="6357">
                  <c:v>0.15984673005128627</c:v>
                </c:pt>
                <c:pt idx="6358">
                  <c:v>0.13592307121156744</c:v>
                </c:pt>
                <c:pt idx="6359">
                  <c:v>0.11191987830378532</c:v>
                </c:pt>
                <c:pt idx="6360">
                  <c:v>8.7851196563685743E-2</c:v>
                </c:pt>
                <c:pt idx="6361">
                  <c:v>6.3731109547170192E-2</c:v>
                </c:pt>
                <c:pt idx="6362">
                  <c:v>3.9573730889467966E-2</c:v>
                </c:pt>
                <c:pt idx="6363">
                  <c:v>1.5393196046565676E-2</c:v>
                </c:pt>
                <c:pt idx="6364">
                  <c:v>-8.7963459758475439E-3</c:v>
                </c:pt>
                <c:pt idx="6365">
                  <c:v>-3.2980740901647106E-2</c:v>
                </c:pt>
                <c:pt idx="6366">
                  <c:v>-5.7145837466482129E-2</c:v>
                </c:pt>
                <c:pt idx="6367">
                  <c:v>-8.1277495698250657E-2</c:v>
                </c:pt>
                <c:pt idx="6368">
                  <c:v>-0.10536159519093906</c:v>
                </c:pt>
                <c:pt idx="6369">
                  <c:v>-0.12938404336715389</c:v>
                </c:pt>
                <c:pt idx="6370">
                  <c:v>-0.15333078372408729</c:v>
                </c:pt>
                <c:pt idx="6371">
                  <c:v>-0.1771878040586565</c:v>
                </c:pt>
                <c:pt idx="6372">
                  <c:v>-0.20094114466658053</c:v>
                </c:pt>
                <c:pt idx="6373">
                  <c:v>-0.22457690651076584</c:v>
                </c:pt>
                <c:pt idx="6374">
                  <c:v>-0.24808125935416561</c:v>
                </c:pt>
                <c:pt idx="6375">
                  <c:v>-0.27144044985251931</c:v>
                </c:pt>
                <c:pt idx="6376">
                  <c:v>-0.29464080960182309</c:v>
                </c:pt>
                <c:pt idx="6377">
                  <c:v>-0.31766876313637454</c:v>
                </c:pt>
                <c:pt idx="6378">
                  <c:v>-0.3405108358722973</c:v>
                </c:pt>
                <c:pt idx="6379">
                  <c:v>-0.36315366199203675</c:v>
                </c:pt>
                <c:pt idx="6380">
                  <c:v>-0.38558399226534462</c:v>
                </c:pt>
                <c:pt idx="6381">
                  <c:v>-0.40778870180177834</c:v>
                </c:pt>
                <c:pt idx="6382">
                  <c:v>-0.42975479773071013</c:v>
                </c:pt>
                <c:pt idx="6383">
                  <c:v>-0.4514694268039523</c:v>
                </c:pt>
                <c:pt idx="6384">
                  <c:v>-0.47291988291671139</c:v>
                </c:pt>
                <c:pt idx="6385">
                  <c:v>-0.49409361454241707</c:v>
                </c:pt>
                <c:pt idx="6386">
                  <c:v>-0.51497823207722582</c:v>
                </c:pt>
                <c:pt idx="6387">
                  <c:v>-0.53556151508952821</c:v>
                </c:pt>
                <c:pt idx="6388">
                  <c:v>-0.55583141947071568</c:v>
                </c:pt>
                <c:pt idx="6389">
                  <c:v>-0.57577608448264928</c:v>
                </c:pt>
                <c:pt idx="6390">
                  <c:v>-0.59538383969785547</c:v>
                </c:pt>
                <c:pt idx="6391">
                  <c:v>-0.61464321182834114</c:v>
                </c:pt>
                <c:pt idx="6392">
                  <c:v>-0.63354293143916751</c:v>
                </c:pt>
                <c:pt idx="6393">
                  <c:v>-0.65207193954251408</c:v>
                </c:pt>
                <c:pt idx="6394">
                  <c:v>-0.67021939406883035</c:v>
                </c:pt>
                <c:pt idx="6395">
                  <c:v>-0.68797467621094377</c:v>
                </c:pt>
                <c:pt idx="6396">
                  <c:v>-0.70532739663755262</c:v>
                </c:pt>
                <c:pt idx="6397">
                  <c:v>-0.72226740157242253</c:v>
                </c:pt>
                <c:pt idx="6398">
                  <c:v>-0.73878477873584958</c:v>
                </c:pt>
                <c:pt idx="6399">
                  <c:v>-0.75486986314461513</c:v>
                </c:pt>
                <c:pt idx="6400">
                  <c:v>-0.77051324276743727</c:v>
                </c:pt>
                <c:pt idx="6401">
                  <c:v>-0.78570576403230963</c:v>
                </c:pt>
                <c:pt idx="6402">
                  <c:v>-0.80043853718262536</c:v>
                </c:pt>
                <c:pt idx="6403">
                  <c:v>-0.81470294147891553</c:v>
                </c:pt>
                <c:pt idx="6404">
                  <c:v>-0.82849063024325764</c:v>
                </c:pt>
                <c:pt idx="6405">
                  <c:v>-0.84179353574315308</c:v>
                </c:pt>
                <c:pt idx="6406">
                  <c:v>-0.85460387391234993</c:v>
                </c:pt>
                <c:pt idx="6407">
                  <c:v>-0.86691414890559704</c:v>
                </c:pt>
                <c:pt idx="6408">
                  <c:v>-0.87871715748475165</c:v>
                </c:pt>
                <c:pt idx="6409">
                  <c:v>-0.89000599323373919</c:v>
                </c:pt>
                <c:pt idx="6410">
                  <c:v>-0.90077405059969273</c:v>
                </c:pt>
                <c:pt idx="6411">
                  <c:v>-0.91101502875818374</c:v>
                </c:pt>
                <c:pt idx="6412">
                  <c:v>-0.92072293530007532</c:v>
                </c:pt>
                <c:pt idx="6413">
                  <c:v>-0.92989208973792103</c:v>
                </c:pt>
                <c:pt idx="6414">
                  <c:v>-0.93851712682983846</c:v>
                </c:pt>
                <c:pt idx="6415">
                  <c:v>-0.94659299971896771</c:v>
                </c:pt>
                <c:pt idx="6416">
                  <c:v>-0.95411498288653007</c:v>
                </c:pt>
                <c:pt idx="6417">
                  <c:v>-0.96107867491696108</c:v>
                </c:pt>
                <c:pt idx="6418">
                  <c:v>-0.9674800010733452</c:v>
                </c:pt>
                <c:pt idx="6419">
                  <c:v>-0.97331521568170909</c:v>
                </c:pt>
                <c:pt idx="6420">
                  <c:v>-0.97858090432276046</c:v>
                </c:pt>
                <c:pt idx="6421">
                  <c:v>-0.98327398582982639</c:v>
                </c:pt>
                <c:pt idx="6422">
                  <c:v>-0.9873917140917311</c:v>
                </c:pt>
                <c:pt idx="6423">
                  <c:v>-0.99093167965968176</c:v>
                </c:pt>
                <c:pt idx="6424">
                  <c:v>-0.99389181115712766</c:v>
                </c:pt>
                <c:pt idx="6425">
                  <c:v>-0.99627037649180572</c:v>
                </c:pt>
                <c:pt idx="6426">
                  <c:v>-0.99806598386925627</c:v>
                </c:pt>
                <c:pt idx="6427">
                  <c:v>-0.99927758260722566</c:v>
                </c:pt>
                <c:pt idx="6428">
                  <c:v>-0.99990446375044983</c:v>
                </c:pt>
                <c:pt idx="6429">
                  <c:v>-0.99994626048550217</c:v>
                </c:pt>
                <c:pt idx="6430">
                  <c:v>-0.9994029483554282</c:v>
                </c:pt>
                <c:pt idx="6431">
                  <c:v>-0.9982748452740563</c:v>
                </c:pt>
                <c:pt idx="6432">
                  <c:v>-0.9965626113399757</c:v>
                </c:pt>
                <c:pt idx="6433">
                  <c:v>-0.99426724845027814</c:v>
                </c:pt>
                <c:pt idx="6434">
                  <c:v>-0.99139009971431857</c:v>
                </c:pt>
                <c:pt idx="6435">
                  <c:v>-0.98793284866780118</c:v>
                </c:pt>
                <c:pt idx="6436">
                  <c:v>-0.98389751828767591</c:v>
                </c:pt>
                <c:pt idx="6437">
                  <c:v>-0.97928646980841372</c:v>
                </c:pt>
                <c:pt idx="6438">
                  <c:v>-0.97410240134035864</c:v>
                </c:pt>
                <c:pt idx="6439">
                  <c:v>-0.96834834629093058</c:v>
                </c:pt>
                <c:pt idx="6440">
                  <c:v>-0.96202767158969238</c:v>
                </c:pt>
                <c:pt idx="6441">
                  <c:v>-0.9551440757181997</c:v>
                </c:pt>
                <c:pt idx="6442">
                  <c:v>-0.94770158654587677</c:v>
                </c:pt>
                <c:pt idx="6443">
                  <c:v>-0.93970455897315686</c:v>
                </c:pt>
                <c:pt idx="6444">
                  <c:v>-0.93115767238321645</c:v>
                </c:pt>
                <c:pt idx="6445">
                  <c:v>-0.92206592790393571</c:v>
                </c:pt>
                <c:pt idx="6446">
                  <c:v>-0.91243464548150033</c:v>
                </c:pt>
                <c:pt idx="6447">
                  <c:v>-0.90226946076749537</c:v>
                </c:pt>
                <c:pt idx="6448">
                  <c:v>-0.89157632182125857</c:v>
                </c:pt>
                <c:pt idx="6449">
                  <c:v>-0.88036148562944405</c:v>
                </c:pt>
                <c:pt idx="6450">
                  <c:v>-0.86863151444475473</c:v>
                </c:pt>
                <c:pt idx="6451">
                  <c:v>-0.85639327194618209</c:v>
                </c:pt>
                <c:pt idx="6452">
                  <c:v>-0.84365391922273891</c:v>
                </c:pt>
                <c:pt idx="6453">
                  <c:v>-0.83042091058323064</c:v>
                </c:pt>
                <c:pt idx="6454">
                  <c:v>-0.81670198919443859</c:v>
                </c:pt>
                <c:pt idx="6455">
                  <c:v>-0.80250518255029801</c:v>
                </c:pt>
                <c:pt idx="6456">
                  <c:v>-0.78783879777462007</c:v>
                </c:pt>
                <c:pt idx="6457">
                  <c:v>-0.77271141676035981</c:v>
                </c:pt>
                <c:pt idx="6458">
                  <c:v>-0.75713189114793744</c:v>
                </c:pt>
                <c:pt idx="6459">
                  <c:v>-0.74110933714580407</c:v>
                </c:pt>
                <c:pt idx="6460">
                  <c:v>-0.72465313019617983</c:v>
                </c:pt>
                <c:pt idx="6461">
                  <c:v>-0.70777289948912547</c:v>
                </c:pt>
                <c:pt idx="6462">
                  <c:v>-0.69047852232803497</c:v>
                </c:pt>
                <c:pt idx="6463">
                  <c:v>-0.67278011835014595</c:v>
                </c:pt>
                <c:pt idx="6464">
                  <c:v>-0.65468804360505362</c:v>
                </c:pt>
                <c:pt idx="6465">
                  <c:v>-0.63621288449498792</c:v>
                </c:pt>
                <c:pt idx="6466">
                  <c:v>-0.61736545158028322</c:v>
                </c:pt>
                <c:pt idx="6467">
                  <c:v>-0.59815677325370575</c:v>
                </c:pt>
                <c:pt idx="6468">
                  <c:v>-0.5785980892872068</c:v>
                </c:pt>
                <c:pt idx="6469">
                  <c:v>-0.55870084425521327</c:v>
                </c:pt>
                <c:pt idx="6470">
                  <c:v>-0.53847668083785727</c:v>
                </c:pt>
                <c:pt idx="6471">
                  <c:v>-0.5179374330083959</c:v>
                </c:pt>
                <c:pt idx="6472">
                  <c:v>-0.49709511910870163</c:v>
                </c:pt>
                <c:pt idx="6473">
                  <c:v>-0.47596193481674792</c:v>
                </c:pt>
                <c:pt idx="6474">
                  <c:v>-0.45455024601057287</c:v>
                </c:pt>
                <c:pt idx="6475">
                  <c:v>-0.43287258153240815</c:v>
                </c:pt>
                <c:pt idx="6476">
                  <c:v>-0.41094162585757277</c:v>
                </c:pt>
                <c:pt idx="6477">
                  <c:v>-0.3887702116722751</c:v>
                </c:pt>
                <c:pt idx="6478">
                  <c:v>-0.36637131236471732</c:v>
                </c:pt>
                <c:pt idx="6479">
                  <c:v>-0.3437580344337377</c:v>
                </c:pt>
                <c:pt idx="6480">
                  <c:v>-0.32094360981982739</c:v>
                </c:pt>
                <c:pt idx="6481">
                  <c:v>-0.29794138816248389</c:v>
                </c:pt>
                <c:pt idx="6482">
                  <c:v>-0.27476482898882498</c:v>
                </c:pt>
                <c:pt idx="6483">
                  <c:v>-0.25142749383787688</c:v>
                </c:pt>
                <c:pt idx="6484">
                  <c:v>-0.22794303832519855</c:v>
                </c:pt>
                <c:pt idx="6485">
                  <c:v>-0.20432520415232036</c:v>
                </c:pt>
                <c:pt idx="6486">
                  <c:v>-0.18058781106608596</c:v>
                </c:pt>
                <c:pt idx="6487">
                  <c:v>-0.15674474877205111</c:v>
                </c:pt>
                <c:pt idx="6488">
                  <c:v>-0.13280996880708462</c:v>
                </c:pt>
                <c:pt idx="6489">
                  <c:v>-0.10879747637576173</c:v>
                </c:pt>
                <c:pt idx="6490">
                  <c:v>-8.4721322155382695E-2</c:v>
                </c:pt>
                <c:pt idx="6491">
                  <c:v>-6.0595594074241858E-2</c:v>
                </c:pt>
                <c:pt idx="6492">
                  <c:v>-3.6434409068382669E-2</c:v>
                </c:pt>
                <c:pt idx="6493">
                  <c:v>-1.2251904821096248E-2</c:v>
                </c:pt>
                <c:pt idx="6494">
                  <c:v>1.1937768509578743E-2</c:v>
                </c:pt>
                <c:pt idx="6495">
                  <c:v>3.6120456570683961E-2</c:v>
                </c:pt>
                <c:pt idx="6496">
                  <c:v>6.0282009096595486E-2</c:v>
                </c:pt>
                <c:pt idx="6497">
                  <c:v>8.440828818902818E-2</c:v>
                </c:pt>
                <c:pt idx="6498">
                  <c:v>0.10848517658951953</c:v>
                </c:pt>
                <c:pt idx="6499">
                  <c:v>0.13249858594012023</c:v>
                </c:pt>
                <c:pt idx="6500">
                  <c:v>0.15643446502703195</c:v>
                </c:pt>
                <c:pt idx="6501">
                  <c:v>0.18027880800251089</c:v>
                </c:pt>
                <c:pt idx="6502">
                  <c:v>0.20401766258036597</c:v>
                </c:pt>
                <c:pt idx="6503">
                  <c:v>0.22763713819983564</c:v>
                </c:pt>
                <c:pt idx="6504">
                  <c:v>0.25112341415362727</c:v>
                </c:pt>
                <c:pt idx="6505">
                  <c:v>0.27446274767494178</c:v>
                </c:pt>
                <c:pt idx="6506">
                  <c:v>0.29764148197892082</c:v>
                </c:pt>
                <c:pt idx="6507">
                  <c:v>0.32064605425375481</c:v>
                </c:pt>
                <c:pt idx="6508">
                  <c:v>0.34346300359693904</c:v>
                </c:pt>
                <c:pt idx="6509">
                  <c:v>0.36607897889162799</c:v>
                </c:pt>
                <c:pt idx="6510">
                  <c:v>0.38848074661902038</c:v>
                </c:pt>
                <c:pt idx="6511">
                  <c:v>0.41065519860179733</c:v>
                </c:pt>
                <c:pt idx="6512">
                  <c:v>0.43258935967424528</c:v>
                </c:pt>
                <c:pt idx="6513">
                  <c:v>0.45427039527452323</c:v>
                </c:pt>
                <c:pt idx="6514">
                  <c:v>0.47568561895478367</c:v>
                </c:pt>
                <c:pt idx="6515">
                  <c:v>0.49682249980437199</c:v>
                </c:pt>
                <c:pt idx="6516">
                  <c:v>0.51766866978226944</c:v>
                </c:pt>
                <c:pt idx="6517">
                  <c:v>0.53821193095410691</c:v>
                </c:pt>
                <c:pt idx="6518">
                  <c:v>0.55844026262966817</c:v>
                </c:pt>
                <c:pt idx="6519">
                  <c:v>0.57834182839665682</c:v>
                </c:pt>
                <c:pt idx="6520">
                  <c:v>0.59790498304675177</c:v>
                </c:pt>
                <c:pt idx="6521">
                  <c:v>0.61711827938954711</c:v>
                </c:pt>
                <c:pt idx="6522">
                  <c:v>0.63597047495085957</c:v>
                </c:pt>
                <c:pt idx="6523">
                  <c:v>0.65445053855112867</c:v>
                </c:pt>
                <c:pt idx="6524">
                  <c:v>0.67254765676020545</c:v>
                </c:pt>
                <c:pt idx="6525">
                  <c:v>0.69025124022470519</c:v>
                </c:pt>
                <c:pt idx="6526">
                  <c:v>0.70755092986434798</c:v>
                </c:pt>
                <c:pt idx="6527">
                  <c:v>0.72443660293334922</c:v>
                </c:pt>
                <c:pt idx="6528">
                  <c:v>0.74089837894373012</c:v>
                </c:pt>
                <c:pt idx="6529">
                  <c:v>0.75692662544676792</c:v>
                </c:pt>
                <c:pt idx="6530">
                  <c:v>0.77251196366933084</c:v>
                </c:pt>
                <c:pt idx="6531">
                  <c:v>0.78764527400175766</c:v>
                </c:pt>
                <c:pt idx="6532">
                  <c:v>0.80231770133418068</c:v>
                </c:pt>
                <c:pt idx="6533">
                  <c:v>0.81652066023789982</c:v>
                </c:pt>
                <c:pt idx="6534">
                  <c:v>0.83024583998913526</c:v>
                </c:pt>
                <c:pt idx="6535">
                  <c:v>0.8434852094319486</c:v>
                </c:pt>
                <c:pt idx="6536">
                  <c:v>0.85623102167758158</c:v>
                </c:pt>
                <c:pt idx="6537">
                  <c:v>0.86847581863753198</c:v>
                </c:pt>
                <c:pt idx="6538">
                  <c:v>0.88021243538749183</c:v>
                </c:pt>
                <c:pt idx="6539">
                  <c:v>0.89143400435989451</c:v>
                </c:pt>
                <c:pt idx="6540">
                  <c:v>0.9021339593623896</c:v>
                </c:pt>
                <c:pt idx="6541">
                  <c:v>0.91230603941998711</c:v>
                </c:pt>
                <c:pt idx="6542">
                  <c:v>0.92194429243859466</c:v>
                </c:pt>
                <c:pt idx="6543">
                  <c:v>0.93104307868787317</c:v>
                </c:pt>
                <c:pt idx="6544">
                  <c:v>0.93959707410120186</c:v>
                </c:pt>
                <c:pt idx="6545">
                  <c:v>0.94760127339105038</c:v>
                </c:pt>
                <c:pt idx="6546">
                  <c:v>0.95505099297776275</c:v>
                </c:pt>
                <c:pt idx="6547">
                  <c:v>0.96194187373010853</c:v>
                </c:pt>
                <c:pt idx="6548">
                  <c:v>0.96826988351597898</c:v>
                </c:pt>
                <c:pt idx="6549">
                  <c:v>0.97403131956177935</c:v>
                </c:pt>
                <c:pt idx="6550">
                  <c:v>0.9792228106190265</c:v>
                </c:pt>
                <c:pt idx="6551">
                  <c:v>0.98384131893703231</c:v>
                </c:pt>
                <c:pt idx="6552">
                  <c:v>0.98788414204040653</c:v>
                </c:pt>
                <c:pt idx="6553">
                  <c:v>0.99134891431038408</c:v>
                </c:pt>
                <c:pt idx="6554">
                  <c:v>0.99423360836904073</c:v>
                </c:pt>
                <c:pt idx="6555">
                  <c:v>0.99653653626560668</c:v>
                </c:pt>
                <c:pt idx="6556">
                  <c:v>0.9982563504641343</c:v>
                </c:pt>
                <c:pt idx="6557">
                  <c:v>0.99939204463200992</c:v>
                </c:pt>
                <c:pt idx="6558">
                  <c:v>0.99994295422879553</c:v>
                </c:pt>
                <c:pt idx="6559">
                  <c:v>0.99990875689507897</c:v>
                </c:pt>
                <c:pt idx="6560">
                  <c:v>0.99928947264109969</c:v>
                </c:pt>
                <c:pt idx="6561">
                  <c:v>0.99808546383503671</c:v>
                </c:pt>
                <c:pt idx="6562">
                  <c:v>0.99629743499097678</c:v>
                </c:pt>
                <c:pt idx="6563">
                  <c:v>0.99392643235667266</c:v>
                </c:pt>
                <c:pt idx="6564">
                  <c:v>0.9909738433013412</c:v>
                </c:pt>
                <c:pt idx="6565">
                  <c:v>0.98744139550386312</c:v>
                </c:pt>
                <c:pt idx="6566">
                  <c:v>0.98333115594183018</c:v>
                </c:pt>
                <c:pt idx="6567">
                  <c:v>0.97864552968209906</c:v>
                </c:pt>
                <c:pt idx="6568">
                  <c:v>0.97338725847347318</c:v>
                </c:pt>
                <c:pt idx="6569">
                  <c:v>0.96755941914239896</c:v>
                </c:pt>
                <c:pt idx="6570">
                  <c:v>0.96116542179259101</c:v>
                </c:pt>
                <c:pt idx="6571">
                  <c:v>0.95420900780965101</c:v>
                </c:pt>
                <c:pt idx="6572">
                  <c:v>0.94669424767179911</c:v>
                </c:pt>
                <c:pt idx="6573">
                  <c:v>0.9386255385681217</c:v>
                </c:pt>
                <c:pt idx="6574">
                  <c:v>0.93000760182556752</c:v>
                </c:pt>
                <c:pt idx="6575">
                  <c:v>0.92084548014631606</c:v>
                </c:pt>
                <c:pt idx="6576">
                  <c:v>0.91114453465708944</c:v>
                </c:pt>
                <c:pt idx="6577">
                  <c:v>0.90091044177215374</c:v>
                </c:pt>
                <c:pt idx="6578">
                  <c:v>0.89014918987177094</c:v>
                </c:pt>
                <c:pt idx="6579">
                  <c:v>0.87886707579822887</c:v>
                </c:pt>
                <c:pt idx="6580">
                  <c:v>0.86707070117125706</c:v>
                </c:pt>
                <c:pt idx="6581">
                  <c:v>0.85476696852516509</c:v>
                </c:pt>
                <c:pt idx="6582">
                  <c:v>0.84196307726989106</c:v>
                </c:pt>
                <c:pt idx="6583">
                  <c:v>0.82866651947835268</c:v>
                </c:pt>
                <c:pt idx="6584">
                  <c:v>0.8148850755024708</c:v>
                </c:pt>
                <c:pt idx="6585">
                  <c:v>0.80062680942066466</c:v>
                </c:pt>
                <c:pt idx="6586">
                  <c:v>0.7859000643191737</c:v>
                </c:pt>
                <c:pt idx="6587">
                  <c:v>0.77071345741019592</c:v>
                </c:pt>
                <c:pt idx="6588">
                  <c:v>0.75507587498961026</c:v>
                </c:pt>
                <c:pt idx="6589">
                  <c:v>0.73899646723726542</c:v>
                </c:pt>
                <c:pt idx="6590">
                  <c:v>0.72248464286276515</c:v>
                </c:pt>
                <c:pt idx="6591">
                  <c:v>0.7055500636001657</c:v>
                </c:pt>
                <c:pt idx="6592">
                  <c:v>0.68820263855443142</c:v>
                </c:pt>
                <c:pt idx="6593">
                  <c:v>0.67045251840323605</c:v>
                </c:pt>
                <c:pt idx="6594">
                  <c:v>0.6523100894574142</c:v>
                </c:pt>
                <c:pt idx="6595">
                  <c:v>0.63378596758342565</c:v>
                </c:pt>
                <c:pt idx="6596">
                  <c:v>0.6148909919917126</c:v>
                </c:pt>
                <c:pt idx="6597">
                  <c:v>0.59563621889415563</c:v>
                </c:pt>
                <c:pt idx="6598">
                  <c:v>0.57603291503465937</c:v>
                </c:pt>
                <c:pt idx="6599">
                  <c:v>0.55609255109652689</c:v>
                </c:pt>
                <c:pt idx="6600">
                  <c:v>0.53582679499052388</c:v>
                </c:pt>
                <c:pt idx="6601">
                  <c:v>0.51524750502741878</c:v>
                </c:pt>
                <c:pt idx="6602">
                  <c:v>0.49436672297934969</c:v>
                </c:pt>
                <c:pt idx="6603">
                  <c:v>0.47319666703360314</c:v>
                </c:pt>
                <c:pt idx="6604">
                  <c:v>0.45174972464328383</c:v>
                </c:pt>
                <c:pt idx="6605">
                  <c:v>0.43003844527891671</c:v>
                </c:pt>
                <c:pt idx="6606">
                  <c:v>0.40807553308527161</c:v>
                </c:pt>
                <c:pt idx="6607">
                  <c:v>0.38587383944755266</c:v>
                </c:pt>
                <c:pt idx="6608">
                  <c:v>0.36344635547168941</c:v>
                </c:pt>
                <c:pt idx="6609">
                  <c:v>0.34080620438261444</c:v>
                </c:pt>
                <c:pt idx="6610">
                  <c:v>0.31796663384536084</c:v>
                </c:pt>
                <c:pt idx="6611">
                  <c:v>0.29494100821331942</c:v>
                </c:pt>
                <c:pt idx="6612">
                  <c:v>0.27174280070824436</c:v>
                </c:pt>
                <c:pt idx="6613">
                  <c:v>0.24838558553641873</c:v>
                </c:pt>
                <c:pt idx="6614">
                  <c:v>0.22488302994600257</c:v>
                </c:pt>
                <c:pt idx="6615">
                  <c:v>0.20124888622966655</c:v>
                </c:pt>
                <c:pt idx="6616">
                  <c:v>0.17749698367759809</c:v>
                </c:pt>
                <c:pt idx="6617">
                  <c:v>0.15364122048542631</c:v>
                </c:pt>
                <c:pt idx="6618">
                  <c:v>0.12969555562185567</c:v>
                </c:pt>
                <c:pt idx="6619">
                  <c:v>0.10567400066059812</c:v>
                </c:pt>
                <c:pt idx="6620">
                  <c:v>8.1590611581805222E-2</c:v>
                </c:pt>
                <c:pt idx="6621">
                  <c:v>5.7459480547235209E-2</c:v>
                </c:pt>
                <c:pt idx="6622">
                  <c:v>3.3294727654389115E-2</c:v>
                </c:pt>
                <c:pt idx="6623">
                  <c:v>9.1104926742725557E-3</c:v>
                </c:pt>
                <c:pt idx="6624">
                  <c:v>-1.5079073222325833E-2</c:v>
                </c:pt>
                <c:pt idx="6625">
                  <c:v>-3.9259815745368562E-2</c:v>
                </c:pt>
                <c:pt idx="6626">
                  <c:v>-6.3417585767644405E-2</c:v>
                </c:pt>
                <c:pt idx="6627">
                  <c:v>-8.7538247604106806E-2</c:v>
                </c:pt>
                <c:pt idx="6628">
                  <c:v>-0.11160768728320454</c:v>
                </c:pt>
                <c:pt idx="6629">
                  <c:v>-0.13561182080550732</c:v>
                </c:pt>
                <c:pt idx="6630">
                  <c:v>-0.15953660238493422</c:v>
                </c:pt>
                <c:pt idx="6631">
                  <c:v>-0.18336803266734017</c:v>
                </c:pt>
                <c:pt idx="6632">
                  <c:v>-0.20709216692221527</c:v>
                </c:pt>
                <c:pt idx="6633">
                  <c:v>-0.23069512320228042</c:v>
                </c:pt>
                <c:pt idx="6634">
                  <c:v>-0.25416309046637431</c:v>
                </c:pt>
                <c:pt idx="6635">
                  <c:v>-0.27748233666082306</c:v>
                </c:pt>
                <c:pt idx="6636">
                  <c:v>-0.30063921675472766</c:v>
                </c:pt>
                <c:pt idx="6637">
                  <c:v>-0.32362018072405729</c:v>
                </c:pt>
                <c:pt idx="6638">
                  <c:v>-0.34641178148042434</c:v>
                </c:pt>
                <c:pt idx="6639">
                  <c:v>-0.36900068273949044</c:v>
                </c:pt>
                <c:pt idx="6640">
                  <c:v>-0.39137366682456387</c:v>
                </c:pt>
                <c:pt idx="6641">
                  <c:v>-0.41351764240076927</c:v>
                </c:pt>
                <c:pt idx="6642">
                  <c:v>-0.43541965213541917</c:v>
                </c:pt>
                <c:pt idx="6643">
                  <c:v>-0.45706688027971543</c:v>
                </c:pt>
                <c:pt idx="6644">
                  <c:v>-0.47844666016786497</c:v>
                </c:pt>
                <c:pt idx="6645">
                  <c:v>-0.4995464816288302</c:v>
                </c:pt>
                <c:pt idx="6646">
                  <c:v>-0.52035399830653462</c:v>
                </c:pt>
                <c:pt idx="6647">
                  <c:v>-0.54085703488418935</c:v>
                </c:pt>
                <c:pt idx="6648">
                  <c:v>-0.56104359420865757</c:v>
                </c:pt>
                <c:pt idx="6649">
                  <c:v>-0.58090186431032864</c:v>
                </c:pt>
                <c:pt idx="6650">
                  <c:v>-0.60042022531487349</c:v>
                </c:pt>
                <c:pt idx="6651">
                  <c:v>-0.61958725624247757</c:v>
                </c:pt>
                <c:pt idx="6652">
                  <c:v>-0.63839174169071689</c:v>
                </c:pt>
                <c:pt idx="6653">
                  <c:v>-0.65682267839712005</c:v>
                </c:pt>
                <c:pt idx="6654">
                  <c:v>-0.67486928167770721</c:v>
                </c:pt>
                <c:pt idx="6655">
                  <c:v>-0.69252099173741333</c:v>
                </c:pt>
                <c:pt idx="6656">
                  <c:v>-0.70976747984913702</c:v>
                </c:pt>
                <c:pt idx="6657">
                  <c:v>-0.7265986543974734</c:v>
                </c:pt>
                <c:pt idx="6658">
                  <c:v>-0.74300466678370569</c:v>
                </c:pt>
                <c:pt idx="6659">
                  <c:v>-0.75897591718869439</c:v>
                </c:pt>
                <c:pt idx="6660">
                  <c:v>-0.77450306019000226</c:v>
                </c:pt>
                <c:pt idx="6661">
                  <c:v>-0.78957701023035587</c:v>
                </c:pt>
                <c:pt idx="6662">
                  <c:v>-0.80418894693395127</c:v>
                </c:pt>
                <c:pt idx="6663">
                  <c:v>-0.81833032026761199</c:v>
                </c:pt>
                <c:pt idx="6664">
                  <c:v>-0.83199285554374192</c:v>
                </c:pt>
                <c:pt idx="6665">
                  <c:v>-0.84516855826224246</c:v>
                </c:pt>
                <c:pt idx="6666">
                  <c:v>-0.85784971878832039</c:v>
                </c:pt>
                <c:pt idx="6667">
                  <c:v>-0.87002891686377071</c:v>
                </c:pt>
                <c:pt idx="6668">
                  <c:v>-0.88169902594885274</c:v>
                </c:pt>
                <c:pt idx="6669">
                  <c:v>-0.89285321739231516</c:v>
                </c:pt>
                <c:pt idx="6670">
                  <c:v>-0.90348496442710369</c:v>
                </c:pt>
                <c:pt idx="6671">
                  <c:v>-0.91358804598948451</c:v>
                </c:pt>
                <c:pt idx="6672">
                  <c:v>-0.92315655035916466</c:v>
                </c:pt>
                <c:pt idx="6673">
                  <c:v>-0.93218487861852839</c:v>
                </c:pt>
                <c:pt idx="6674">
                  <c:v>-0.9406677479287765</c:v>
                </c:pt>
                <c:pt idx="6675">
                  <c:v>-0.94860019462112877</c:v>
                </c:pt>
                <c:pt idx="6676">
                  <c:v>-0.95597757710125808</c:v>
                </c:pt>
                <c:pt idx="6677">
                  <c:v>-0.96279557856530817</c:v>
                </c:pt>
                <c:pt idx="6678">
                  <c:v>-0.96905020952577803</c:v>
                </c:pt>
                <c:pt idx="6679">
                  <c:v>-0.9747378101459665</c:v>
                </c:pt>
                <c:pt idx="6680">
                  <c:v>-0.97985505238148207</c:v>
                </c:pt>
                <c:pt idx="6681">
                  <c:v>-0.98439894192761523</c:v>
                </c:pt>
                <c:pt idx="6682">
                  <c:v>-0.98836681997142284</c:v>
                </c:pt>
                <c:pt idx="6683">
                  <c:v>-0.99175636474752427</c:v>
                </c:pt>
                <c:pt idx="6684">
                  <c:v>-0.99456559289663271</c:v>
                </c:pt>
                <c:pt idx="6685">
                  <c:v>-0.99679286062611738</c:v>
                </c:pt>
                <c:pt idx="6686">
                  <c:v>-0.99843686467184778</c:v>
                </c:pt>
                <c:pt idx="6687">
                  <c:v>-0.99949664306078567</c:v>
                </c:pt>
                <c:pt idx="6688">
                  <c:v>-0.99997157567387829</c:v>
                </c:pt>
                <c:pt idx="6689">
                  <c:v>-0.99986138460890728</c:v>
                </c:pt>
                <c:pt idx="6690">
                  <c:v>-0.99916613434310675</c:v>
                </c:pt>
                <c:pt idx="6691">
                  <c:v>-0.99788623169543289</c:v>
                </c:pt>
                <c:pt idx="6692">
                  <c:v>-0.99602242558851817</c:v>
                </c:pt>
                <c:pt idx="6693">
                  <c:v>-0.99357580661044942</c:v>
                </c:pt>
                <c:pt idx="6694">
                  <c:v>-0.99054780637660877</c:v>
                </c:pt>
                <c:pt idx="6695">
                  <c:v>-0.98694019669199529</c:v>
                </c:pt>
                <c:pt idx="6696">
                  <c:v>-0.98275508851445925</c:v>
                </c:pt>
                <c:pt idx="6697">
                  <c:v>-0.97799493071949806</c:v>
                </c:pt>
                <c:pt idx="6698">
                  <c:v>-0.97266250866732085</c:v>
                </c:pt>
                <c:pt idx="6699">
                  <c:v>-0.96676094257302925</c:v>
                </c:pt>
                <c:pt idx="6700">
                  <c:v>-0.96029368568082474</c:v>
                </c:pt>
                <c:pt idx="6701">
                  <c:v>-0.95326452224341862</c:v>
                </c:pt>
                <c:pt idx="6702">
                  <c:v>-0.94567756530768565</c:v>
                </c:pt>
                <c:pt idx="6703">
                  <c:v>-0.93753725430796142</c:v>
                </c:pt>
                <c:pt idx="6704">
                  <c:v>-0.92884835246834985</c:v>
                </c:pt>
                <c:pt idx="6705">
                  <c:v>-0.91961594401558078</c:v>
                </c:pt>
                <c:pt idx="6706">
                  <c:v>-0.90984543120397909</c:v>
                </c:pt>
                <c:pt idx="6707">
                  <c:v>-0.8995425311544536</c:v>
                </c:pt>
                <c:pt idx="6708">
                  <c:v>-0.88871327250913612</c:v>
                </c:pt>
                <c:pt idx="6709">
                  <c:v>-0.87736399190379033</c:v>
                </c:pt>
                <c:pt idx="6710">
                  <c:v>-0.86550133025999132</c:v>
                </c:pt>
                <c:pt idx="6711">
                  <c:v>-0.85313222889926876</c:v>
                </c:pt>
                <c:pt idx="6712">
                  <c:v>-0.84026392548140194</c:v>
                </c:pt>
                <c:pt idx="6713">
                  <c:v>-0.82690394976945969</c:v>
                </c:pt>
                <c:pt idx="6714">
                  <c:v>-0.81306011922377541</c:v>
                </c:pt>
                <c:pt idx="6715">
                  <c:v>-0.79874053442765025</c:v>
                </c:pt>
                <c:pt idx="6716">
                  <c:v>-0.78395357434737489</c:v>
                </c:pt>
                <c:pt idx="6717">
                  <c:v>-0.7687078914293769</c:v>
                </c:pt>
                <c:pt idx="6718">
                  <c:v>-0.75301240653725365</c:v>
                </c:pt>
                <c:pt idx="6719">
                  <c:v>-0.7368763037319227</c:v>
                </c:pt>
                <c:pt idx="6720">
                  <c:v>-0.72030902489758608</c:v>
                </c:pt>
                <c:pt idx="6721">
                  <c:v>-0.70332026421692173</c:v>
                </c:pt>
                <c:pt idx="6722">
                  <c:v>-0.68591996249864606</c:v>
                </c:pt>
                <c:pt idx="6723">
                  <c:v>-0.66811830136066475</c:v>
                </c:pt>
                <c:pt idx="6724">
                  <c:v>-0.64992569727251992</c:v>
                </c:pt>
                <c:pt idx="6725">
                  <c:v>-0.63135279546021239</c:v>
                </c:pt>
                <c:pt idx="6726">
                  <c:v>-0.61241046367727159</c:v>
                </c:pt>
                <c:pt idx="6727">
                  <c:v>-0.59310978584559426</c:v>
                </c:pt>
                <c:pt idx="6728">
                  <c:v>-0.573462055569819</c:v>
                </c:pt>
                <c:pt idx="6729">
                  <c:v>-0.55347876952888952</c:v>
                </c:pt>
                <c:pt idx="6730">
                  <c:v>-0.53317162074902313</c:v>
                </c:pt>
                <c:pt idx="6731">
                  <c:v>-0.5125524917615577</c:v>
                </c:pt>
                <c:pt idx="6732">
                  <c:v>-0.49163344765002692</c:v>
                </c:pt>
                <c:pt idx="6733">
                  <c:v>-0.4704267289903929</c:v>
                </c:pt>
                <c:pt idx="6734">
                  <c:v>-0.44894474468861767</c:v>
                </c:pt>
                <c:pt idx="6735">
                  <c:v>-0.42720006471961053</c:v>
                </c:pt>
                <c:pt idx="6736">
                  <c:v>-0.40520541277218064</c:v>
                </c:pt>
                <c:pt idx="6737">
                  <c:v>-0.38297365880379308</c:v>
                </c:pt>
                <c:pt idx="6738">
                  <c:v>-0.36051781150986301</c:v>
                </c:pt>
                <c:pt idx="6739">
                  <c:v>-0.3378510107118437</c:v>
                </c:pt>
                <c:pt idx="6740">
                  <c:v>-0.31498651966861418</c:v>
                </c:pt>
                <c:pt idx="6741">
                  <c:v>-0.29193771731550416</c:v>
                </c:pt>
                <c:pt idx="6742">
                  <c:v>-0.268718090435901</c:v>
                </c:pt>
                <c:pt idx="6743">
                  <c:v>-0.24534122576948167</c:v>
                </c:pt>
                <c:pt idx="6744">
                  <c:v>-0.22182080206209048</c:v>
                </c:pt>
                <c:pt idx="6745">
                  <c:v>-0.19817058206175353</c:v>
                </c:pt>
                <c:pt idx="6746">
                  <c:v>-0.17440440446556812</c:v>
                </c:pt>
                <c:pt idx="6747">
                  <c:v>-0.1505361758220112</c:v>
                </c:pt>
                <c:pt idx="6748">
                  <c:v>-0.12657986239382507</c:v>
                </c:pt>
                <c:pt idx="6749">
                  <c:v>-0.10254948198568227</c:v>
                </c:pt>
                <c:pt idx="6750">
                  <c:v>-7.8459095741831075E-2</c:v>
                </c:pt>
                <c:pt idx="6751">
                  <c:v>-5.4322799918381383E-2</c:v>
                </c:pt>
                <c:pt idx="6752">
                  <c:v>-3.015471763490371E-2</c:v>
                </c:pt>
                <c:pt idx="6753">
                  <c:v>-5.9689906105926628E-3</c:v>
                </c:pt>
                <c:pt idx="6754">
                  <c:v>1.8220229110736338E-2</c:v>
                </c:pt>
                <c:pt idx="6755">
                  <c:v>4.2398787441550068E-2</c:v>
                </c:pt>
                <c:pt idx="6756">
                  <c:v>6.6552536532724638E-2</c:v>
                </c:pt>
                <c:pt idx="6757">
                  <c:v>9.0667343051994059E-2</c:v>
                </c:pt>
                <c:pt idx="6758">
                  <c:v>0.1147290964540459</c:v>
                </c:pt>
                <c:pt idx="6759">
                  <c:v>0.13872371723700019</c:v>
                </c:pt>
                <c:pt idx="6760">
                  <c:v>0.16263716518100688</c:v>
                </c:pt>
                <c:pt idx="6761">
                  <c:v>0.18645544756371607</c:v>
                </c:pt>
                <c:pt idx="6762">
                  <c:v>0.210164627347984</c:v>
                </c:pt>
                <c:pt idx="6763">
                  <c:v>0.23375083133696745</c:v>
                </c:pt>
                <c:pt idx="6764">
                  <c:v>0.25720025829200138</c:v>
                </c:pt>
                <c:pt idx="6765">
                  <c:v>0.28049918700809356</c:v>
                </c:pt>
                <c:pt idx="6766">
                  <c:v>0.30363398434286587</c:v>
                </c:pt>
                <c:pt idx="6767">
                  <c:v>0.32659111319382744</c:v>
                </c:pt>
                <c:pt idx="6768">
                  <c:v>0.34935714041947924</c:v>
                </c:pt>
                <c:pt idx="6769">
                  <c:v>0.37191874469956021</c:v>
                </c:pt>
                <c:pt idx="6770">
                  <c:v>0.39426272432999443</c:v>
                </c:pt>
                <c:pt idx="6771">
                  <c:v>0.41637600494758137</c:v>
                </c:pt>
                <c:pt idx="6772">
                  <c:v>0.43824564718043907</c:v>
                </c:pt>
                <c:pt idx="6773">
                  <c:v>0.45985885421932565</c:v>
                </c:pt>
                <c:pt idx="6774">
                  <c:v>0.48120297930556816</c:v>
                </c:pt>
                <c:pt idx="6775">
                  <c:v>0.50226553313116629</c:v>
                </c:pt>
                <c:pt idx="6776">
                  <c:v>0.52303419114688887</c:v>
                </c:pt>
                <c:pt idx="6777">
                  <c:v>0.54349680077371532</c:v>
                </c:pt>
                <c:pt idx="6778">
                  <c:v>0.56364138851389944</c:v>
                </c:pt>
                <c:pt idx="6779">
                  <c:v>0.58345616695712055</c:v>
                </c:pt>
                <c:pt idx="6780">
                  <c:v>0.60292954167774937</c:v>
                </c:pt>
                <c:pt idx="6781">
                  <c:v>0.62205011801930543</c:v>
                </c:pt>
                <c:pt idx="6782">
                  <c:v>0.64080670776179249</c:v>
                </c:pt>
                <c:pt idx="6783">
                  <c:v>0.65918833566846857</c:v>
                </c:pt>
                <c:pt idx="6784">
                  <c:v>0.67718424590787707</c:v>
                </c:pt>
                <c:pt idx="6785">
                  <c:v>0.69478390834751658</c:v>
                </c:pt>
                <c:pt idx="6786">
                  <c:v>0.71197702471542634</c:v>
                </c:pt>
                <c:pt idx="6787">
                  <c:v>0.72875353462620052</c:v>
                </c:pt>
                <c:pt idx="6788">
                  <c:v>0.745103621467604</c:v>
                </c:pt>
                <c:pt idx="6789">
                  <c:v>0.76101771814474928</c:v>
                </c:pt>
                <c:pt idx="6790">
                  <c:v>0.77648651267816893</c:v>
                </c:pt>
                <c:pt idx="6791">
                  <c:v>0.79150095365262985</c:v>
                </c:pt>
                <c:pt idx="6792">
                  <c:v>0.80605225551346471</c:v>
                </c:pt>
                <c:pt idx="6793">
                  <c:v>0.82013190370742184</c:v>
                </c:pt>
                <c:pt idx="6794">
                  <c:v>0.83373165966477103</c:v>
                </c:pt>
                <c:pt idx="6795">
                  <c:v>0.84684356562009155</c:v>
                </c:pt>
                <c:pt idx="6796">
                  <c:v>0.85945994926866442</c:v>
                </c:pt>
                <c:pt idx="6797">
                  <c:v>0.87157342825584683</c:v>
                </c:pt>
                <c:pt idx="6798">
                  <c:v>0.88317691449677227</c:v>
                </c:pt>
                <c:pt idx="6799">
                  <c:v>0.89426361832392864</c:v>
                </c:pt>
                <c:pt idx="6800">
                  <c:v>0.90482705245998452</c:v>
                </c:pt>
                <c:pt idx="6801">
                  <c:v>0.91486103581381206</c:v>
                </c:pt>
                <c:pt idx="6802">
                  <c:v>0.92435969709727794</c:v>
                </c:pt>
                <c:pt idx="6803">
                  <c:v>0.93331747826077183</c:v>
                </c:pt>
                <c:pt idx="6804">
                  <c:v>0.94172913774543443</c:v>
                </c:pt>
                <c:pt idx="6805">
                  <c:v>0.94958975355024478</c:v>
                </c:pt>
                <c:pt idx="6806">
                  <c:v>0.95689472611202164</c:v>
                </c:pt>
                <c:pt idx="6807">
                  <c:v>0.96363978099685355</c:v>
                </c:pt>
                <c:pt idx="6808">
                  <c:v>0.96982097140123247</c:v>
                </c:pt>
                <c:pt idx="6809">
                  <c:v>0.97543468046148707</c:v>
                </c:pt>
                <c:pt idx="6810">
                  <c:v>0.98047762337015054</c:v>
                </c:pt>
                <c:pt idx="6811">
                  <c:v>0.98494684929805643</c:v>
                </c:pt>
                <c:pt idx="6812">
                  <c:v>0.98883974312095224</c:v>
                </c:pt>
                <c:pt idx="6813">
                  <c:v>0.99215402694973853</c:v>
                </c:pt>
                <c:pt idx="6814">
                  <c:v>0.99488776146334734</c:v>
                </c:pt>
                <c:pt idx="6815">
                  <c:v>0.99703934704351516</c:v>
                </c:pt>
                <c:pt idx="6816">
                  <c:v>0.99860752471079284</c:v>
                </c:pt>
                <c:pt idx="6817">
                  <c:v>0.99959137686121069</c:v>
                </c:pt>
                <c:pt idx="6818">
                  <c:v>0.99999032780321628</c:v>
                </c:pt>
                <c:pt idx="6819">
                  <c:v>0.99980414409453167</c:v>
                </c:pt>
                <c:pt idx="6820">
                  <c:v>0.99903293467874976</c:v>
                </c:pt>
                <c:pt idx="6821">
                  <c:v>0.99767715082158936</c:v>
                </c:pt>
                <c:pt idx="6822">
                  <c:v>0.99573758584683414</c:v>
                </c:pt>
                <c:pt idx="6823">
                  <c:v>0.99321537467213661</c:v>
                </c:pt>
                <c:pt idx="6824">
                  <c:v>0.99011199314492604</c:v>
                </c:pt>
                <c:pt idx="6825">
                  <c:v>0.98642925717883223</c:v>
                </c:pt>
                <c:pt idx="6826">
                  <c:v>0.98216932169112092</c:v>
                </c:pt>
                <c:pt idx="6827">
                  <c:v>0.97733467934177143</c:v>
                </c:pt>
                <c:pt idx="6828">
                  <c:v>0.9719281590748966</c:v>
                </c:pt>
                <c:pt idx="6829">
                  <c:v>0.96595292446344827</c:v>
                </c:pt>
                <c:pt idx="6830">
                  <c:v>0.95941247185806122</c:v>
                </c:pt>
                <c:pt idx="6831">
                  <c:v>0.95231062834120217</c:v>
                </c:pt>
                <c:pt idx="6832">
                  <c:v>0.94465154948779018</c:v>
                </c:pt>
                <c:pt idx="6833">
                  <c:v>0.93643971693361205</c:v>
                </c:pt>
                <c:pt idx="6834">
                  <c:v>0.9276799357528972</c:v>
                </c:pt>
                <c:pt idx="6835">
                  <c:v>0.91837733164673296</c:v>
                </c:pt>
                <c:pt idx="6836">
                  <c:v>0.9085373479437725</c:v>
                </c:pt>
                <c:pt idx="6837">
                  <c:v>0.89816574241513292</c:v>
                </c:pt>
                <c:pt idx="6838">
                  <c:v>0.88726858390529151</c:v>
                </c:pt>
                <c:pt idx="6839">
                  <c:v>0.87585224878097345</c:v>
                </c:pt>
                <c:pt idx="6840">
                  <c:v>0.86392341720002896</c:v>
                </c:pt>
                <c:pt idx="6841">
                  <c:v>0.85148906920268375</c:v>
                </c:pt>
                <c:pt idx="6842">
                  <c:v>0.83855648062718302</c:v>
                </c:pt>
                <c:pt idx="6843">
                  <c:v>0.82513321885241875</c:v>
                </c:pt>
                <c:pt idx="6844">
                  <c:v>0.8112271383699674</c:v>
                </c:pt>
                <c:pt idx="6845">
                  <c:v>0.79684637618804444</c:v>
                </c:pt>
                <c:pt idx="6846">
                  <c:v>0.78199934707031138</c:v>
                </c:pt>
                <c:pt idx="6847">
                  <c:v>0.76669473861199289</c:v>
                </c:pt>
                <c:pt idx="6848">
                  <c:v>0.75094150615643096</c:v>
                </c:pt>
                <c:pt idx="6849">
                  <c:v>0.73474886755495261</c:v>
                </c:pt>
                <c:pt idx="6850">
                  <c:v>0.71812629777315329</c:v>
                </c:pt>
                <c:pt idx="6851">
                  <c:v>0.7010835233466336</c:v>
                </c:pt>
                <c:pt idx="6852">
                  <c:v>0.68363051668972885</c:v>
                </c:pt>
                <c:pt idx="6853">
                  <c:v>0.66577749026016964</c:v>
                </c:pt>
                <c:pt idx="6854">
                  <c:v>0.64753489058338054</c:v>
                </c:pt>
                <c:pt idx="6855">
                  <c:v>0.62891339213979669</c:v>
                </c:pt>
                <c:pt idx="6856">
                  <c:v>0.60992389111881795</c:v>
                </c:pt>
                <c:pt idx="6857">
                  <c:v>0.59057749904291901</c:v>
                </c:pt>
                <c:pt idx="6858">
                  <c:v>0.57088553626598415</c:v>
                </c:pt>
                <c:pt idx="6859">
                  <c:v>0.55085952534922289</c:v>
                </c:pt>
                <c:pt idx="6860">
                  <c:v>0.53051118431887678</c:v>
                </c:pt>
                <c:pt idx="6861">
                  <c:v>0.50985241980952989</c:v>
                </c:pt>
                <c:pt idx="6862">
                  <c:v>0.48889532009708209</c:v>
                </c:pt>
                <c:pt idx="6863">
                  <c:v>0.46765214802531263</c:v>
                </c:pt>
                <c:pt idx="6864">
                  <c:v>0.44613533383054332</c:v>
                </c:pt>
                <c:pt idx="6865">
                  <c:v>0.42435746786810841</c:v>
                </c:pt>
                <c:pt idx="6866">
                  <c:v>0.40233129324525446</c:v>
                </c:pt>
                <c:pt idx="6867">
                  <c:v>0.38006969836463461</c:v>
                </c:pt>
                <c:pt idx="6868">
                  <c:v>0.3575857093828112</c:v>
                </c:pt>
                <c:pt idx="6869">
                  <c:v>0.33489248258802068</c:v>
                </c:pt>
                <c:pt idx="6870">
                  <c:v>0.31200329670205729</c:v>
                </c:pt>
                <c:pt idx="6871">
                  <c:v>0.28893154511025254</c:v>
                </c:pt>
                <c:pt idx="6872">
                  <c:v>0.26569072802449151</c:v>
                </c:pt>
                <c:pt idx="6873">
                  <c:v>0.24229444458372262</c:v>
                </c:pt>
                <c:pt idx="6874">
                  <c:v>0.21875638489644289</c:v>
                </c:pt>
                <c:pt idx="6875">
                  <c:v>0.19509032203022858</c:v>
                </c:pt>
                <c:pt idx="6876">
                  <c:v>0.17131010395244836</c:v>
                </c:pt>
                <c:pt idx="6877">
                  <c:v>0.1474296454272869</c:v>
                </c:pt>
                <c:pt idx="6878">
                  <c:v>0.12346291987365525</c:v>
                </c:pt>
                <c:pt idx="6879">
                  <c:v>9.9423951188808632E-2</c:v>
                </c:pt>
                <c:pt idx="6880">
                  <c:v>7.5326805542285671E-2</c:v>
                </c:pt>
                <c:pt idx="6881">
                  <c:v>5.1185583145395112E-2</c:v>
                </c:pt>
                <c:pt idx="6882">
                  <c:v>2.7014410000500859E-2</c:v>
                </c:pt>
                <c:pt idx="6883">
                  <c:v>2.8274296353568151E-3</c:v>
                </c:pt>
                <c:pt idx="6884">
                  <c:v>-2.1361205172841364E-2</c:v>
                </c:pt>
                <c:pt idx="6885">
                  <c:v>-4.5537340678788306E-2</c:v>
                </c:pt>
                <c:pt idx="6886">
                  <c:v>-6.9686830451109433E-2</c:v>
                </c:pt>
                <c:pt idx="6887">
                  <c:v>-9.379554364983779E-2</c:v>
                </c:pt>
                <c:pt idx="6888">
                  <c:v>-0.11784937329505177</c:v>
                </c:pt>
                <c:pt idx="6889">
                  <c:v>-0.14183424452140928</c:v>
                </c:pt>
                <c:pt idx="6890">
                  <c:v>-0.16573612281391883</c:v>
                </c:pt>
                <c:pt idx="6891">
                  <c:v>-0.18954102222007213</c:v>
                </c:pt>
                <c:pt idx="6892">
                  <c:v>-0.21323501353370033</c:v>
                </c:pt>
                <c:pt idx="6893">
                  <c:v>-0.23680423244534632</c:v>
                </c:pt>
                <c:pt idx="6894">
                  <c:v>-0.26023488765494301</c:v>
                </c:pt>
                <c:pt idx="6895">
                  <c:v>-0.28351326894163098</c:v>
                </c:pt>
                <c:pt idx="6896">
                  <c:v>-0.30662575518616125</c:v>
                </c:pt>
                <c:pt idx="6897">
                  <c:v>-0.32955882234113437</c:v>
                </c:pt>
                <c:pt idx="6898">
                  <c:v>-0.35229905134457357</c:v>
                </c:pt>
                <c:pt idx="6899">
                  <c:v>-0.37483313597179674</c:v>
                </c:pt>
                <c:pt idx="6900">
                  <c:v>-0.39714789062153316</c:v>
                </c:pt>
                <c:pt idx="6901">
                  <c:v>-0.4192302580313233</c:v>
                </c:pt>
                <c:pt idx="6902">
                  <c:v>-0.44106731691784917</c:v>
                </c:pt>
                <c:pt idx="6903">
                  <c:v>-0.46264628953767301</c:v>
                </c:pt>
                <c:pt idx="6904">
                  <c:v>-0.48395454916411124</c:v>
                </c:pt>
                <c:pt idx="6905">
                  <c:v>-0.50497962747548897</c:v>
                </c:pt>
                <c:pt idx="6906">
                  <c:v>-0.52570922185095925</c:v>
                </c:pt>
                <c:pt idx="6907">
                  <c:v>-0.54613120256923731</c:v>
                </c:pt>
                <c:pt idx="6908">
                  <c:v>-0.56623361990616572</c:v>
                </c:pt>
                <c:pt idx="6909">
                  <c:v>-0.58600471112707353</c:v>
                </c:pt>
                <c:pt idx="6910">
                  <c:v>-0.60543290736948541</c:v>
                </c:pt>
                <c:pt idx="6911">
                  <c:v>-0.62450684041262383</c:v>
                </c:pt>
                <c:pt idx="6912">
                  <c:v>-0.64321534932938973</c:v>
                </c:pt>
                <c:pt idx="6913">
                  <c:v>-0.66154748701707056</c:v>
                </c:pt>
                <c:pt idx="6914">
                  <c:v>-0.67949252660291071</c:v>
                </c:pt>
                <c:pt idx="6915">
                  <c:v>-0.69703996772092103</c:v>
                </c:pt>
                <c:pt idx="6916">
                  <c:v>-0.71417954265593986</c:v>
                </c:pt>
                <c:pt idx="6917">
                  <c:v>-0.73090122235177157</c:v>
                </c:pt>
                <c:pt idx="6918">
                  <c:v>-0.74719522227957047</c:v>
                </c:pt>
                <c:pt idx="6919">
                  <c:v>-0.7630520081631631</c:v>
                </c:pt>
                <c:pt idx="6920">
                  <c:v>-0.77846230155791951</c:v>
                </c:pt>
                <c:pt idx="6921">
                  <c:v>-0.79341708528001753</c:v>
                </c:pt>
                <c:pt idx="6922">
                  <c:v>-0.80790760868265121</c:v>
                </c:pt>
                <c:pt idx="6923">
                  <c:v>-0.82192539277646082</c:v>
                </c:pt>
                <c:pt idx="6924">
                  <c:v>-0.83546223519091212</c:v>
                </c:pt>
                <c:pt idx="6925">
                  <c:v>-0.8485102149738345</c:v>
                </c:pt>
                <c:pt idx="6926">
                  <c:v>-0.86106169722627468</c:v>
                </c:pt>
                <c:pt idx="6927">
                  <c:v>-0.8731093375700425</c:v>
                </c:pt>
                <c:pt idx="6928">
                  <c:v>-0.884646086445114</c:v>
                </c:pt>
                <c:pt idx="6929">
                  <c:v>-0.89566519323467286</c:v>
                </c:pt>
                <c:pt idx="6930">
                  <c:v>-0.90616021021515303</c:v>
                </c:pt>
                <c:pt idx="6931">
                  <c:v>-0.9161249963290623</c:v>
                </c:pt>
                <c:pt idx="6932">
                  <c:v>-0.92555372077835119</c:v>
                </c:pt>
                <c:pt idx="6933">
                  <c:v>-0.93444086643629209</c:v>
                </c:pt>
                <c:pt idx="6934">
                  <c:v>-0.94278123307570583</c:v>
                </c:pt>
                <c:pt idx="6935">
                  <c:v>-0.95056994041186904</c:v>
                </c:pt>
                <c:pt idx="6936">
                  <c:v>-0.95780243095815443</c:v>
                </c:pt>
                <c:pt idx="6937">
                  <c:v>-0.96447447269279218</c:v>
                </c:pt>
                <c:pt idx="6938">
                  <c:v>-0.97058216153522692</c:v>
                </c:pt>
                <c:pt idx="6939">
                  <c:v>-0.97612192363050632</c:v>
                </c:pt>
                <c:pt idx="6940">
                  <c:v>-0.98109051744051901</c:v>
                </c:pt>
                <c:pt idx="6941">
                  <c:v>-0.9854850356407413</c:v>
                </c:pt>
                <c:pt idx="6942">
                  <c:v>-0.98930290682142985</c:v>
                </c:pt>
                <c:pt idx="6943">
                  <c:v>-0.99254189699225415</c:v>
                </c:pt>
                <c:pt idx="6944">
                  <c:v>-0.9952001108895081</c:v>
                </c:pt>
                <c:pt idx="6945">
                  <c:v>-0.99727599308508308</c:v>
                </c:pt>
                <c:pt idx="6946">
                  <c:v>-0.99876832889662681</c:v>
                </c:pt>
                <c:pt idx="6947">
                  <c:v>-0.99967624509829955</c:v>
                </c:pt>
                <c:pt idx="6948">
                  <c:v>-0.99999921043173357</c:v>
                </c:pt>
                <c:pt idx="6949">
                  <c:v>-0.99973703591689378</c:v>
                </c:pt>
                <c:pt idx="6950">
                  <c:v>-0.9988898749626568</c:v>
                </c:pt>
                <c:pt idx="6951">
                  <c:v>-0.99745822327704592</c:v>
                </c:pt>
                <c:pt idx="6952">
                  <c:v>-0.99544291857717304</c:v>
                </c:pt>
                <c:pt idx="6953">
                  <c:v>-0.99284514009905522</c:v>
                </c:pt>
                <c:pt idx="6954">
                  <c:v>-0.98966640790759741</c:v>
                </c:pt>
                <c:pt idx="6955">
                  <c:v>-0.98590858200714515</c:v>
                </c:pt>
                <c:pt idx="6956">
                  <c:v>-0.98157386125310286</c:v>
                </c:pt>
                <c:pt idx="6957">
                  <c:v>-0.9766647820653217</c:v>
                </c:pt>
                <c:pt idx="6958">
                  <c:v>-0.97118421694392087</c:v>
                </c:pt>
                <c:pt idx="6959">
                  <c:v>-0.96513537278847594</c:v>
                </c:pt>
                <c:pt idx="6960">
                  <c:v>-0.95852178902153296</c:v>
                </c:pt>
                <c:pt idx="6961">
                  <c:v>-0.95134733551755812</c:v>
                </c:pt>
                <c:pt idx="6962">
                  <c:v>-0.94361621033848397</c:v>
                </c:pt>
                <c:pt idx="6963">
                  <c:v>-0.93533293727730471</c:v>
                </c:pt>
                <c:pt idx="6964">
                  <c:v>-0.92650236321098955</c:v>
                </c:pt>
                <c:pt idx="6965">
                  <c:v>-0.91712965526438761</c:v>
                </c:pt>
                <c:pt idx="6966">
                  <c:v>-0.90722029778674684</c:v>
                </c:pt>
                <c:pt idx="6967">
                  <c:v>-0.89678008914255336</c:v>
                </c:pt>
                <c:pt idx="6968">
                  <c:v>-0.8858151383187437</c:v>
                </c:pt>
                <c:pt idx="6969">
                  <c:v>-0.87433186135004526</c:v>
                </c:pt>
                <c:pt idx="6970">
                  <c:v>-0.86233697756470651</c:v>
                </c:pt>
                <c:pt idx="6971">
                  <c:v>-0.84983750565274752</c:v>
                </c:pt>
                <c:pt idx="6972">
                  <c:v>-0.83684075955905668</c:v>
                </c:pt>
                <c:pt idx="6973">
                  <c:v>-0.82335434420364539</c:v>
                </c:pt>
                <c:pt idx="6974">
                  <c:v>-0.80938615103179434</c:v>
                </c:pt>
                <c:pt idx="6975">
                  <c:v>-0.79494435339639025</c:v>
                </c:pt>
                <c:pt idx="6976">
                  <c:v>-0.78003740177538228</c:v>
                </c:pt>
                <c:pt idx="6977">
                  <c:v>-0.76467401882706754</c:v>
                </c:pt>
                <c:pt idx="6978">
                  <c:v>-0.74886319428613024</c:v>
                </c:pt>
                <c:pt idx="6979">
                  <c:v>-0.73261417970331089</c:v>
                </c:pt>
                <c:pt idx="6980">
                  <c:v>-0.71593648303206248</c:v>
                </c:pt>
                <c:pt idx="6981">
                  <c:v>-0.69883986306499013</c:v>
                </c:pt>
                <c:pt idx="6982">
                  <c:v>-0.68133432372360614</c:v>
                </c:pt>
                <c:pt idx="6983">
                  <c:v>-0.66343010820463233</c:v>
                </c:pt>
                <c:pt idx="6984">
                  <c:v>-0.64513769298631463</c:v>
                </c:pt>
                <c:pt idx="6985">
                  <c:v>-0.62646778169812678</c:v>
                </c:pt>
                <c:pt idx="6986">
                  <c:v>-0.60743129885777392</c:v>
                </c:pt>
                <c:pt idx="6987">
                  <c:v>-0.5880393834787323</c:v>
                </c:pt>
                <c:pt idx="6988">
                  <c:v>-0.56830338255238344</c:v>
                </c:pt>
                <c:pt idx="6989">
                  <c:v>-0.54823484440843329</c:v>
                </c:pt>
                <c:pt idx="6990">
                  <c:v>-0.52784551195754248</c:v>
                </c:pt>
                <c:pt idx="6991">
                  <c:v>-0.50714731581997974</c:v>
                </c:pt>
                <c:pt idx="6992">
                  <c:v>-0.48615236734467926</c:v>
                </c:pt>
                <c:pt idx="6993">
                  <c:v>-0.46487295152230607</c:v>
                </c:pt>
                <c:pt idx="6994">
                  <c:v>-0.44332151979683715</c:v>
                </c:pt>
                <c:pt idx="6995">
                  <c:v>-0.42151068277971943</c:v>
                </c:pt>
                <c:pt idx="6996">
                  <c:v>-0.39945320287091857</c:v>
                </c:pt>
                <c:pt idx="6997">
                  <c:v>-0.37716198679102075</c:v>
                </c:pt>
                <c:pt idx="6998">
                  <c:v>-0.35465007802914522</c:v>
                </c:pt>
              </c:numCache>
            </c:numRef>
          </c:yVal>
          <c:smooth val="0"/>
        </c:ser>
        <c:ser>
          <c:idx val="2"/>
          <c:order val="2"/>
          <c:tx>
            <c:strRef>
              <c:f>Sheet2!$D$1</c:f>
              <c:strCache>
                <c:ptCount val="1"/>
                <c:pt idx="0">
                  <c:v>yT</c:v>
                </c:pt>
              </c:strCache>
            </c:strRef>
          </c:tx>
          <c:spPr>
            <a:ln w="28575">
              <a:noFill/>
            </a:ln>
          </c:spPr>
          <c:marker>
            <c:symbol val="triangle"/>
            <c:size val="4"/>
          </c:marker>
          <c:xVal>
            <c:numRef>
              <c:f>Sheet2!$A$2:$A$7000</c:f>
              <c:numCache>
                <c:formatCode>General</c:formatCode>
                <c:ptCount val="6999"/>
                <c:pt idx="0">
                  <c:v>0</c:v>
                </c:pt>
                <c:pt idx="1">
                  <c:v>5.0000000000000002E-5</c:v>
                </c:pt>
                <c:pt idx="2">
                  <c:v>1E-4</c:v>
                </c:pt>
                <c:pt idx="3">
                  <c:v>1.5000000000000001E-4</c:v>
                </c:pt>
                <c:pt idx="4">
                  <c:v>2.0000000000000001E-4</c:v>
                </c:pt>
                <c:pt idx="5">
                  <c:v>2.5000000000000001E-4</c:v>
                </c:pt>
                <c:pt idx="6">
                  <c:v>3.0000000000000003E-4</c:v>
                </c:pt>
                <c:pt idx="7">
                  <c:v>3.5000000000000005E-4</c:v>
                </c:pt>
                <c:pt idx="8">
                  <c:v>4.0000000000000007E-4</c:v>
                </c:pt>
                <c:pt idx="9">
                  <c:v>4.500000000000001E-4</c:v>
                </c:pt>
                <c:pt idx="10">
                  <c:v>5.0000000000000012E-4</c:v>
                </c:pt>
                <c:pt idx="11">
                  <c:v>5.5000000000000014E-4</c:v>
                </c:pt>
                <c:pt idx="12">
                  <c:v>6.0000000000000016E-4</c:v>
                </c:pt>
                <c:pt idx="13">
                  <c:v>6.5000000000000019E-4</c:v>
                </c:pt>
                <c:pt idx="14">
                  <c:v>7.0000000000000021E-4</c:v>
                </c:pt>
                <c:pt idx="15">
                  <c:v>7.5000000000000023E-4</c:v>
                </c:pt>
                <c:pt idx="16">
                  <c:v>8.0000000000000026E-4</c:v>
                </c:pt>
                <c:pt idx="17">
                  <c:v>8.5000000000000028E-4</c:v>
                </c:pt>
                <c:pt idx="18">
                  <c:v>9.000000000000003E-4</c:v>
                </c:pt>
                <c:pt idx="19">
                  <c:v>9.5000000000000032E-4</c:v>
                </c:pt>
                <c:pt idx="20">
                  <c:v>1.0000000000000002E-3</c:v>
                </c:pt>
                <c:pt idx="21">
                  <c:v>1.0500000000000002E-3</c:v>
                </c:pt>
                <c:pt idx="22">
                  <c:v>1.1000000000000001E-3</c:v>
                </c:pt>
                <c:pt idx="23">
                  <c:v>1.15E-3</c:v>
                </c:pt>
                <c:pt idx="24">
                  <c:v>1.1999999999999999E-3</c:v>
                </c:pt>
                <c:pt idx="25">
                  <c:v>1.2499999999999998E-3</c:v>
                </c:pt>
                <c:pt idx="26">
                  <c:v>1.2999999999999997E-3</c:v>
                </c:pt>
                <c:pt idx="27">
                  <c:v>1.3499999999999996E-3</c:v>
                </c:pt>
                <c:pt idx="28">
                  <c:v>1.3999999999999996E-3</c:v>
                </c:pt>
                <c:pt idx="29">
                  <c:v>1.4499999999999995E-3</c:v>
                </c:pt>
                <c:pt idx="30">
                  <c:v>1.4999999999999994E-3</c:v>
                </c:pt>
                <c:pt idx="31">
                  <c:v>1.5499999999999993E-3</c:v>
                </c:pt>
                <c:pt idx="32">
                  <c:v>1.5999999999999992E-3</c:v>
                </c:pt>
                <c:pt idx="33">
                  <c:v>1.6499999999999991E-3</c:v>
                </c:pt>
                <c:pt idx="34">
                  <c:v>1.699999999999999E-3</c:v>
                </c:pt>
                <c:pt idx="35">
                  <c:v>1.749999999999999E-3</c:v>
                </c:pt>
                <c:pt idx="36">
                  <c:v>1.7999999999999989E-3</c:v>
                </c:pt>
                <c:pt idx="37">
                  <c:v>1.8499999999999988E-3</c:v>
                </c:pt>
                <c:pt idx="38">
                  <c:v>1.8999999999999987E-3</c:v>
                </c:pt>
                <c:pt idx="39">
                  <c:v>1.9499999999999986E-3</c:v>
                </c:pt>
                <c:pt idx="40">
                  <c:v>1.9999999999999987E-3</c:v>
                </c:pt>
                <c:pt idx="41">
                  <c:v>2.0499999999999989E-3</c:v>
                </c:pt>
                <c:pt idx="42">
                  <c:v>2.099999999999999E-3</c:v>
                </c:pt>
                <c:pt idx="43">
                  <c:v>2.1499999999999991E-3</c:v>
                </c:pt>
                <c:pt idx="44">
                  <c:v>2.1999999999999993E-3</c:v>
                </c:pt>
                <c:pt idx="45">
                  <c:v>2.2499999999999994E-3</c:v>
                </c:pt>
                <c:pt idx="46">
                  <c:v>2.2999999999999995E-3</c:v>
                </c:pt>
                <c:pt idx="47">
                  <c:v>2.3499999999999997E-3</c:v>
                </c:pt>
                <c:pt idx="48">
                  <c:v>2.3999999999999998E-3</c:v>
                </c:pt>
                <c:pt idx="49">
                  <c:v>2.4499999999999999E-3</c:v>
                </c:pt>
                <c:pt idx="50">
                  <c:v>2.5000000000000001E-3</c:v>
                </c:pt>
                <c:pt idx="51">
                  <c:v>2.5500000000000002E-3</c:v>
                </c:pt>
                <c:pt idx="52">
                  <c:v>2.6000000000000003E-3</c:v>
                </c:pt>
                <c:pt idx="53">
                  <c:v>2.6500000000000004E-3</c:v>
                </c:pt>
                <c:pt idx="54">
                  <c:v>2.7000000000000006E-3</c:v>
                </c:pt>
                <c:pt idx="55">
                  <c:v>2.7500000000000007E-3</c:v>
                </c:pt>
                <c:pt idx="56">
                  <c:v>2.8000000000000008E-3</c:v>
                </c:pt>
                <c:pt idx="57">
                  <c:v>2.850000000000001E-3</c:v>
                </c:pt>
                <c:pt idx="58">
                  <c:v>2.9000000000000011E-3</c:v>
                </c:pt>
                <c:pt idx="59">
                  <c:v>2.9500000000000012E-3</c:v>
                </c:pt>
                <c:pt idx="60">
                  <c:v>3.0000000000000014E-3</c:v>
                </c:pt>
                <c:pt idx="61">
                  <c:v>3.0500000000000015E-3</c:v>
                </c:pt>
                <c:pt idx="62">
                  <c:v>3.1000000000000016E-3</c:v>
                </c:pt>
                <c:pt idx="63">
                  <c:v>3.1500000000000018E-3</c:v>
                </c:pt>
                <c:pt idx="64">
                  <c:v>3.2000000000000019E-3</c:v>
                </c:pt>
                <c:pt idx="65">
                  <c:v>3.250000000000002E-3</c:v>
                </c:pt>
                <c:pt idx="66">
                  <c:v>3.3000000000000022E-3</c:v>
                </c:pt>
                <c:pt idx="67">
                  <c:v>3.3500000000000023E-3</c:v>
                </c:pt>
                <c:pt idx="68">
                  <c:v>3.4000000000000024E-3</c:v>
                </c:pt>
                <c:pt idx="69">
                  <c:v>3.4500000000000025E-3</c:v>
                </c:pt>
                <c:pt idx="70">
                  <c:v>3.5000000000000027E-3</c:v>
                </c:pt>
                <c:pt idx="71">
                  <c:v>3.5500000000000028E-3</c:v>
                </c:pt>
                <c:pt idx="72">
                  <c:v>3.6000000000000029E-3</c:v>
                </c:pt>
                <c:pt idx="73">
                  <c:v>3.6500000000000031E-3</c:v>
                </c:pt>
                <c:pt idx="74">
                  <c:v>3.7000000000000032E-3</c:v>
                </c:pt>
                <c:pt idx="75">
                  <c:v>3.7500000000000033E-3</c:v>
                </c:pt>
                <c:pt idx="76">
                  <c:v>3.8000000000000035E-3</c:v>
                </c:pt>
                <c:pt idx="77">
                  <c:v>3.8500000000000036E-3</c:v>
                </c:pt>
                <c:pt idx="78">
                  <c:v>3.9000000000000037E-3</c:v>
                </c:pt>
                <c:pt idx="79">
                  <c:v>3.9500000000000039E-3</c:v>
                </c:pt>
                <c:pt idx="80">
                  <c:v>4.0000000000000036E-3</c:v>
                </c:pt>
                <c:pt idx="81">
                  <c:v>4.0500000000000033E-3</c:v>
                </c:pt>
                <c:pt idx="82">
                  <c:v>4.1000000000000029E-3</c:v>
                </c:pt>
                <c:pt idx="83">
                  <c:v>4.1500000000000026E-3</c:v>
                </c:pt>
                <c:pt idx="84">
                  <c:v>4.2000000000000023E-3</c:v>
                </c:pt>
                <c:pt idx="85">
                  <c:v>4.250000000000002E-3</c:v>
                </c:pt>
                <c:pt idx="86">
                  <c:v>4.3000000000000017E-3</c:v>
                </c:pt>
                <c:pt idx="87">
                  <c:v>4.3500000000000014E-3</c:v>
                </c:pt>
                <c:pt idx="88">
                  <c:v>4.4000000000000011E-3</c:v>
                </c:pt>
                <c:pt idx="89">
                  <c:v>4.4500000000000008E-3</c:v>
                </c:pt>
                <c:pt idx="90">
                  <c:v>4.5000000000000005E-3</c:v>
                </c:pt>
                <c:pt idx="91">
                  <c:v>4.5500000000000002E-3</c:v>
                </c:pt>
                <c:pt idx="92">
                  <c:v>4.5999999999999999E-3</c:v>
                </c:pt>
                <c:pt idx="93">
                  <c:v>4.6499999999999996E-3</c:v>
                </c:pt>
                <c:pt idx="94">
                  <c:v>4.6999999999999993E-3</c:v>
                </c:pt>
                <c:pt idx="95">
                  <c:v>4.749999999999999E-3</c:v>
                </c:pt>
                <c:pt idx="96">
                  <c:v>4.7999999999999987E-3</c:v>
                </c:pt>
                <c:pt idx="97">
                  <c:v>4.8499999999999984E-3</c:v>
                </c:pt>
                <c:pt idx="98">
                  <c:v>4.8999999999999981E-3</c:v>
                </c:pt>
                <c:pt idx="99">
                  <c:v>4.9499999999999978E-3</c:v>
                </c:pt>
                <c:pt idx="100">
                  <c:v>4.9999999999999975E-3</c:v>
                </c:pt>
                <c:pt idx="101">
                  <c:v>5.0499999999999972E-3</c:v>
                </c:pt>
                <c:pt idx="102">
                  <c:v>5.0999999999999969E-3</c:v>
                </c:pt>
                <c:pt idx="103">
                  <c:v>5.1499999999999966E-3</c:v>
                </c:pt>
                <c:pt idx="104">
                  <c:v>5.1999999999999963E-3</c:v>
                </c:pt>
                <c:pt idx="105">
                  <c:v>5.249999999999996E-3</c:v>
                </c:pt>
                <c:pt idx="106">
                  <c:v>5.2999999999999957E-3</c:v>
                </c:pt>
                <c:pt idx="107">
                  <c:v>5.3499999999999954E-3</c:v>
                </c:pt>
                <c:pt idx="108">
                  <c:v>5.3999999999999951E-3</c:v>
                </c:pt>
                <c:pt idx="109">
                  <c:v>5.4499999999999948E-3</c:v>
                </c:pt>
                <c:pt idx="110">
                  <c:v>5.4999999999999945E-3</c:v>
                </c:pt>
                <c:pt idx="111">
                  <c:v>5.5499999999999942E-3</c:v>
                </c:pt>
                <c:pt idx="112">
                  <c:v>5.5999999999999939E-3</c:v>
                </c:pt>
                <c:pt idx="113">
                  <c:v>5.6499999999999936E-3</c:v>
                </c:pt>
                <c:pt idx="114">
                  <c:v>5.6999999999999933E-3</c:v>
                </c:pt>
                <c:pt idx="115">
                  <c:v>5.749999999999993E-3</c:v>
                </c:pt>
                <c:pt idx="116">
                  <c:v>5.7999999999999927E-3</c:v>
                </c:pt>
                <c:pt idx="117">
                  <c:v>5.8499999999999924E-3</c:v>
                </c:pt>
                <c:pt idx="118">
                  <c:v>5.8999999999999921E-3</c:v>
                </c:pt>
                <c:pt idx="119">
                  <c:v>5.9499999999999918E-3</c:v>
                </c:pt>
                <c:pt idx="120">
                  <c:v>5.9999999999999915E-3</c:v>
                </c:pt>
                <c:pt idx="121">
                  <c:v>6.0499999999999911E-3</c:v>
                </c:pt>
                <c:pt idx="122">
                  <c:v>6.0999999999999908E-3</c:v>
                </c:pt>
                <c:pt idx="123">
                  <c:v>6.1499999999999905E-3</c:v>
                </c:pt>
                <c:pt idx="124">
                  <c:v>6.1999999999999902E-3</c:v>
                </c:pt>
                <c:pt idx="125">
                  <c:v>6.2499999999999899E-3</c:v>
                </c:pt>
                <c:pt idx="126">
                  <c:v>6.2999999999999896E-3</c:v>
                </c:pt>
                <c:pt idx="127">
                  <c:v>6.3499999999999893E-3</c:v>
                </c:pt>
                <c:pt idx="128">
                  <c:v>6.399999999999989E-3</c:v>
                </c:pt>
                <c:pt idx="129">
                  <c:v>6.4499999999999887E-3</c:v>
                </c:pt>
                <c:pt idx="130">
                  <c:v>6.4999999999999884E-3</c:v>
                </c:pt>
                <c:pt idx="131">
                  <c:v>6.5499999999999881E-3</c:v>
                </c:pt>
                <c:pt idx="132">
                  <c:v>6.5999999999999878E-3</c:v>
                </c:pt>
                <c:pt idx="133">
                  <c:v>6.6499999999999875E-3</c:v>
                </c:pt>
                <c:pt idx="134">
                  <c:v>6.6999999999999872E-3</c:v>
                </c:pt>
                <c:pt idx="135">
                  <c:v>6.7499999999999869E-3</c:v>
                </c:pt>
                <c:pt idx="136">
                  <c:v>6.7999999999999866E-3</c:v>
                </c:pt>
                <c:pt idx="137">
                  <c:v>6.8499999999999863E-3</c:v>
                </c:pt>
                <c:pt idx="138">
                  <c:v>6.899999999999986E-3</c:v>
                </c:pt>
                <c:pt idx="139">
                  <c:v>6.9499999999999857E-3</c:v>
                </c:pt>
                <c:pt idx="140">
                  <c:v>6.9999999999999854E-3</c:v>
                </c:pt>
                <c:pt idx="141">
                  <c:v>7.0499999999999851E-3</c:v>
                </c:pt>
                <c:pt idx="142">
                  <c:v>7.0999999999999848E-3</c:v>
                </c:pt>
                <c:pt idx="143">
                  <c:v>7.1499999999999845E-3</c:v>
                </c:pt>
                <c:pt idx="144">
                  <c:v>7.1999999999999842E-3</c:v>
                </c:pt>
                <c:pt idx="145">
                  <c:v>7.2499999999999839E-3</c:v>
                </c:pt>
                <c:pt idx="146">
                  <c:v>7.2999999999999836E-3</c:v>
                </c:pt>
                <c:pt idx="147">
                  <c:v>7.3499999999999833E-3</c:v>
                </c:pt>
                <c:pt idx="148">
                  <c:v>7.399999999999983E-3</c:v>
                </c:pt>
                <c:pt idx="149">
                  <c:v>7.4499999999999827E-3</c:v>
                </c:pt>
                <c:pt idx="150">
                  <c:v>7.4999999999999824E-3</c:v>
                </c:pt>
                <c:pt idx="151">
                  <c:v>7.5499999999999821E-3</c:v>
                </c:pt>
                <c:pt idx="152">
                  <c:v>7.5999999999999818E-3</c:v>
                </c:pt>
                <c:pt idx="153">
                  <c:v>7.6499999999999815E-3</c:v>
                </c:pt>
                <c:pt idx="154">
                  <c:v>7.6999999999999812E-3</c:v>
                </c:pt>
                <c:pt idx="155">
                  <c:v>7.7499999999999809E-3</c:v>
                </c:pt>
                <c:pt idx="156">
                  <c:v>7.7999999999999806E-3</c:v>
                </c:pt>
                <c:pt idx="157">
                  <c:v>7.8499999999999803E-3</c:v>
                </c:pt>
                <c:pt idx="158">
                  <c:v>7.89999999999998E-3</c:v>
                </c:pt>
                <c:pt idx="159">
                  <c:v>7.9499999999999797E-3</c:v>
                </c:pt>
                <c:pt idx="160">
                  <c:v>7.9999999999999793E-3</c:v>
                </c:pt>
                <c:pt idx="161">
                  <c:v>8.049999999999979E-3</c:v>
                </c:pt>
                <c:pt idx="162">
                  <c:v>8.0999999999999787E-3</c:v>
                </c:pt>
                <c:pt idx="163">
                  <c:v>8.1499999999999784E-3</c:v>
                </c:pt>
                <c:pt idx="164">
                  <c:v>8.1999999999999781E-3</c:v>
                </c:pt>
                <c:pt idx="165">
                  <c:v>8.2499999999999778E-3</c:v>
                </c:pt>
                <c:pt idx="166">
                  <c:v>8.2999999999999775E-3</c:v>
                </c:pt>
                <c:pt idx="167">
                  <c:v>8.3499999999999772E-3</c:v>
                </c:pt>
                <c:pt idx="168">
                  <c:v>8.3999999999999769E-3</c:v>
                </c:pt>
                <c:pt idx="169">
                  <c:v>8.4499999999999766E-3</c:v>
                </c:pt>
                <c:pt idx="170">
                  <c:v>8.4999999999999763E-3</c:v>
                </c:pt>
                <c:pt idx="171">
                  <c:v>8.549999999999976E-3</c:v>
                </c:pt>
                <c:pt idx="172">
                  <c:v>8.5999999999999757E-3</c:v>
                </c:pt>
                <c:pt idx="173">
                  <c:v>8.6499999999999754E-3</c:v>
                </c:pt>
                <c:pt idx="174">
                  <c:v>8.6999999999999751E-3</c:v>
                </c:pt>
                <c:pt idx="175">
                  <c:v>8.7499999999999748E-3</c:v>
                </c:pt>
                <c:pt idx="176">
                  <c:v>8.7999999999999745E-3</c:v>
                </c:pt>
                <c:pt idx="177">
                  <c:v>8.8499999999999742E-3</c:v>
                </c:pt>
                <c:pt idx="178">
                  <c:v>8.8999999999999739E-3</c:v>
                </c:pt>
                <c:pt idx="179">
                  <c:v>8.9499999999999736E-3</c:v>
                </c:pt>
                <c:pt idx="180">
                  <c:v>8.9999999999999733E-3</c:v>
                </c:pt>
                <c:pt idx="181">
                  <c:v>9.049999999999973E-3</c:v>
                </c:pt>
                <c:pt idx="182">
                  <c:v>9.0999999999999727E-3</c:v>
                </c:pt>
                <c:pt idx="183">
                  <c:v>9.1499999999999724E-3</c:v>
                </c:pt>
                <c:pt idx="184">
                  <c:v>9.1999999999999721E-3</c:v>
                </c:pt>
                <c:pt idx="185">
                  <c:v>9.2499999999999718E-3</c:v>
                </c:pt>
                <c:pt idx="186">
                  <c:v>9.2999999999999715E-3</c:v>
                </c:pt>
                <c:pt idx="187">
                  <c:v>9.3499999999999712E-3</c:v>
                </c:pt>
                <c:pt idx="188">
                  <c:v>9.3999999999999709E-3</c:v>
                </c:pt>
                <c:pt idx="189">
                  <c:v>9.4499999999999706E-3</c:v>
                </c:pt>
                <c:pt idx="190">
                  <c:v>9.4999999999999703E-3</c:v>
                </c:pt>
                <c:pt idx="191">
                  <c:v>9.54999999999997E-3</c:v>
                </c:pt>
                <c:pt idx="192">
                  <c:v>9.5999999999999697E-3</c:v>
                </c:pt>
                <c:pt idx="193">
                  <c:v>9.6499999999999694E-3</c:v>
                </c:pt>
                <c:pt idx="194">
                  <c:v>9.6999999999999691E-3</c:v>
                </c:pt>
                <c:pt idx="195">
                  <c:v>9.7499999999999688E-3</c:v>
                </c:pt>
                <c:pt idx="196">
                  <c:v>9.7999999999999685E-3</c:v>
                </c:pt>
                <c:pt idx="197">
                  <c:v>9.8499999999999682E-3</c:v>
                </c:pt>
                <c:pt idx="198">
                  <c:v>9.8999999999999679E-3</c:v>
                </c:pt>
                <c:pt idx="199">
                  <c:v>9.9499999999999676E-3</c:v>
                </c:pt>
                <c:pt idx="200">
                  <c:v>9.9999999999999672E-3</c:v>
                </c:pt>
                <c:pt idx="201">
                  <c:v>1.0049999999999967E-2</c:v>
                </c:pt>
                <c:pt idx="202">
                  <c:v>1.0099999999999967E-2</c:v>
                </c:pt>
                <c:pt idx="203">
                  <c:v>1.0149999999999966E-2</c:v>
                </c:pt>
                <c:pt idx="204">
                  <c:v>1.0199999999999966E-2</c:v>
                </c:pt>
                <c:pt idx="205">
                  <c:v>1.0249999999999966E-2</c:v>
                </c:pt>
                <c:pt idx="206">
                  <c:v>1.0299999999999965E-2</c:v>
                </c:pt>
                <c:pt idx="207">
                  <c:v>1.0349999999999965E-2</c:v>
                </c:pt>
                <c:pt idx="208">
                  <c:v>1.0399999999999965E-2</c:v>
                </c:pt>
                <c:pt idx="209">
                  <c:v>1.0449999999999965E-2</c:v>
                </c:pt>
                <c:pt idx="210">
                  <c:v>1.0499999999999964E-2</c:v>
                </c:pt>
                <c:pt idx="211">
                  <c:v>1.0549999999999964E-2</c:v>
                </c:pt>
                <c:pt idx="212">
                  <c:v>1.0599999999999964E-2</c:v>
                </c:pt>
                <c:pt idx="213">
                  <c:v>1.0649999999999963E-2</c:v>
                </c:pt>
                <c:pt idx="214">
                  <c:v>1.0699999999999963E-2</c:v>
                </c:pt>
                <c:pt idx="215">
                  <c:v>1.0749999999999963E-2</c:v>
                </c:pt>
                <c:pt idx="216">
                  <c:v>1.0799999999999962E-2</c:v>
                </c:pt>
                <c:pt idx="217">
                  <c:v>1.0849999999999962E-2</c:v>
                </c:pt>
                <c:pt idx="218">
                  <c:v>1.0899999999999962E-2</c:v>
                </c:pt>
                <c:pt idx="219">
                  <c:v>1.0949999999999962E-2</c:v>
                </c:pt>
                <c:pt idx="220">
                  <c:v>1.0999999999999961E-2</c:v>
                </c:pt>
                <c:pt idx="221">
                  <c:v>1.1049999999999961E-2</c:v>
                </c:pt>
                <c:pt idx="222">
                  <c:v>1.1099999999999961E-2</c:v>
                </c:pt>
                <c:pt idx="223">
                  <c:v>1.114999999999996E-2</c:v>
                </c:pt>
                <c:pt idx="224">
                  <c:v>1.119999999999996E-2</c:v>
                </c:pt>
                <c:pt idx="225">
                  <c:v>1.124999999999996E-2</c:v>
                </c:pt>
                <c:pt idx="226">
                  <c:v>1.1299999999999959E-2</c:v>
                </c:pt>
                <c:pt idx="227">
                  <c:v>1.1349999999999959E-2</c:v>
                </c:pt>
                <c:pt idx="228">
                  <c:v>1.1399999999999959E-2</c:v>
                </c:pt>
                <c:pt idx="229">
                  <c:v>1.1449999999999958E-2</c:v>
                </c:pt>
                <c:pt idx="230">
                  <c:v>1.1499999999999958E-2</c:v>
                </c:pt>
                <c:pt idx="231">
                  <c:v>1.1549999999999958E-2</c:v>
                </c:pt>
                <c:pt idx="232">
                  <c:v>1.1599999999999958E-2</c:v>
                </c:pt>
                <c:pt idx="233">
                  <c:v>1.1649999999999957E-2</c:v>
                </c:pt>
                <c:pt idx="234">
                  <c:v>1.1699999999999957E-2</c:v>
                </c:pt>
                <c:pt idx="235">
                  <c:v>1.1749999999999957E-2</c:v>
                </c:pt>
                <c:pt idx="236">
                  <c:v>1.1799999999999956E-2</c:v>
                </c:pt>
                <c:pt idx="237">
                  <c:v>1.1849999999999956E-2</c:v>
                </c:pt>
                <c:pt idx="238">
                  <c:v>1.1899999999999956E-2</c:v>
                </c:pt>
                <c:pt idx="239">
                  <c:v>1.1949999999999955E-2</c:v>
                </c:pt>
                <c:pt idx="240">
                  <c:v>1.1999999999999955E-2</c:v>
                </c:pt>
                <c:pt idx="241">
                  <c:v>1.2049999999999955E-2</c:v>
                </c:pt>
                <c:pt idx="242">
                  <c:v>1.2099999999999955E-2</c:v>
                </c:pt>
                <c:pt idx="243">
                  <c:v>1.2149999999999954E-2</c:v>
                </c:pt>
                <c:pt idx="244">
                  <c:v>1.2199999999999954E-2</c:v>
                </c:pt>
                <c:pt idx="245">
                  <c:v>1.2249999999999954E-2</c:v>
                </c:pt>
                <c:pt idx="246">
                  <c:v>1.2299999999999953E-2</c:v>
                </c:pt>
                <c:pt idx="247">
                  <c:v>1.2349999999999953E-2</c:v>
                </c:pt>
                <c:pt idx="248">
                  <c:v>1.2399999999999953E-2</c:v>
                </c:pt>
                <c:pt idx="249">
                  <c:v>1.2449999999999952E-2</c:v>
                </c:pt>
                <c:pt idx="250">
                  <c:v>1.2499999999999952E-2</c:v>
                </c:pt>
                <c:pt idx="251">
                  <c:v>1.2549999999999952E-2</c:v>
                </c:pt>
                <c:pt idx="252">
                  <c:v>1.2599999999999952E-2</c:v>
                </c:pt>
                <c:pt idx="253">
                  <c:v>1.2649999999999951E-2</c:v>
                </c:pt>
                <c:pt idx="254">
                  <c:v>1.2699999999999951E-2</c:v>
                </c:pt>
                <c:pt idx="255">
                  <c:v>1.2749999999999951E-2</c:v>
                </c:pt>
                <c:pt idx="256">
                  <c:v>1.279999999999995E-2</c:v>
                </c:pt>
                <c:pt idx="257">
                  <c:v>1.284999999999995E-2</c:v>
                </c:pt>
                <c:pt idx="258">
                  <c:v>1.289999999999995E-2</c:v>
                </c:pt>
                <c:pt idx="259">
                  <c:v>1.2949999999999949E-2</c:v>
                </c:pt>
                <c:pt idx="260">
                  <c:v>1.2999999999999949E-2</c:v>
                </c:pt>
                <c:pt idx="261">
                  <c:v>1.3049999999999949E-2</c:v>
                </c:pt>
                <c:pt idx="262">
                  <c:v>1.3099999999999948E-2</c:v>
                </c:pt>
                <c:pt idx="263">
                  <c:v>1.3149999999999948E-2</c:v>
                </c:pt>
                <c:pt idx="264">
                  <c:v>1.3199999999999948E-2</c:v>
                </c:pt>
                <c:pt idx="265">
                  <c:v>1.3249999999999948E-2</c:v>
                </c:pt>
                <c:pt idx="266">
                  <c:v>1.3299999999999947E-2</c:v>
                </c:pt>
                <c:pt idx="267">
                  <c:v>1.3349999999999947E-2</c:v>
                </c:pt>
                <c:pt idx="268">
                  <c:v>1.3399999999999947E-2</c:v>
                </c:pt>
                <c:pt idx="269">
                  <c:v>1.3449999999999946E-2</c:v>
                </c:pt>
                <c:pt idx="270">
                  <c:v>1.3499999999999946E-2</c:v>
                </c:pt>
                <c:pt idx="271">
                  <c:v>1.3549999999999946E-2</c:v>
                </c:pt>
                <c:pt idx="272">
                  <c:v>1.3599999999999945E-2</c:v>
                </c:pt>
                <c:pt idx="273">
                  <c:v>1.3649999999999945E-2</c:v>
                </c:pt>
                <c:pt idx="274">
                  <c:v>1.3699999999999945E-2</c:v>
                </c:pt>
                <c:pt idx="275">
                  <c:v>1.3749999999999945E-2</c:v>
                </c:pt>
                <c:pt idx="276">
                  <c:v>1.3799999999999944E-2</c:v>
                </c:pt>
                <c:pt idx="277">
                  <c:v>1.3849999999999944E-2</c:v>
                </c:pt>
                <c:pt idx="278">
                  <c:v>1.3899999999999944E-2</c:v>
                </c:pt>
                <c:pt idx="279">
                  <c:v>1.3949999999999943E-2</c:v>
                </c:pt>
                <c:pt idx="280">
                  <c:v>1.3999999999999943E-2</c:v>
                </c:pt>
                <c:pt idx="281">
                  <c:v>1.4049999999999943E-2</c:v>
                </c:pt>
                <c:pt idx="282">
                  <c:v>1.4099999999999942E-2</c:v>
                </c:pt>
                <c:pt idx="283">
                  <c:v>1.4149999999999942E-2</c:v>
                </c:pt>
                <c:pt idx="284">
                  <c:v>1.4199999999999942E-2</c:v>
                </c:pt>
                <c:pt idx="285">
                  <c:v>1.4249999999999942E-2</c:v>
                </c:pt>
                <c:pt idx="286">
                  <c:v>1.4299999999999941E-2</c:v>
                </c:pt>
                <c:pt idx="287">
                  <c:v>1.4349999999999941E-2</c:v>
                </c:pt>
                <c:pt idx="288">
                  <c:v>1.4399999999999941E-2</c:v>
                </c:pt>
                <c:pt idx="289">
                  <c:v>1.444999999999994E-2</c:v>
                </c:pt>
                <c:pt idx="290">
                  <c:v>1.449999999999994E-2</c:v>
                </c:pt>
                <c:pt idx="291">
                  <c:v>1.454999999999994E-2</c:v>
                </c:pt>
                <c:pt idx="292">
                  <c:v>1.4599999999999939E-2</c:v>
                </c:pt>
                <c:pt idx="293">
                  <c:v>1.4649999999999939E-2</c:v>
                </c:pt>
                <c:pt idx="294">
                  <c:v>1.4699999999999939E-2</c:v>
                </c:pt>
                <c:pt idx="295">
                  <c:v>1.4749999999999939E-2</c:v>
                </c:pt>
                <c:pt idx="296">
                  <c:v>1.4799999999999938E-2</c:v>
                </c:pt>
                <c:pt idx="297">
                  <c:v>1.4849999999999938E-2</c:v>
                </c:pt>
                <c:pt idx="298">
                  <c:v>1.4899999999999938E-2</c:v>
                </c:pt>
                <c:pt idx="299">
                  <c:v>1.4949999999999937E-2</c:v>
                </c:pt>
                <c:pt idx="300">
                  <c:v>1.4999999999999937E-2</c:v>
                </c:pt>
                <c:pt idx="301">
                  <c:v>1.5049999999999937E-2</c:v>
                </c:pt>
                <c:pt idx="302">
                  <c:v>1.5099999999999936E-2</c:v>
                </c:pt>
                <c:pt idx="303">
                  <c:v>1.5149999999999936E-2</c:v>
                </c:pt>
                <c:pt idx="304">
                  <c:v>1.5199999999999936E-2</c:v>
                </c:pt>
                <c:pt idx="305">
                  <c:v>1.5249999999999935E-2</c:v>
                </c:pt>
                <c:pt idx="306">
                  <c:v>1.5299999999999935E-2</c:v>
                </c:pt>
                <c:pt idx="307">
                  <c:v>1.5349999999999935E-2</c:v>
                </c:pt>
                <c:pt idx="308">
                  <c:v>1.5399999999999935E-2</c:v>
                </c:pt>
                <c:pt idx="309">
                  <c:v>1.5449999999999934E-2</c:v>
                </c:pt>
                <c:pt idx="310">
                  <c:v>1.5499999999999934E-2</c:v>
                </c:pt>
                <c:pt idx="311">
                  <c:v>1.5549999999999934E-2</c:v>
                </c:pt>
                <c:pt idx="312">
                  <c:v>1.5599999999999933E-2</c:v>
                </c:pt>
                <c:pt idx="313">
                  <c:v>1.5649999999999935E-2</c:v>
                </c:pt>
                <c:pt idx="314">
                  <c:v>1.5699999999999936E-2</c:v>
                </c:pt>
                <c:pt idx="315">
                  <c:v>1.5749999999999938E-2</c:v>
                </c:pt>
                <c:pt idx="316">
                  <c:v>1.5799999999999939E-2</c:v>
                </c:pt>
                <c:pt idx="317">
                  <c:v>1.5849999999999941E-2</c:v>
                </c:pt>
                <c:pt idx="318">
                  <c:v>1.5899999999999942E-2</c:v>
                </c:pt>
                <c:pt idx="319">
                  <c:v>1.5949999999999943E-2</c:v>
                </c:pt>
                <c:pt idx="320">
                  <c:v>1.5999999999999945E-2</c:v>
                </c:pt>
                <c:pt idx="321">
                  <c:v>1.6049999999999946E-2</c:v>
                </c:pt>
                <c:pt idx="322">
                  <c:v>1.6099999999999948E-2</c:v>
                </c:pt>
                <c:pt idx="323">
                  <c:v>1.6149999999999949E-2</c:v>
                </c:pt>
                <c:pt idx="324">
                  <c:v>1.6199999999999951E-2</c:v>
                </c:pt>
                <c:pt idx="325">
                  <c:v>1.6249999999999952E-2</c:v>
                </c:pt>
                <c:pt idx="326">
                  <c:v>1.6299999999999953E-2</c:v>
                </c:pt>
                <c:pt idx="327">
                  <c:v>1.6349999999999955E-2</c:v>
                </c:pt>
                <c:pt idx="328">
                  <c:v>1.6399999999999956E-2</c:v>
                </c:pt>
                <c:pt idx="329">
                  <c:v>1.6449999999999958E-2</c:v>
                </c:pt>
                <c:pt idx="330">
                  <c:v>1.6499999999999959E-2</c:v>
                </c:pt>
                <c:pt idx="331">
                  <c:v>1.6549999999999961E-2</c:v>
                </c:pt>
                <c:pt idx="332">
                  <c:v>1.6599999999999962E-2</c:v>
                </c:pt>
                <c:pt idx="333">
                  <c:v>1.6649999999999963E-2</c:v>
                </c:pt>
                <c:pt idx="334">
                  <c:v>1.6699999999999965E-2</c:v>
                </c:pt>
                <c:pt idx="335">
                  <c:v>1.6749999999999966E-2</c:v>
                </c:pt>
                <c:pt idx="336">
                  <c:v>1.6799999999999968E-2</c:v>
                </c:pt>
                <c:pt idx="337">
                  <c:v>1.6849999999999969E-2</c:v>
                </c:pt>
                <c:pt idx="338">
                  <c:v>1.6899999999999971E-2</c:v>
                </c:pt>
                <c:pt idx="339">
                  <c:v>1.6949999999999972E-2</c:v>
                </c:pt>
                <c:pt idx="340">
                  <c:v>1.6999999999999973E-2</c:v>
                </c:pt>
                <c:pt idx="341">
                  <c:v>1.7049999999999975E-2</c:v>
                </c:pt>
                <c:pt idx="342">
                  <c:v>1.7099999999999976E-2</c:v>
                </c:pt>
                <c:pt idx="343">
                  <c:v>1.7149999999999978E-2</c:v>
                </c:pt>
                <c:pt idx="344">
                  <c:v>1.7199999999999979E-2</c:v>
                </c:pt>
                <c:pt idx="345">
                  <c:v>1.7249999999999981E-2</c:v>
                </c:pt>
                <c:pt idx="346">
                  <c:v>1.7299999999999982E-2</c:v>
                </c:pt>
                <c:pt idx="347">
                  <c:v>1.7349999999999983E-2</c:v>
                </c:pt>
                <c:pt idx="348">
                  <c:v>1.7399999999999985E-2</c:v>
                </c:pt>
                <c:pt idx="349">
                  <c:v>1.7449999999999986E-2</c:v>
                </c:pt>
                <c:pt idx="350">
                  <c:v>1.7499999999999988E-2</c:v>
                </c:pt>
                <c:pt idx="351">
                  <c:v>1.7549999999999989E-2</c:v>
                </c:pt>
                <c:pt idx="352">
                  <c:v>1.7599999999999991E-2</c:v>
                </c:pt>
                <c:pt idx="353">
                  <c:v>1.7649999999999992E-2</c:v>
                </c:pt>
                <c:pt idx="354">
                  <c:v>1.7699999999999994E-2</c:v>
                </c:pt>
                <c:pt idx="355">
                  <c:v>1.7749999999999995E-2</c:v>
                </c:pt>
                <c:pt idx="356">
                  <c:v>1.7799999999999996E-2</c:v>
                </c:pt>
                <c:pt idx="357">
                  <c:v>1.7849999999999998E-2</c:v>
                </c:pt>
                <c:pt idx="358">
                  <c:v>1.7899999999999999E-2</c:v>
                </c:pt>
                <c:pt idx="359">
                  <c:v>1.7950000000000001E-2</c:v>
                </c:pt>
                <c:pt idx="360">
                  <c:v>1.8000000000000002E-2</c:v>
                </c:pt>
                <c:pt idx="361">
                  <c:v>1.8050000000000004E-2</c:v>
                </c:pt>
                <c:pt idx="362">
                  <c:v>1.8100000000000005E-2</c:v>
                </c:pt>
                <c:pt idx="363">
                  <c:v>1.8150000000000006E-2</c:v>
                </c:pt>
                <c:pt idx="364">
                  <c:v>1.8200000000000008E-2</c:v>
                </c:pt>
                <c:pt idx="365">
                  <c:v>1.8250000000000009E-2</c:v>
                </c:pt>
                <c:pt idx="366">
                  <c:v>1.8300000000000011E-2</c:v>
                </c:pt>
                <c:pt idx="367">
                  <c:v>1.8350000000000012E-2</c:v>
                </c:pt>
                <c:pt idx="368">
                  <c:v>1.8400000000000014E-2</c:v>
                </c:pt>
                <c:pt idx="369">
                  <c:v>1.8450000000000015E-2</c:v>
                </c:pt>
                <c:pt idx="370">
                  <c:v>1.8500000000000016E-2</c:v>
                </c:pt>
                <c:pt idx="371">
                  <c:v>1.8550000000000018E-2</c:v>
                </c:pt>
                <c:pt idx="372">
                  <c:v>1.8600000000000019E-2</c:v>
                </c:pt>
                <c:pt idx="373">
                  <c:v>1.8650000000000021E-2</c:v>
                </c:pt>
                <c:pt idx="374">
                  <c:v>1.8700000000000022E-2</c:v>
                </c:pt>
                <c:pt idx="375">
                  <c:v>1.8750000000000024E-2</c:v>
                </c:pt>
                <c:pt idx="376">
                  <c:v>1.8800000000000025E-2</c:v>
                </c:pt>
                <c:pt idx="377">
                  <c:v>1.8850000000000026E-2</c:v>
                </c:pt>
                <c:pt idx="378">
                  <c:v>1.8900000000000028E-2</c:v>
                </c:pt>
                <c:pt idx="379">
                  <c:v>1.8950000000000029E-2</c:v>
                </c:pt>
                <c:pt idx="380">
                  <c:v>1.9000000000000031E-2</c:v>
                </c:pt>
                <c:pt idx="381">
                  <c:v>1.9050000000000032E-2</c:v>
                </c:pt>
                <c:pt idx="382">
                  <c:v>1.9100000000000034E-2</c:v>
                </c:pt>
                <c:pt idx="383">
                  <c:v>1.9150000000000035E-2</c:v>
                </c:pt>
                <c:pt idx="384">
                  <c:v>1.9200000000000036E-2</c:v>
                </c:pt>
                <c:pt idx="385">
                  <c:v>1.9250000000000038E-2</c:v>
                </c:pt>
                <c:pt idx="386">
                  <c:v>1.9300000000000039E-2</c:v>
                </c:pt>
                <c:pt idx="387">
                  <c:v>1.9350000000000041E-2</c:v>
                </c:pt>
                <c:pt idx="388">
                  <c:v>1.9400000000000042E-2</c:v>
                </c:pt>
                <c:pt idx="389">
                  <c:v>1.9450000000000044E-2</c:v>
                </c:pt>
                <c:pt idx="390">
                  <c:v>1.9500000000000045E-2</c:v>
                </c:pt>
                <c:pt idx="391">
                  <c:v>1.9550000000000047E-2</c:v>
                </c:pt>
                <c:pt idx="392">
                  <c:v>1.9600000000000048E-2</c:v>
                </c:pt>
                <c:pt idx="393">
                  <c:v>1.9650000000000049E-2</c:v>
                </c:pt>
                <c:pt idx="394">
                  <c:v>1.9700000000000051E-2</c:v>
                </c:pt>
                <c:pt idx="395">
                  <c:v>1.9750000000000052E-2</c:v>
                </c:pt>
                <c:pt idx="396">
                  <c:v>1.9800000000000054E-2</c:v>
                </c:pt>
                <c:pt idx="397">
                  <c:v>1.9850000000000055E-2</c:v>
                </c:pt>
                <c:pt idx="398">
                  <c:v>1.9900000000000057E-2</c:v>
                </c:pt>
                <c:pt idx="399">
                  <c:v>1.9950000000000058E-2</c:v>
                </c:pt>
                <c:pt idx="400">
                  <c:v>2.0000000000000059E-2</c:v>
                </c:pt>
                <c:pt idx="401">
                  <c:v>2.0050000000000061E-2</c:v>
                </c:pt>
                <c:pt idx="402">
                  <c:v>2.0100000000000062E-2</c:v>
                </c:pt>
                <c:pt idx="403">
                  <c:v>2.0150000000000064E-2</c:v>
                </c:pt>
                <c:pt idx="404">
                  <c:v>2.0200000000000065E-2</c:v>
                </c:pt>
                <c:pt idx="405">
                  <c:v>2.0250000000000067E-2</c:v>
                </c:pt>
                <c:pt idx="406">
                  <c:v>2.0300000000000068E-2</c:v>
                </c:pt>
                <c:pt idx="407">
                  <c:v>2.0350000000000069E-2</c:v>
                </c:pt>
                <c:pt idx="408">
                  <c:v>2.0400000000000071E-2</c:v>
                </c:pt>
                <c:pt idx="409">
                  <c:v>2.0450000000000072E-2</c:v>
                </c:pt>
                <c:pt idx="410">
                  <c:v>2.0500000000000074E-2</c:v>
                </c:pt>
                <c:pt idx="411">
                  <c:v>2.0550000000000075E-2</c:v>
                </c:pt>
                <c:pt idx="412">
                  <c:v>2.0600000000000077E-2</c:v>
                </c:pt>
                <c:pt idx="413">
                  <c:v>2.0650000000000078E-2</c:v>
                </c:pt>
                <c:pt idx="414">
                  <c:v>2.0700000000000079E-2</c:v>
                </c:pt>
                <c:pt idx="415">
                  <c:v>2.0750000000000081E-2</c:v>
                </c:pt>
                <c:pt idx="416">
                  <c:v>2.0800000000000082E-2</c:v>
                </c:pt>
                <c:pt idx="417">
                  <c:v>2.0850000000000084E-2</c:v>
                </c:pt>
                <c:pt idx="418">
                  <c:v>2.0900000000000085E-2</c:v>
                </c:pt>
                <c:pt idx="419">
                  <c:v>2.0950000000000087E-2</c:v>
                </c:pt>
                <c:pt idx="420">
                  <c:v>2.1000000000000088E-2</c:v>
                </c:pt>
                <c:pt idx="421">
                  <c:v>2.1050000000000089E-2</c:v>
                </c:pt>
                <c:pt idx="422">
                  <c:v>2.1100000000000091E-2</c:v>
                </c:pt>
                <c:pt idx="423">
                  <c:v>2.1150000000000092E-2</c:v>
                </c:pt>
                <c:pt idx="424">
                  <c:v>2.1200000000000094E-2</c:v>
                </c:pt>
                <c:pt idx="425">
                  <c:v>2.1250000000000095E-2</c:v>
                </c:pt>
                <c:pt idx="426">
                  <c:v>2.1300000000000097E-2</c:v>
                </c:pt>
                <c:pt idx="427">
                  <c:v>2.1350000000000098E-2</c:v>
                </c:pt>
                <c:pt idx="428">
                  <c:v>2.1400000000000099E-2</c:v>
                </c:pt>
                <c:pt idx="429">
                  <c:v>2.1450000000000101E-2</c:v>
                </c:pt>
                <c:pt idx="430">
                  <c:v>2.1500000000000102E-2</c:v>
                </c:pt>
                <c:pt idx="431">
                  <c:v>2.1550000000000104E-2</c:v>
                </c:pt>
                <c:pt idx="432">
                  <c:v>2.1600000000000105E-2</c:v>
                </c:pt>
                <c:pt idx="433">
                  <c:v>2.1650000000000107E-2</c:v>
                </c:pt>
                <c:pt idx="434">
                  <c:v>2.1700000000000108E-2</c:v>
                </c:pt>
                <c:pt idx="435">
                  <c:v>2.175000000000011E-2</c:v>
                </c:pt>
                <c:pt idx="436">
                  <c:v>2.1800000000000111E-2</c:v>
                </c:pt>
                <c:pt idx="437">
                  <c:v>2.1850000000000112E-2</c:v>
                </c:pt>
                <c:pt idx="438">
                  <c:v>2.1900000000000114E-2</c:v>
                </c:pt>
                <c:pt idx="439">
                  <c:v>2.1950000000000115E-2</c:v>
                </c:pt>
                <c:pt idx="440">
                  <c:v>2.2000000000000117E-2</c:v>
                </c:pt>
                <c:pt idx="441">
                  <c:v>2.2050000000000118E-2</c:v>
                </c:pt>
                <c:pt idx="442">
                  <c:v>2.210000000000012E-2</c:v>
                </c:pt>
                <c:pt idx="443">
                  <c:v>2.2150000000000121E-2</c:v>
                </c:pt>
                <c:pt idx="444">
                  <c:v>2.2200000000000122E-2</c:v>
                </c:pt>
                <c:pt idx="445">
                  <c:v>2.2250000000000124E-2</c:v>
                </c:pt>
                <c:pt idx="446">
                  <c:v>2.2300000000000125E-2</c:v>
                </c:pt>
                <c:pt idx="447">
                  <c:v>2.2350000000000127E-2</c:v>
                </c:pt>
                <c:pt idx="448">
                  <c:v>2.2400000000000128E-2</c:v>
                </c:pt>
                <c:pt idx="449">
                  <c:v>2.245000000000013E-2</c:v>
                </c:pt>
                <c:pt idx="450">
                  <c:v>2.2500000000000131E-2</c:v>
                </c:pt>
                <c:pt idx="451">
                  <c:v>2.2550000000000132E-2</c:v>
                </c:pt>
                <c:pt idx="452">
                  <c:v>2.2600000000000134E-2</c:v>
                </c:pt>
                <c:pt idx="453">
                  <c:v>2.2650000000000135E-2</c:v>
                </c:pt>
                <c:pt idx="454">
                  <c:v>2.2700000000000137E-2</c:v>
                </c:pt>
                <c:pt idx="455">
                  <c:v>2.2750000000000138E-2</c:v>
                </c:pt>
                <c:pt idx="456">
                  <c:v>2.280000000000014E-2</c:v>
                </c:pt>
                <c:pt idx="457">
                  <c:v>2.2850000000000141E-2</c:v>
                </c:pt>
                <c:pt idx="458">
                  <c:v>2.2900000000000142E-2</c:v>
                </c:pt>
                <c:pt idx="459">
                  <c:v>2.2950000000000144E-2</c:v>
                </c:pt>
                <c:pt idx="460">
                  <c:v>2.3000000000000145E-2</c:v>
                </c:pt>
                <c:pt idx="461">
                  <c:v>2.3050000000000147E-2</c:v>
                </c:pt>
                <c:pt idx="462">
                  <c:v>2.3100000000000148E-2</c:v>
                </c:pt>
                <c:pt idx="463">
                  <c:v>2.315000000000015E-2</c:v>
                </c:pt>
                <c:pt idx="464">
                  <c:v>2.3200000000000151E-2</c:v>
                </c:pt>
                <c:pt idx="465">
                  <c:v>2.3250000000000152E-2</c:v>
                </c:pt>
                <c:pt idx="466">
                  <c:v>2.3300000000000154E-2</c:v>
                </c:pt>
                <c:pt idx="467">
                  <c:v>2.3350000000000155E-2</c:v>
                </c:pt>
                <c:pt idx="468">
                  <c:v>2.3400000000000157E-2</c:v>
                </c:pt>
                <c:pt idx="469">
                  <c:v>2.3450000000000158E-2</c:v>
                </c:pt>
                <c:pt idx="470">
                  <c:v>2.350000000000016E-2</c:v>
                </c:pt>
                <c:pt idx="471">
                  <c:v>2.3550000000000161E-2</c:v>
                </c:pt>
                <c:pt idx="472">
                  <c:v>2.3600000000000163E-2</c:v>
                </c:pt>
                <c:pt idx="473">
                  <c:v>2.3650000000000164E-2</c:v>
                </c:pt>
                <c:pt idx="474">
                  <c:v>2.3700000000000165E-2</c:v>
                </c:pt>
                <c:pt idx="475">
                  <c:v>2.3750000000000167E-2</c:v>
                </c:pt>
                <c:pt idx="476">
                  <c:v>2.3800000000000168E-2</c:v>
                </c:pt>
                <c:pt idx="477">
                  <c:v>2.385000000000017E-2</c:v>
                </c:pt>
                <c:pt idx="478">
                  <c:v>2.3900000000000171E-2</c:v>
                </c:pt>
                <c:pt idx="479">
                  <c:v>2.3950000000000173E-2</c:v>
                </c:pt>
                <c:pt idx="480">
                  <c:v>2.4000000000000174E-2</c:v>
                </c:pt>
                <c:pt idx="481">
                  <c:v>2.4050000000000175E-2</c:v>
                </c:pt>
                <c:pt idx="482">
                  <c:v>2.4100000000000177E-2</c:v>
                </c:pt>
                <c:pt idx="483">
                  <c:v>2.4150000000000178E-2</c:v>
                </c:pt>
                <c:pt idx="484">
                  <c:v>2.420000000000018E-2</c:v>
                </c:pt>
                <c:pt idx="485">
                  <c:v>2.4250000000000181E-2</c:v>
                </c:pt>
                <c:pt idx="486">
                  <c:v>2.4300000000000183E-2</c:v>
                </c:pt>
                <c:pt idx="487">
                  <c:v>2.4350000000000184E-2</c:v>
                </c:pt>
                <c:pt idx="488">
                  <c:v>2.4400000000000185E-2</c:v>
                </c:pt>
                <c:pt idx="489">
                  <c:v>2.4450000000000187E-2</c:v>
                </c:pt>
                <c:pt idx="490">
                  <c:v>2.4500000000000188E-2</c:v>
                </c:pt>
                <c:pt idx="491">
                  <c:v>2.455000000000019E-2</c:v>
                </c:pt>
                <c:pt idx="492">
                  <c:v>2.4600000000000191E-2</c:v>
                </c:pt>
                <c:pt idx="493">
                  <c:v>2.4650000000000193E-2</c:v>
                </c:pt>
                <c:pt idx="494">
                  <c:v>2.4700000000000194E-2</c:v>
                </c:pt>
                <c:pt idx="495">
                  <c:v>2.4750000000000195E-2</c:v>
                </c:pt>
                <c:pt idx="496">
                  <c:v>2.4800000000000197E-2</c:v>
                </c:pt>
                <c:pt idx="497">
                  <c:v>2.4850000000000198E-2</c:v>
                </c:pt>
                <c:pt idx="498">
                  <c:v>2.49000000000002E-2</c:v>
                </c:pt>
                <c:pt idx="499">
                  <c:v>2.4950000000000201E-2</c:v>
                </c:pt>
                <c:pt idx="500">
                  <c:v>2.5000000000000203E-2</c:v>
                </c:pt>
                <c:pt idx="501">
                  <c:v>2.5050000000000204E-2</c:v>
                </c:pt>
                <c:pt idx="502">
                  <c:v>2.5100000000000205E-2</c:v>
                </c:pt>
                <c:pt idx="503">
                  <c:v>2.5150000000000207E-2</c:v>
                </c:pt>
                <c:pt idx="504">
                  <c:v>2.5200000000000208E-2</c:v>
                </c:pt>
                <c:pt idx="505">
                  <c:v>2.525000000000021E-2</c:v>
                </c:pt>
                <c:pt idx="506">
                  <c:v>2.5300000000000211E-2</c:v>
                </c:pt>
                <c:pt idx="507">
                  <c:v>2.5350000000000213E-2</c:v>
                </c:pt>
                <c:pt idx="508">
                  <c:v>2.5400000000000214E-2</c:v>
                </c:pt>
                <c:pt idx="509">
                  <c:v>2.5450000000000216E-2</c:v>
                </c:pt>
                <c:pt idx="510">
                  <c:v>2.5500000000000217E-2</c:v>
                </c:pt>
                <c:pt idx="511">
                  <c:v>2.5550000000000218E-2</c:v>
                </c:pt>
                <c:pt idx="512">
                  <c:v>2.560000000000022E-2</c:v>
                </c:pt>
                <c:pt idx="513">
                  <c:v>2.5650000000000221E-2</c:v>
                </c:pt>
                <c:pt idx="514">
                  <c:v>2.5700000000000223E-2</c:v>
                </c:pt>
                <c:pt idx="515">
                  <c:v>2.5750000000000224E-2</c:v>
                </c:pt>
                <c:pt idx="516">
                  <c:v>2.5800000000000226E-2</c:v>
                </c:pt>
                <c:pt idx="517">
                  <c:v>2.5850000000000227E-2</c:v>
                </c:pt>
                <c:pt idx="518">
                  <c:v>2.5900000000000228E-2</c:v>
                </c:pt>
                <c:pt idx="519">
                  <c:v>2.595000000000023E-2</c:v>
                </c:pt>
                <c:pt idx="520">
                  <c:v>2.6000000000000231E-2</c:v>
                </c:pt>
                <c:pt idx="521">
                  <c:v>2.6050000000000233E-2</c:v>
                </c:pt>
                <c:pt idx="522">
                  <c:v>2.6100000000000234E-2</c:v>
                </c:pt>
                <c:pt idx="523">
                  <c:v>2.6150000000000236E-2</c:v>
                </c:pt>
                <c:pt idx="524">
                  <c:v>2.6200000000000237E-2</c:v>
                </c:pt>
                <c:pt idx="525">
                  <c:v>2.6250000000000238E-2</c:v>
                </c:pt>
                <c:pt idx="526">
                  <c:v>2.630000000000024E-2</c:v>
                </c:pt>
                <c:pt idx="527">
                  <c:v>2.6350000000000241E-2</c:v>
                </c:pt>
                <c:pt idx="528">
                  <c:v>2.6400000000000243E-2</c:v>
                </c:pt>
                <c:pt idx="529">
                  <c:v>2.6450000000000244E-2</c:v>
                </c:pt>
                <c:pt idx="530">
                  <c:v>2.6500000000000246E-2</c:v>
                </c:pt>
                <c:pt idx="531">
                  <c:v>2.6550000000000247E-2</c:v>
                </c:pt>
                <c:pt idx="532">
                  <c:v>2.6600000000000248E-2</c:v>
                </c:pt>
                <c:pt idx="533">
                  <c:v>2.665000000000025E-2</c:v>
                </c:pt>
                <c:pt idx="534">
                  <c:v>2.6700000000000251E-2</c:v>
                </c:pt>
                <c:pt idx="535">
                  <c:v>2.6750000000000253E-2</c:v>
                </c:pt>
                <c:pt idx="536">
                  <c:v>2.6800000000000254E-2</c:v>
                </c:pt>
                <c:pt idx="537">
                  <c:v>2.6850000000000256E-2</c:v>
                </c:pt>
                <c:pt idx="538">
                  <c:v>2.6900000000000257E-2</c:v>
                </c:pt>
                <c:pt idx="539">
                  <c:v>2.6950000000000258E-2</c:v>
                </c:pt>
                <c:pt idx="540">
                  <c:v>2.700000000000026E-2</c:v>
                </c:pt>
                <c:pt idx="541">
                  <c:v>2.7050000000000261E-2</c:v>
                </c:pt>
                <c:pt idx="542">
                  <c:v>2.7100000000000263E-2</c:v>
                </c:pt>
                <c:pt idx="543">
                  <c:v>2.7150000000000264E-2</c:v>
                </c:pt>
                <c:pt idx="544">
                  <c:v>2.7200000000000266E-2</c:v>
                </c:pt>
                <c:pt idx="545">
                  <c:v>2.7250000000000267E-2</c:v>
                </c:pt>
                <c:pt idx="546">
                  <c:v>2.7300000000000268E-2</c:v>
                </c:pt>
                <c:pt idx="547">
                  <c:v>2.735000000000027E-2</c:v>
                </c:pt>
                <c:pt idx="548">
                  <c:v>2.7400000000000271E-2</c:v>
                </c:pt>
                <c:pt idx="549">
                  <c:v>2.7450000000000273E-2</c:v>
                </c:pt>
                <c:pt idx="550">
                  <c:v>2.7500000000000274E-2</c:v>
                </c:pt>
                <c:pt idx="551">
                  <c:v>2.7550000000000276E-2</c:v>
                </c:pt>
                <c:pt idx="552">
                  <c:v>2.7600000000000277E-2</c:v>
                </c:pt>
                <c:pt idx="553">
                  <c:v>2.7650000000000279E-2</c:v>
                </c:pt>
                <c:pt idx="554">
                  <c:v>2.770000000000028E-2</c:v>
                </c:pt>
                <c:pt idx="555">
                  <c:v>2.7750000000000281E-2</c:v>
                </c:pt>
                <c:pt idx="556">
                  <c:v>2.7800000000000283E-2</c:v>
                </c:pt>
                <c:pt idx="557">
                  <c:v>2.7850000000000284E-2</c:v>
                </c:pt>
                <c:pt idx="558">
                  <c:v>2.7900000000000286E-2</c:v>
                </c:pt>
                <c:pt idx="559">
                  <c:v>2.7950000000000287E-2</c:v>
                </c:pt>
                <c:pt idx="560">
                  <c:v>2.8000000000000289E-2</c:v>
                </c:pt>
                <c:pt idx="561">
                  <c:v>2.805000000000029E-2</c:v>
                </c:pt>
                <c:pt idx="562">
                  <c:v>2.8100000000000291E-2</c:v>
                </c:pt>
                <c:pt idx="563">
                  <c:v>2.8150000000000293E-2</c:v>
                </c:pt>
                <c:pt idx="564">
                  <c:v>2.8200000000000294E-2</c:v>
                </c:pt>
                <c:pt idx="565">
                  <c:v>2.8250000000000296E-2</c:v>
                </c:pt>
                <c:pt idx="566">
                  <c:v>2.8300000000000297E-2</c:v>
                </c:pt>
                <c:pt idx="567">
                  <c:v>2.8350000000000299E-2</c:v>
                </c:pt>
                <c:pt idx="568">
                  <c:v>2.84000000000003E-2</c:v>
                </c:pt>
                <c:pt idx="569">
                  <c:v>2.8450000000000301E-2</c:v>
                </c:pt>
                <c:pt idx="570">
                  <c:v>2.8500000000000303E-2</c:v>
                </c:pt>
                <c:pt idx="571">
                  <c:v>2.8550000000000304E-2</c:v>
                </c:pt>
                <c:pt idx="572">
                  <c:v>2.8600000000000306E-2</c:v>
                </c:pt>
                <c:pt idx="573">
                  <c:v>2.8650000000000307E-2</c:v>
                </c:pt>
                <c:pt idx="574">
                  <c:v>2.8700000000000309E-2</c:v>
                </c:pt>
                <c:pt idx="575">
                  <c:v>2.875000000000031E-2</c:v>
                </c:pt>
                <c:pt idx="576">
                  <c:v>2.8800000000000311E-2</c:v>
                </c:pt>
                <c:pt idx="577">
                  <c:v>2.8850000000000313E-2</c:v>
                </c:pt>
                <c:pt idx="578">
                  <c:v>2.8900000000000314E-2</c:v>
                </c:pt>
                <c:pt idx="579">
                  <c:v>2.8950000000000316E-2</c:v>
                </c:pt>
                <c:pt idx="580">
                  <c:v>2.9000000000000317E-2</c:v>
                </c:pt>
                <c:pt idx="581">
                  <c:v>2.9050000000000319E-2</c:v>
                </c:pt>
                <c:pt idx="582">
                  <c:v>2.910000000000032E-2</c:v>
                </c:pt>
                <c:pt idx="583">
                  <c:v>2.9150000000000321E-2</c:v>
                </c:pt>
                <c:pt idx="584">
                  <c:v>2.9200000000000323E-2</c:v>
                </c:pt>
                <c:pt idx="585">
                  <c:v>2.9250000000000324E-2</c:v>
                </c:pt>
                <c:pt idx="586">
                  <c:v>2.9300000000000326E-2</c:v>
                </c:pt>
                <c:pt idx="587">
                  <c:v>2.9350000000000327E-2</c:v>
                </c:pt>
                <c:pt idx="588">
                  <c:v>2.9400000000000329E-2</c:v>
                </c:pt>
                <c:pt idx="589">
                  <c:v>2.945000000000033E-2</c:v>
                </c:pt>
                <c:pt idx="590">
                  <c:v>2.9500000000000332E-2</c:v>
                </c:pt>
                <c:pt idx="591">
                  <c:v>2.9550000000000333E-2</c:v>
                </c:pt>
                <c:pt idx="592">
                  <c:v>2.9600000000000334E-2</c:v>
                </c:pt>
                <c:pt idx="593">
                  <c:v>2.9650000000000336E-2</c:v>
                </c:pt>
                <c:pt idx="594">
                  <c:v>2.9700000000000337E-2</c:v>
                </c:pt>
                <c:pt idx="595">
                  <c:v>2.9750000000000339E-2</c:v>
                </c:pt>
                <c:pt idx="596">
                  <c:v>2.980000000000034E-2</c:v>
                </c:pt>
                <c:pt idx="597">
                  <c:v>2.9850000000000342E-2</c:v>
                </c:pt>
                <c:pt idx="598">
                  <c:v>2.9900000000000343E-2</c:v>
                </c:pt>
                <c:pt idx="599">
                  <c:v>2.9950000000000344E-2</c:v>
                </c:pt>
                <c:pt idx="600">
                  <c:v>3.0000000000000346E-2</c:v>
                </c:pt>
                <c:pt idx="601">
                  <c:v>3.0050000000000347E-2</c:v>
                </c:pt>
                <c:pt idx="602">
                  <c:v>3.0100000000000349E-2</c:v>
                </c:pt>
                <c:pt idx="603">
                  <c:v>3.015000000000035E-2</c:v>
                </c:pt>
                <c:pt idx="604">
                  <c:v>3.0200000000000352E-2</c:v>
                </c:pt>
                <c:pt idx="605">
                  <c:v>3.0250000000000353E-2</c:v>
                </c:pt>
                <c:pt idx="606">
                  <c:v>3.0300000000000354E-2</c:v>
                </c:pt>
                <c:pt idx="607">
                  <c:v>3.0350000000000356E-2</c:v>
                </c:pt>
                <c:pt idx="608">
                  <c:v>3.0400000000000357E-2</c:v>
                </c:pt>
                <c:pt idx="609">
                  <c:v>3.0450000000000359E-2</c:v>
                </c:pt>
                <c:pt idx="610">
                  <c:v>3.050000000000036E-2</c:v>
                </c:pt>
                <c:pt idx="611">
                  <c:v>3.0550000000000362E-2</c:v>
                </c:pt>
                <c:pt idx="612">
                  <c:v>3.0600000000000363E-2</c:v>
                </c:pt>
                <c:pt idx="613">
                  <c:v>3.0650000000000364E-2</c:v>
                </c:pt>
                <c:pt idx="614">
                  <c:v>3.0700000000000366E-2</c:v>
                </c:pt>
                <c:pt idx="615">
                  <c:v>3.0750000000000367E-2</c:v>
                </c:pt>
                <c:pt idx="616">
                  <c:v>3.0800000000000369E-2</c:v>
                </c:pt>
                <c:pt idx="617">
                  <c:v>3.085000000000037E-2</c:v>
                </c:pt>
                <c:pt idx="618">
                  <c:v>3.0900000000000372E-2</c:v>
                </c:pt>
                <c:pt idx="619">
                  <c:v>3.0950000000000373E-2</c:v>
                </c:pt>
                <c:pt idx="620">
                  <c:v>3.1000000000000374E-2</c:v>
                </c:pt>
                <c:pt idx="621">
                  <c:v>3.1050000000000376E-2</c:v>
                </c:pt>
                <c:pt idx="622">
                  <c:v>3.1100000000000377E-2</c:v>
                </c:pt>
                <c:pt idx="623">
                  <c:v>3.1150000000000379E-2</c:v>
                </c:pt>
                <c:pt idx="624">
                  <c:v>3.120000000000038E-2</c:v>
                </c:pt>
                <c:pt idx="625">
                  <c:v>3.1250000000000382E-2</c:v>
                </c:pt>
                <c:pt idx="626">
                  <c:v>3.1300000000000383E-2</c:v>
                </c:pt>
                <c:pt idx="627">
                  <c:v>3.1350000000000385E-2</c:v>
                </c:pt>
                <c:pt idx="628">
                  <c:v>3.1400000000000386E-2</c:v>
                </c:pt>
                <c:pt idx="629">
                  <c:v>3.1450000000000387E-2</c:v>
                </c:pt>
                <c:pt idx="630">
                  <c:v>3.1500000000000389E-2</c:v>
                </c:pt>
                <c:pt idx="631">
                  <c:v>3.155000000000039E-2</c:v>
                </c:pt>
                <c:pt idx="632">
                  <c:v>3.1600000000000392E-2</c:v>
                </c:pt>
                <c:pt idx="633">
                  <c:v>3.1650000000000393E-2</c:v>
                </c:pt>
                <c:pt idx="634">
                  <c:v>3.1700000000000395E-2</c:v>
                </c:pt>
                <c:pt idx="635">
                  <c:v>3.1750000000000396E-2</c:v>
                </c:pt>
                <c:pt idx="636">
                  <c:v>3.1800000000000397E-2</c:v>
                </c:pt>
                <c:pt idx="637">
                  <c:v>3.1850000000000399E-2</c:v>
                </c:pt>
                <c:pt idx="638">
                  <c:v>3.19000000000004E-2</c:v>
                </c:pt>
                <c:pt idx="639">
                  <c:v>3.1950000000000402E-2</c:v>
                </c:pt>
                <c:pt idx="640">
                  <c:v>3.2000000000000403E-2</c:v>
                </c:pt>
                <c:pt idx="641">
                  <c:v>3.2050000000000405E-2</c:v>
                </c:pt>
                <c:pt idx="642">
                  <c:v>3.2100000000000406E-2</c:v>
                </c:pt>
                <c:pt idx="643">
                  <c:v>3.2150000000000407E-2</c:v>
                </c:pt>
                <c:pt idx="644">
                  <c:v>3.2200000000000409E-2</c:v>
                </c:pt>
                <c:pt idx="645">
                  <c:v>3.225000000000041E-2</c:v>
                </c:pt>
                <c:pt idx="646">
                  <c:v>3.2300000000000412E-2</c:v>
                </c:pt>
                <c:pt idx="647">
                  <c:v>3.2350000000000413E-2</c:v>
                </c:pt>
                <c:pt idx="648">
                  <c:v>3.2400000000000415E-2</c:v>
                </c:pt>
                <c:pt idx="649">
                  <c:v>3.2450000000000416E-2</c:v>
                </c:pt>
                <c:pt idx="650">
                  <c:v>3.2500000000000417E-2</c:v>
                </c:pt>
                <c:pt idx="651">
                  <c:v>3.2550000000000419E-2</c:v>
                </c:pt>
                <c:pt idx="652">
                  <c:v>3.260000000000042E-2</c:v>
                </c:pt>
                <c:pt idx="653">
                  <c:v>3.2650000000000422E-2</c:v>
                </c:pt>
                <c:pt idx="654">
                  <c:v>3.2700000000000423E-2</c:v>
                </c:pt>
                <c:pt idx="655">
                  <c:v>3.2750000000000425E-2</c:v>
                </c:pt>
                <c:pt idx="656">
                  <c:v>3.2800000000000426E-2</c:v>
                </c:pt>
                <c:pt idx="657">
                  <c:v>3.2850000000000427E-2</c:v>
                </c:pt>
                <c:pt idx="658">
                  <c:v>3.2900000000000429E-2</c:v>
                </c:pt>
                <c:pt idx="659">
                  <c:v>3.295000000000043E-2</c:v>
                </c:pt>
                <c:pt idx="660">
                  <c:v>3.3000000000000432E-2</c:v>
                </c:pt>
                <c:pt idx="661">
                  <c:v>3.3050000000000433E-2</c:v>
                </c:pt>
                <c:pt idx="662">
                  <c:v>3.3100000000000435E-2</c:v>
                </c:pt>
                <c:pt idx="663">
                  <c:v>3.3150000000000436E-2</c:v>
                </c:pt>
                <c:pt idx="664">
                  <c:v>3.3200000000000437E-2</c:v>
                </c:pt>
                <c:pt idx="665">
                  <c:v>3.3250000000000439E-2</c:v>
                </c:pt>
                <c:pt idx="666">
                  <c:v>3.330000000000044E-2</c:v>
                </c:pt>
                <c:pt idx="667">
                  <c:v>3.3350000000000442E-2</c:v>
                </c:pt>
                <c:pt idx="668">
                  <c:v>3.3400000000000443E-2</c:v>
                </c:pt>
                <c:pt idx="669">
                  <c:v>3.3450000000000445E-2</c:v>
                </c:pt>
                <c:pt idx="670">
                  <c:v>3.3500000000000446E-2</c:v>
                </c:pt>
                <c:pt idx="671">
                  <c:v>3.3550000000000448E-2</c:v>
                </c:pt>
                <c:pt idx="672">
                  <c:v>3.3600000000000449E-2</c:v>
                </c:pt>
                <c:pt idx="673">
                  <c:v>3.365000000000045E-2</c:v>
                </c:pt>
                <c:pt idx="674">
                  <c:v>3.3700000000000452E-2</c:v>
                </c:pt>
                <c:pt idx="675">
                  <c:v>3.3750000000000453E-2</c:v>
                </c:pt>
                <c:pt idx="676">
                  <c:v>3.3800000000000455E-2</c:v>
                </c:pt>
                <c:pt idx="677">
                  <c:v>3.3850000000000456E-2</c:v>
                </c:pt>
                <c:pt idx="678">
                  <c:v>3.3900000000000458E-2</c:v>
                </c:pt>
                <c:pt idx="679">
                  <c:v>3.3950000000000459E-2</c:v>
                </c:pt>
                <c:pt idx="680">
                  <c:v>3.400000000000046E-2</c:v>
                </c:pt>
                <c:pt idx="681">
                  <c:v>3.4050000000000462E-2</c:v>
                </c:pt>
                <c:pt idx="682">
                  <c:v>3.4100000000000463E-2</c:v>
                </c:pt>
                <c:pt idx="683">
                  <c:v>3.4150000000000465E-2</c:v>
                </c:pt>
                <c:pt idx="684">
                  <c:v>3.4200000000000466E-2</c:v>
                </c:pt>
                <c:pt idx="685">
                  <c:v>3.4250000000000468E-2</c:v>
                </c:pt>
                <c:pt idx="686">
                  <c:v>3.4300000000000469E-2</c:v>
                </c:pt>
                <c:pt idx="687">
                  <c:v>3.435000000000047E-2</c:v>
                </c:pt>
                <c:pt idx="688">
                  <c:v>3.4400000000000472E-2</c:v>
                </c:pt>
                <c:pt idx="689">
                  <c:v>3.4450000000000473E-2</c:v>
                </c:pt>
                <c:pt idx="690">
                  <c:v>3.4500000000000475E-2</c:v>
                </c:pt>
                <c:pt idx="691">
                  <c:v>3.4550000000000476E-2</c:v>
                </c:pt>
                <c:pt idx="692">
                  <c:v>3.4600000000000478E-2</c:v>
                </c:pt>
                <c:pt idx="693">
                  <c:v>3.4650000000000479E-2</c:v>
                </c:pt>
                <c:pt idx="694">
                  <c:v>3.470000000000048E-2</c:v>
                </c:pt>
                <c:pt idx="695">
                  <c:v>3.4750000000000482E-2</c:v>
                </c:pt>
                <c:pt idx="696">
                  <c:v>3.4800000000000483E-2</c:v>
                </c:pt>
                <c:pt idx="697">
                  <c:v>3.4850000000000485E-2</c:v>
                </c:pt>
                <c:pt idx="698">
                  <c:v>3.4900000000000486E-2</c:v>
                </c:pt>
                <c:pt idx="699">
                  <c:v>3.4950000000000488E-2</c:v>
                </c:pt>
                <c:pt idx="700">
                  <c:v>3.5000000000000489E-2</c:v>
                </c:pt>
                <c:pt idx="701">
                  <c:v>3.505000000000049E-2</c:v>
                </c:pt>
                <c:pt idx="702">
                  <c:v>3.5100000000000492E-2</c:v>
                </c:pt>
                <c:pt idx="703">
                  <c:v>3.5150000000000493E-2</c:v>
                </c:pt>
                <c:pt idx="704">
                  <c:v>3.5200000000000495E-2</c:v>
                </c:pt>
                <c:pt idx="705">
                  <c:v>3.5250000000000496E-2</c:v>
                </c:pt>
                <c:pt idx="706">
                  <c:v>3.5300000000000498E-2</c:v>
                </c:pt>
                <c:pt idx="707">
                  <c:v>3.5350000000000499E-2</c:v>
                </c:pt>
                <c:pt idx="708">
                  <c:v>3.5400000000000501E-2</c:v>
                </c:pt>
                <c:pt idx="709">
                  <c:v>3.5450000000000502E-2</c:v>
                </c:pt>
                <c:pt idx="710">
                  <c:v>3.5500000000000503E-2</c:v>
                </c:pt>
                <c:pt idx="711">
                  <c:v>3.5550000000000505E-2</c:v>
                </c:pt>
                <c:pt idx="712">
                  <c:v>3.5600000000000506E-2</c:v>
                </c:pt>
                <c:pt idx="713">
                  <c:v>3.5650000000000508E-2</c:v>
                </c:pt>
                <c:pt idx="714">
                  <c:v>3.5700000000000509E-2</c:v>
                </c:pt>
                <c:pt idx="715">
                  <c:v>3.5750000000000511E-2</c:v>
                </c:pt>
                <c:pt idx="716">
                  <c:v>3.5800000000000512E-2</c:v>
                </c:pt>
                <c:pt idx="717">
                  <c:v>3.5850000000000513E-2</c:v>
                </c:pt>
                <c:pt idx="718">
                  <c:v>3.5900000000000515E-2</c:v>
                </c:pt>
                <c:pt idx="719">
                  <c:v>3.5950000000000516E-2</c:v>
                </c:pt>
                <c:pt idx="720">
                  <c:v>3.6000000000000518E-2</c:v>
                </c:pt>
                <c:pt idx="721">
                  <c:v>3.6050000000000519E-2</c:v>
                </c:pt>
                <c:pt idx="722">
                  <c:v>3.6100000000000521E-2</c:v>
                </c:pt>
                <c:pt idx="723">
                  <c:v>3.6150000000000522E-2</c:v>
                </c:pt>
                <c:pt idx="724">
                  <c:v>3.6200000000000523E-2</c:v>
                </c:pt>
                <c:pt idx="725">
                  <c:v>3.6250000000000525E-2</c:v>
                </c:pt>
                <c:pt idx="726">
                  <c:v>3.6300000000000526E-2</c:v>
                </c:pt>
                <c:pt idx="727">
                  <c:v>3.6350000000000528E-2</c:v>
                </c:pt>
                <c:pt idx="728">
                  <c:v>3.6400000000000529E-2</c:v>
                </c:pt>
                <c:pt idx="729">
                  <c:v>3.6450000000000531E-2</c:v>
                </c:pt>
                <c:pt idx="730">
                  <c:v>3.6500000000000532E-2</c:v>
                </c:pt>
                <c:pt idx="731">
                  <c:v>3.6550000000000533E-2</c:v>
                </c:pt>
                <c:pt idx="732">
                  <c:v>3.6600000000000535E-2</c:v>
                </c:pt>
                <c:pt idx="733">
                  <c:v>3.6650000000000536E-2</c:v>
                </c:pt>
                <c:pt idx="734">
                  <c:v>3.6700000000000538E-2</c:v>
                </c:pt>
                <c:pt idx="735">
                  <c:v>3.6750000000000539E-2</c:v>
                </c:pt>
                <c:pt idx="736">
                  <c:v>3.6800000000000541E-2</c:v>
                </c:pt>
                <c:pt idx="737">
                  <c:v>3.6850000000000542E-2</c:v>
                </c:pt>
                <c:pt idx="738">
                  <c:v>3.6900000000000543E-2</c:v>
                </c:pt>
                <c:pt idx="739">
                  <c:v>3.6950000000000545E-2</c:v>
                </c:pt>
                <c:pt idx="740">
                  <c:v>3.7000000000000546E-2</c:v>
                </c:pt>
                <c:pt idx="741">
                  <c:v>3.7050000000000548E-2</c:v>
                </c:pt>
                <c:pt idx="742">
                  <c:v>3.7100000000000549E-2</c:v>
                </c:pt>
                <c:pt idx="743">
                  <c:v>3.7150000000000551E-2</c:v>
                </c:pt>
                <c:pt idx="744">
                  <c:v>3.7200000000000552E-2</c:v>
                </c:pt>
                <c:pt idx="745">
                  <c:v>3.7250000000000554E-2</c:v>
                </c:pt>
                <c:pt idx="746">
                  <c:v>3.7300000000000555E-2</c:v>
                </c:pt>
                <c:pt idx="747">
                  <c:v>3.7350000000000556E-2</c:v>
                </c:pt>
                <c:pt idx="748">
                  <c:v>3.7400000000000558E-2</c:v>
                </c:pt>
                <c:pt idx="749">
                  <c:v>3.7450000000000559E-2</c:v>
                </c:pt>
                <c:pt idx="750">
                  <c:v>3.7500000000000561E-2</c:v>
                </c:pt>
                <c:pt idx="751">
                  <c:v>3.7550000000000562E-2</c:v>
                </c:pt>
                <c:pt idx="752">
                  <c:v>3.7600000000000564E-2</c:v>
                </c:pt>
                <c:pt idx="753">
                  <c:v>3.7650000000000565E-2</c:v>
                </c:pt>
                <c:pt idx="754">
                  <c:v>3.7700000000000566E-2</c:v>
                </c:pt>
                <c:pt idx="755">
                  <c:v>3.7750000000000568E-2</c:v>
                </c:pt>
                <c:pt idx="756">
                  <c:v>3.7800000000000569E-2</c:v>
                </c:pt>
                <c:pt idx="757">
                  <c:v>3.7850000000000571E-2</c:v>
                </c:pt>
                <c:pt idx="758">
                  <c:v>3.7900000000000572E-2</c:v>
                </c:pt>
                <c:pt idx="759">
                  <c:v>3.7950000000000574E-2</c:v>
                </c:pt>
                <c:pt idx="760">
                  <c:v>3.8000000000000575E-2</c:v>
                </c:pt>
                <c:pt idx="761">
                  <c:v>3.8050000000000576E-2</c:v>
                </c:pt>
                <c:pt idx="762">
                  <c:v>3.8100000000000578E-2</c:v>
                </c:pt>
                <c:pt idx="763">
                  <c:v>3.8150000000000579E-2</c:v>
                </c:pt>
                <c:pt idx="764">
                  <c:v>3.8200000000000581E-2</c:v>
                </c:pt>
                <c:pt idx="765">
                  <c:v>3.8250000000000582E-2</c:v>
                </c:pt>
                <c:pt idx="766">
                  <c:v>3.8300000000000584E-2</c:v>
                </c:pt>
                <c:pt idx="767">
                  <c:v>3.8350000000000585E-2</c:v>
                </c:pt>
                <c:pt idx="768">
                  <c:v>3.8400000000000586E-2</c:v>
                </c:pt>
                <c:pt idx="769">
                  <c:v>3.8450000000000588E-2</c:v>
                </c:pt>
                <c:pt idx="770">
                  <c:v>3.8500000000000589E-2</c:v>
                </c:pt>
                <c:pt idx="771">
                  <c:v>3.8550000000000591E-2</c:v>
                </c:pt>
                <c:pt idx="772">
                  <c:v>3.8600000000000592E-2</c:v>
                </c:pt>
                <c:pt idx="773">
                  <c:v>3.8650000000000594E-2</c:v>
                </c:pt>
                <c:pt idx="774">
                  <c:v>3.8700000000000595E-2</c:v>
                </c:pt>
                <c:pt idx="775">
                  <c:v>3.8750000000000596E-2</c:v>
                </c:pt>
                <c:pt idx="776">
                  <c:v>3.8800000000000598E-2</c:v>
                </c:pt>
                <c:pt idx="777">
                  <c:v>3.8850000000000599E-2</c:v>
                </c:pt>
                <c:pt idx="778">
                  <c:v>3.8900000000000601E-2</c:v>
                </c:pt>
                <c:pt idx="779">
                  <c:v>3.8950000000000602E-2</c:v>
                </c:pt>
                <c:pt idx="780">
                  <c:v>3.9000000000000604E-2</c:v>
                </c:pt>
                <c:pt idx="781">
                  <c:v>3.9050000000000605E-2</c:v>
                </c:pt>
                <c:pt idx="782">
                  <c:v>3.9100000000000606E-2</c:v>
                </c:pt>
                <c:pt idx="783">
                  <c:v>3.9150000000000608E-2</c:v>
                </c:pt>
                <c:pt idx="784">
                  <c:v>3.9200000000000609E-2</c:v>
                </c:pt>
                <c:pt idx="785">
                  <c:v>3.9250000000000611E-2</c:v>
                </c:pt>
                <c:pt idx="786">
                  <c:v>3.9300000000000612E-2</c:v>
                </c:pt>
                <c:pt idx="787">
                  <c:v>3.9350000000000614E-2</c:v>
                </c:pt>
                <c:pt idx="788">
                  <c:v>3.9400000000000615E-2</c:v>
                </c:pt>
                <c:pt idx="789">
                  <c:v>3.9450000000000617E-2</c:v>
                </c:pt>
                <c:pt idx="790">
                  <c:v>3.9500000000000618E-2</c:v>
                </c:pt>
                <c:pt idx="791">
                  <c:v>3.9550000000000619E-2</c:v>
                </c:pt>
                <c:pt idx="792">
                  <c:v>3.9600000000000621E-2</c:v>
                </c:pt>
                <c:pt idx="793">
                  <c:v>3.9650000000000622E-2</c:v>
                </c:pt>
                <c:pt idx="794">
                  <c:v>3.9700000000000624E-2</c:v>
                </c:pt>
                <c:pt idx="795">
                  <c:v>3.9750000000000625E-2</c:v>
                </c:pt>
                <c:pt idx="796">
                  <c:v>3.9800000000000627E-2</c:v>
                </c:pt>
                <c:pt idx="797">
                  <c:v>3.9850000000000628E-2</c:v>
                </c:pt>
                <c:pt idx="798">
                  <c:v>3.9900000000000629E-2</c:v>
                </c:pt>
                <c:pt idx="799">
                  <c:v>3.9950000000000631E-2</c:v>
                </c:pt>
                <c:pt idx="800">
                  <c:v>4.0000000000000632E-2</c:v>
                </c:pt>
                <c:pt idx="801">
                  <c:v>4.0050000000000634E-2</c:v>
                </c:pt>
                <c:pt idx="802">
                  <c:v>4.0100000000000635E-2</c:v>
                </c:pt>
                <c:pt idx="803">
                  <c:v>4.0150000000000637E-2</c:v>
                </c:pt>
                <c:pt idx="804">
                  <c:v>4.0200000000000638E-2</c:v>
                </c:pt>
                <c:pt idx="805">
                  <c:v>4.0250000000000639E-2</c:v>
                </c:pt>
                <c:pt idx="806">
                  <c:v>4.0300000000000641E-2</c:v>
                </c:pt>
                <c:pt idx="807">
                  <c:v>4.0350000000000642E-2</c:v>
                </c:pt>
                <c:pt idx="808">
                  <c:v>4.0400000000000644E-2</c:v>
                </c:pt>
                <c:pt idx="809">
                  <c:v>4.0450000000000645E-2</c:v>
                </c:pt>
                <c:pt idx="810">
                  <c:v>4.0500000000000647E-2</c:v>
                </c:pt>
                <c:pt idx="811">
                  <c:v>4.0550000000000648E-2</c:v>
                </c:pt>
                <c:pt idx="812">
                  <c:v>4.0600000000000649E-2</c:v>
                </c:pt>
                <c:pt idx="813">
                  <c:v>4.0650000000000651E-2</c:v>
                </c:pt>
                <c:pt idx="814">
                  <c:v>4.0700000000000652E-2</c:v>
                </c:pt>
                <c:pt idx="815">
                  <c:v>4.0750000000000654E-2</c:v>
                </c:pt>
                <c:pt idx="816">
                  <c:v>4.0800000000000655E-2</c:v>
                </c:pt>
                <c:pt idx="817">
                  <c:v>4.0850000000000657E-2</c:v>
                </c:pt>
                <c:pt idx="818">
                  <c:v>4.0900000000000658E-2</c:v>
                </c:pt>
                <c:pt idx="819">
                  <c:v>4.0950000000000659E-2</c:v>
                </c:pt>
                <c:pt idx="820">
                  <c:v>4.1000000000000661E-2</c:v>
                </c:pt>
                <c:pt idx="821">
                  <c:v>4.1050000000000662E-2</c:v>
                </c:pt>
                <c:pt idx="822">
                  <c:v>4.1100000000000664E-2</c:v>
                </c:pt>
                <c:pt idx="823">
                  <c:v>4.1150000000000665E-2</c:v>
                </c:pt>
                <c:pt idx="824">
                  <c:v>4.1200000000000667E-2</c:v>
                </c:pt>
                <c:pt idx="825">
                  <c:v>4.1250000000000668E-2</c:v>
                </c:pt>
                <c:pt idx="826">
                  <c:v>4.130000000000067E-2</c:v>
                </c:pt>
                <c:pt idx="827">
                  <c:v>4.1350000000000671E-2</c:v>
                </c:pt>
                <c:pt idx="828">
                  <c:v>4.1400000000000672E-2</c:v>
                </c:pt>
                <c:pt idx="829">
                  <c:v>4.1450000000000674E-2</c:v>
                </c:pt>
                <c:pt idx="830">
                  <c:v>4.1500000000000675E-2</c:v>
                </c:pt>
                <c:pt idx="831">
                  <c:v>4.1550000000000677E-2</c:v>
                </c:pt>
                <c:pt idx="832">
                  <c:v>4.1600000000000678E-2</c:v>
                </c:pt>
                <c:pt idx="833">
                  <c:v>4.165000000000068E-2</c:v>
                </c:pt>
                <c:pt idx="834">
                  <c:v>4.1700000000000681E-2</c:v>
                </c:pt>
                <c:pt idx="835">
                  <c:v>4.1750000000000682E-2</c:v>
                </c:pt>
                <c:pt idx="836">
                  <c:v>4.1800000000000684E-2</c:v>
                </c:pt>
                <c:pt idx="837">
                  <c:v>4.1850000000000685E-2</c:v>
                </c:pt>
                <c:pt idx="838">
                  <c:v>4.1900000000000687E-2</c:v>
                </c:pt>
                <c:pt idx="839">
                  <c:v>4.1950000000000688E-2</c:v>
                </c:pt>
                <c:pt idx="840">
                  <c:v>4.200000000000069E-2</c:v>
                </c:pt>
                <c:pt idx="841">
                  <c:v>4.2050000000000691E-2</c:v>
                </c:pt>
                <c:pt idx="842">
                  <c:v>4.2100000000000692E-2</c:v>
                </c:pt>
                <c:pt idx="843">
                  <c:v>4.2150000000000694E-2</c:v>
                </c:pt>
                <c:pt idx="844">
                  <c:v>4.2200000000000695E-2</c:v>
                </c:pt>
                <c:pt idx="845">
                  <c:v>4.2250000000000697E-2</c:v>
                </c:pt>
                <c:pt idx="846">
                  <c:v>4.2300000000000698E-2</c:v>
                </c:pt>
                <c:pt idx="847">
                  <c:v>4.23500000000007E-2</c:v>
                </c:pt>
                <c:pt idx="848">
                  <c:v>4.2400000000000701E-2</c:v>
                </c:pt>
                <c:pt idx="849">
                  <c:v>4.2450000000000702E-2</c:v>
                </c:pt>
                <c:pt idx="850">
                  <c:v>4.2500000000000704E-2</c:v>
                </c:pt>
                <c:pt idx="851">
                  <c:v>4.2550000000000705E-2</c:v>
                </c:pt>
                <c:pt idx="852">
                  <c:v>4.2600000000000707E-2</c:v>
                </c:pt>
                <c:pt idx="853">
                  <c:v>4.2650000000000708E-2</c:v>
                </c:pt>
                <c:pt idx="854">
                  <c:v>4.270000000000071E-2</c:v>
                </c:pt>
                <c:pt idx="855">
                  <c:v>4.2750000000000711E-2</c:v>
                </c:pt>
                <c:pt idx="856">
                  <c:v>4.2800000000000712E-2</c:v>
                </c:pt>
                <c:pt idx="857">
                  <c:v>4.2850000000000714E-2</c:v>
                </c:pt>
                <c:pt idx="858">
                  <c:v>4.2900000000000715E-2</c:v>
                </c:pt>
                <c:pt idx="859">
                  <c:v>4.2950000000000717E-2</c:v>
                </c:pt>
                <c:pt idx="860">
                  <c:v>4.3000000000000718E-2</c:v>
                </c:pt>
                <c:pt idx="861">
                  <c:v>4.305000000000072E-2</c:v>
                </c:pt>
                <c:pt idx="862">
                  <c:v>4.3100000000000721E-2</c:v>
                </c:pt>
                <c:pt idx="863">
                  <c:v>4.3150000000000722E-2</c:v>
                </c:pt>
                <c:pt idx="864">
                  <c:v>4.3200000000000724E-2</c:v>
                </c:pt>
                <c:pt idx="865">
                  <c:v>4.3250000000000725E-2</c:v>
                </c:pt>
                <c:pt idx="866">
                  <c:v>4.3300000000000727E-2</c:v>
                </c:pt>
                <c:pt idx="867">
                  <c:v>4.3350000000000728E-2</c:v>
                </c:pt>
                <c:pt idx="868">
                  <c:v>4.340000000000073E-2</c:v>
                </c:pt>
                <c:pt idx="869">
                  <c:v>4.3450000000000731E-2</c:v>
                </c:pt>
                <c:pt idx="870">
                  <c:v>4.3500000000000733E-2</c:v>
                </c:pt>
                <c:pt idx="871">
                  <c:v>4.3550000000000734E-2</c:v>
                </c:pt>
                <c:pt idx="872">
                  <c:v>4.3600000000000735E-2</c:v>
                </c:pt>
                <c:pt idx="873">
                  <c:v>4.3650000000000737E-2</c:v>
                </c:pt>
                <c:pt idx="874">
                  <c:v>4.3700000000000738E-2</c:v>
                </c:pt>
                <c:pt idx="875">
                  <c:v>4.375000000000074E-2</c:v>
                </c:pt>
                <c:pt idx="876">
                  <c:v>4.3800000000000741E-2</c:v>
                </c:pt>
                <c:pt idx="877">
                  <c:v>4.3850000000000743E-2</c:v>
                </c:pt>
                <c:pt idx="878">
                  <c:v>4.3900000000000744E-2</c:v>
                </c:pt>
                <c:pt idx="879">
                  <c:v>4.3950000000000745E-2</c:v>
                </c:pt>
                <c:pt idx="880">
                  <c:v>4.4000000000000747E-2</c:v>
                </c:pt>
                <c:pt idx="881">
                  <c:v>4.4050000000000748E-2</c:v>
                </c:pt>
                <c:pt idx="882">
                  <c:v>4.410000000000075E-2</c:v>
                </c:pt>
                <c:pt idx="883">
                  <c:v>4.4150000000000751E-2</c:v>
                </c:pt>
                <c:pt idx="884">
                  <c:v>4.4200000000000753E-2</c:v>
                </c:pt>
                <c:pt idx="885">
                  <c:v>4.4250000000000754E-2</c:v>
                </c:pt>
                <c:pt idx="886">
                  <c:v>4.4300000000000755E-2</c:v>
                </c:pt>
                <c:pt idx="887">
                  <c:v>4.4350000000000757E-2</c:v>
                </c:pt>
                <c:pt idx="888">
                  <c:v>4.4400000000000758E-2</c:v>
                </c:pt>
                <c:pt idx="889">
                  <c:v>4.445000000000076E-2</c:v>
                </c:pt>
                <c:pt idx="890">
                  <c:v>4.4500000000000761E-2</c:v>
                </c:pt>
                <c:pt idx="891">
                  <c:v>4.4550000000000763E-2</c:v>
                </c:pt>
                <c:pt idx="892">
                  <c:v>4.4600000000000764E-2</c:v>
                </c:pt>
                <c:pt idx="893">
                  <c:v>4.4650000000000765E-2</c:v>
                </c:pt>
                <c:pt idx="894">
                  <c:v>4.4700000000000767E-2</c:v>
                </c:pt>
                <c:pt idx="895">
                  <c:v>4.4750000000000768E-2</c:v>
                </c:pt>
                <c:pt idx="896">
                  <c:v>4.480000000000077E-2</c:v>
                </c:pt>
                <c:pt idx="897">
                  <c:v>4.4850000000000771E-2</c:v>
                </c:pt>
                <c:pt idx="898">
                  <c:v>4.4900000000000773E-2</c:v>
                </c:pt>
                <c:pt idx="899">
                  <c:v>4.4950000000000774E-2</c:v>
                </c:pt>
                <c:pt idx="900">
                  <c:v>4.5000000000000775E-2</c:v>
                </c:pt>
                <c:pt idx="901">
                  <c:v>4.5050000000000777E-2</c:v>
                </c:pt>
                <c:pt idx="902">
                  <c:v>4.5100000000000778E-2</c:v>
                </c:pt>
                <c:pt idx="903">
                  <c:v>4.515000000000078E-2</c:v>
                </c:pt>
                <c:pt idx="904">
                  <c:v>4.5200000000000781E-2</c:v>
                </c:pt>
                <c:pt idx="905">
                  <c:v>4.5250000000000783E-2</c:v>
                </c:pt>
                <c:pt idx="906">
                  <c:v>4.5300000000000784E-2</c:v>
                </c:pt>
                <c:pt idx="907">
                  <c:v>4.5350000000000786E-2</c:v>
                </c:pt>
                <c:pt idx="908">
                  <c:v>4.5400000000000787E-2</c:v>
                </c:pt>
                <c:pt idx="909">
                  <c:v>4.5450000000000788E-2</c:v>
                </c:pt>
                <c:pt idx="910">
                  <c:v>4.550000000000079E-2</c:v>
                </c:pt>
                <c:pt idx="911">
                  <c:v>4.5550000000000791E-2</c:v>
                </c:pt>
                <c:pt idx="912">
                  <c:v>4.5600000000000793E-2</c:v>
                </c:pt>
                <c:pt idx="913">
                  <c:v>4.5650000000000794E-2</c:v>
                </c:pt>
                <c:pt idx="914">
                  <c:v>4.5700000000000796E-2</c:v>
                </c:pt>
                <c:pt idx="915">
                  <c:v>4.5750000000000797E-2</c:v>
                </c:pt>
                <c:pt idx="916">
                  <c:v>4.5800000000000798E-2</c:v>
                </c:pt>
                <c:pt idx="917">
                  <c:v>4.58500000000008E-2</c:v>
                </c:pt>
                <c:pt idx="918">
                  <c:v>4.5900000000000801E-2</c:v>
                </c:pt>
                <c:pt idx="919">
                  <c:v>4.5950000000000803E-2</c:v>
                </c:pt>
                <c:pt idx="920">
                  <c:v>4.6000000000000804E-2</c:v>
                </c:pt>
                <c:pt idx="921">
                  <c:v>4.6050000000000806E-2</c:v>
                </c:pt>
                <c:pt idx="922">
                  <c:v>4.6100000000000807E-2</c:v>
                </c:pt>
                <c:pt idx="923">
                  <c:v>4.6150000000000808E-2</c:v>
                </c:pt>
                <c:pt idx="924">
                  <c:v>4.620000000000081E-2</c:v>
                </c:pt>
                <c:pt idx="925">
                  <c:v>4.6250000000000811E-2</c:v>
                </c:pt>
                <c:pt idx="926">
                  <c:v>4.6300000000000813E-2</c:v>
                </c:pt>
                <c:pt idx="927">
                  <c:v>4.6350000000000814E-2</c:v>
                </c:pt>
                <c:pt idx="928">
                  <c:v>4.6400000000000816E-2</c:v>
                </c:pt>
                <c:pt idx="929">
                  <c:v>4.6450000000000817E-2</c:v>
                </c:pt>
                <c:pt idx="930">
                  <c:v>4.6500000000000818E-2</c:v>
                </c:pt>
                <c:pt idx="931">
                  <c:v>4.655000000000082E-2</c:v>
                </c:pt>
                <c:pt idx="932">
                  <c:v>4.6600000000000821E-2</c:v>
                </c:pt>
                <c:pt idx="933">
                  <c:v>4.6650000000000823E-2</c:v>
                </c:pt>
                <c:pt idx="934">
                  <c:v>4.6700000000000824E-2</c:v>
                </c:pt>
                <c:pt idx="935">
                  <c:v>4.6750000000000826E-2</c:v>
                </c:pt>
                <c:pt idx="936">
                  <c:v>4.6800000000000827E-2</c:v>
                </c:pt>
                <c:pt idx="937">
                  <c:v>4.6850000000000828E-2</c:v>
                </c:pt>
                <c:pt idx="938">
                  <c:v>4.690000000000083E-2</c:v>
                </c:pt>
                <c:pt idx="939">
                  <c:v>4.6950000000000831E-2</c:v>
                </c:pt>
                <c:pt idx="940">
                  <c:v>4.7000000000000833E-2</c:v>
                </c:pt>
                <c:pt idx="941">
                  <c:v>4.7050000000000834E-2</c:v>
                </c:pt>
                <c:pt idx="942">
                  <c:v>4.7100000000000836E-2</c:v>
                </c:pt>
                <c:pt idx="943">
                  <c:v>4.7150000000000837E-2</c:v>
                </c:pt>
                <c:pt idx="944">
                  <c:v>4.7200000000000839E-2</c:v>
                </c:pt>
                <c:pt idx="945">
                  <c:v>4.725000000000084E-2</c:v>
                </c:pt>
                <c:pt idx="946">
                  <c:v>4.7300000000000841E-2</c:v>
                </c:pt>
                <c:pt idx="947">
                  <c:v>4.7350000000000843E-2</c:v>
                </c:pt>
                <c:pt idx="948">
                  <c:v>4.7400000000000844E-2</c:v>
                </c:pt>
                <c:pt idx="949">
                  <c:v>4.7450000000000846E-2</c:v>
                </c:pt>
                <c:pt idx="950">
                  <c:v>4.7500000000000847E-2</c:v>
                </c:pt>
                <c:pt idx="951">
                  <c:v>4.7550000000000849E-2</c:v>
                </c:pt>
                <c:pt idx="952">
                  <c:v>4.760000000000085E-2</c:v>
                </c:pt>
                <c:pt idx="953">
                  <c:v>4.7650000000000851E-2</c:v>
                </c:pt>
                <c:pt idx="954">
                  <c:v>4.7700000000000853E-2</c:v>
                </c:pt>
                <c:pt idx="955">
                  <c:v>4.7750000000000854E-2</c:v>
                </c:pt>
                <c:pt idx="956">
                  <c:v>4.7800000000000856E-2</c:v>
                </c:pt>
                <c:pt idx="957">
                  <c:v>4.7850000000000857E-2</c:v>
                </c:pt>
                <c:pt idx="958">
                  <c:v>4.7900000000000859E-2</c:v>
                </c:pt>
                <c:pt idx="959">
                  <c:v>4.795000000000086E-2</c:v>
                </c:pt>
                <c:pt idx="960">
                  <c:v>4.8000000000000861E-2</c:v>
                </c:pt>
                <c:pt idx="961">
                  <c:v>4.8050000000000863E-2</c:v>
                </c:pt>
                <c:pt idx="962">
                  <c:v>4.8100000000000864E-2</c:v>
                </c:pt>
                <c:pt idx="963">
                  <c:v>4.8150000000000866E-2</c:v>
                </c:pt>
                <c:pt idx="964">
                  <c:v>4.8200000000000867E-2</c:v>
                </c:pt>
                <c:pt idx="965">
                  <c:v>4.8250000000000869E-2</c:v>
                </c:pt>
                <c:pt idx="966">
                  <c:v>4.830000000000087E-2</c:v>
                </c:pt>
                <c:pt idx="967">
                  <c:v>4.8350000000000871E-2</c:v>
                </c:pt>
                <c:pt idx="968">
                  <c:v>4.8400000000000873E-2</c:v>
                </c:pt>
                <c:pt idx="969">
                  <c:v>4.8450000000000874E-2</c:v>
                </c:pt>
                <c:pt idx="970">
                  <c:v>4.8500000000000876E-2</c:v>
                </c:pt>
                <c:pt idx="971">
                  <c:v>4.8550000000000877E-2</c:v>
                </c:pt>
                <c:pt idx="972">
                  <c:v>4.8600000000000879E-2</c:v>
                </c:pt>
                <c:pt idx="973">
                  <c:v>4.865000000000088E-2</c:v>
                </c:pt>
                <c:pt idx="974">
                  <c:v>4.8700000000000881E-2</c:v>
                </c:pt>
                <c:pt idx="975">
                  <c:v>4.8750000000000883E-2</c:v>
                </c:pt>
                <c:pt idx="976">
                  <c:v>4.8800000000000884E-2</c:v>
                </c:pt>
                <c:pt idx="977">
                  <c:v>4.8850000000000886E-2</c:v>
                </c:pt>
                <c:pt idx="978">
                  <c:v>4.8900000000000887E-2</c:v>
                </c:pt>
                <c:pt idx="979">
                  <c:v>4.8950000000000889E-2</c:v>
                </c:pt>
                <c:pt idx="980">
                  <c:v>4.900000000000089E-2</c:v>
                </c:pt>
                <c:pt idx="981">
                  <c:v>4.9050000000000891E-2</c:v>
                </c:pt>
                <c:pt idx="982">
                  <c:v>4.9100000000000893E-2</c:v>
                </c:pt>
                <c:pt idx="983">
                  <c:v>4.9150000000000894E-2</c:v>
                </c:pt>
                <c:pt idx="984">
                  <c:v>4.9200000000000896E-2</c:v>
                </c:pt>
                <c:pt idx="985">
                  <c:v>4.9250000000000897E-2</c:v>
                </c:pt>
                <c:pt idx="986">
                  <c:v>4.9300000000000899E-2</c:v>
                </c:pt>
                <c:pt idx="987">
                  <c:v>4.93500000000009E-2</c:v>
                </c:pt>
                <c:pt idx="988">
                  <c:v>4.9400000000000902E-2</c:v>
                </c:pt>
                <c:pt idx="989">
                  <c:v>4.9450000000000903E-2</c:v>
                </c:pt>
                <c:pt idx="990">
                  <c:v>4.9500000000000904E-2</c:v>
                </c:pt>
                <c:pt idx="991">
                  <c:v>4.9550000000000906E-2</c:v>
                </c:pt>
                <c:pt idx="992">
                  <c:v>4.9600000000000907E-2</c:v>
                </c:pt>
                <c:pt idx="993">
                  <c:v>4.9650000000000909E-2</c:v>
                </c:pt>
                <c:pt idx="994">
                  <c:v>4.970000000000091E-2</c:v>
                </c:pt>
                <c:pt idx="995">
                  <c:v>4.9750000000000912E-2</c:v>
                </c:pt>
                <c:pt idx="996">
                  <c:v>4.9800000000000913E-2</c:v>
                </c:pt>
                <c:pt idx="997">
                  <c:v>4.9850000000000914E-2</c:v>
                </c:pt>
                <c:pt idx="998">
                  <c:v>4.9900000000000916E-2</c:v>
                </c:pt>
                <c:pt idx="999">
                  <c:v>4.9950000000000917E-2</c:v>
                </c:pt>
                <c:pt idx="1000">
                  <c:v>5.0000000000000919E-2</c:v>
                </c:pt>
                <c:pt idx="1001">
                  <c:v>5.005000000000092E-2</c:v>
                </c:pt>
                <c:pt idx="1002">
                  <c:v>5.0100000000000922E-2</c:v>
                </c:pt>
                <c:pt idx="1003">
                  <c:v>5.0150000000000923E-2</c:v>
                </c:pt>
                <c:pt idx="1004">
                  <c:v>5.0200000000000924E-2</c:v>
                </c:pt>
                <c:pt idx="1005">
                  <c:v>5.0250000000000926E-2</c:v>
                </c:pt>
                <c:pt idx="1006">
                  <c:v>5.0300000000000927E-2</c:v>
                </c:pt>
                <c:pt idx="1007">
                  <c:v>5.0350000000000929E-2</c:v>
                </c:pt>
                <c:pt idx="1008">
                  <c:v>5.040000000000093E-2</c:v>
                </c:pt>
                <c:pt idx="1009">
                  <c:v>5.0450000000000932E-2</c:v>
                </c:pt>
                <c:pt idx="1010">
                  <c:v>5.0500000000000933E-2</c:v>
                </c:pt>
                <c:pt idx="1011">
                  <c:v>5.0550000000000934E-2</c:v>
                </c:pt>
                <c:pt idx="1012">
                  <c:v>5.0600000000000936E-2</c:v>
                </c:pt>
                <c:pt idx="1013">
                  <c:v>5.0650000000000937E-2</c:v>
                </c:pt>
                <c:pt idx="1014">
                  <c:v>5.0700000000000939E-2</c:v>
                </c:pt>
                <c:pt idx="1015">
                  <c:v>5.075000000000094E-2</c:v>
                </c:pt>
                <c:pt idx="1016">
                  <c:v>5.0800000000000942E-2</c:v>
                </c:pt>
                <c:pt idx="1017">
                  <c:v>5.0850000000000943E-2</c:v>
                </c:pt>
                <c:pt idx="1018">
                  <c:v>5.0900000000000944E-2</c:v>
                </c:pt>
                <c:pt idx="1019">
                  <c:v>5.0950000000000946E-2</c:v>
                </c:pt>
                <c:pt idx="1020">
                  <c:v>5.1000000000000947E-2</c:v>
                </c:pt>
                <c:pt idx="1021">
                  <c:v>5.1050000000000949E-2</c:v>
                </c:pt>
                <c:pt idx="1022">
                  <c:v>5.110000000000095E-2</c:v>
                </c:pt>
                <c:pt idx="1023">
                  <c:v>5.1150000000000952E-2</c:v>
                </c:pt>
                <c:pt idx="1024">
                  <c:v>5.1200000000000953E-2</c:v>
                </c:pt>
                <c:pt idx="1025">
                  <c:v>5.1250000000000955E-2</c:v>
                </c:pt>
                <c:pt idx="1026">
                  <c:v>5.1300000000000956E-2</c:v>
                </c:pt>
                <c:pt idx="1027">
                  <c:v>5.1350000000000957E-2</c:v>
                </c:pt>
                <c:pt idx="1028">
                  <c:v>5.1400000000000959E-2</c:v>
                </c:pt>
                <c:pt idx="1029">
                  <c:v>5.145000000000096E-2</c:v>
                </c:pt>
                <c:pt idx="1030">
                  <c:v>5.1500000000000962E-2</c:v>
                </c:pt>
                <c:pt idx="1031">
                  <c:v>5.1550000000000963E-2</c:v>
                </c:pt>
                <c:pt idx="1032">
                  <c:v>5.1600000000000965E-2</c:v>
                </c:pt>
                <c:pt idx="1033">
                  <c:v>5.1650000000000966E-2</c:v>
                </c:pt>
                <c:pt idx="1034">
                  <c:v>5.1700000000000967E-2</c:v>
                </c:pt>
                <c:pt idx="1035">
                  <c:v>5.1750000000000969E-2</c:v>
                </c:pt>
                <c:pt idx="1036">
                  <c:v>5.180000000000097E-2</c:v>
                </c:pt>
                <c:pt idx="1037">
                  <c:v>5.1850000000000972E-2</c:v>
                </c:pt>
                <c:pt idx="1038">
                  <c:v>5.1900000000000973E-2</c:v>
                </c:pt>
                <c:pt idx="1039">
                  <c:v>5.1950000000000975E-2</c:v>
                </c:pt>
                <c:pt idx="1040">
                  <c:v>5.2000000000000976E-2</c:v>
                </c:pt>
                <c:pt idx="1041">
                  <c:v>5.2050000000000977E-2</c:v>
                </c:pt>
                <c:pt idx="1042">
                  <c:v>5.2100000000000979E-2</c:v>
                </c:pt>
                <c:pt idx="1043">
                  <c:v>5.215000000000098E-2</c:v>
                </c:pt>
                <c:pt idx="1044">
                  <c:v>5.2200000000000982E-2</c:v>
                </c:pt>
                <c:pt idx="1045">
                  <c:v>5.2250000000000983E-2</c:v>
                </c:pt>
                <c:pt idx="1046">
                  <c:v>5.2300000000000985E-2</c:v>
                </c:pt>
                <c:pt idx="1047">
                  <c:v>5.2350000000000986E-2</c:v>
                </c:pt>
                <c:pt idx="1048">
                  <c:v>5.2400000000000987E-2</c:v>
                </c:pt>
                <c:pt idx="1049">
                  <c:v>5.2450000000000989E-2</c:v>
                </c:pt>
                <c:pt idx="1050">
                  <c:v>5.250000000000099E-2</c:v>
                </c:pt>
                <c:pt idx="1051">
                  <c:v>5.2550000000000992E-2</c:v>
                </c:pt>
                <c:pt idx="1052">
                  <c:v>5.2600000000000993E-2</c:v>
                </c:pt>
                <c:pt idx="1053">
                  <c:v>5.2650000000000995E-2</c:v>
                </c:pt>
                <c:pt idx="1054">
                  <c:v>5.2700000000000996E-2</c:v>
                </c:pt>
                <c:pt idx="1055">
                  <c:v>5.2750000000000997E-2</c:v>
                </c:pt>
                <c:pt idx="1056">
                  <c:v>5.2800000000000999E-2</c:v>
                </c:pt>
                <c:pt idx="1057">
                  <c:v>5.2850000000001E-2</c:v>
                </c:pt>
                <c:pt idx="1058">
                  <c:v>5.2900000000001002E-2</c:v>
                </c:pt>
                <c:pt idx="1059">
                  <c:v>5.2950000000001003E-2</c:v>
                </c:pt>
                <c:pt idx="1060">
                  <c:v>5.3000000000001005E-2</c:v>
                </c:pt>
                <c:pt idx="1061">
                  <c:v>5.3050000000001006E-2</c:v>
                </c:pt>
                <c:pt idx="1062">
                  <c:v>5.3100000000001008E-2</c:v>
                </c:pt>
                <c:pt idx="1063">
                  <c:v>5.3150000000001009E-2</c:v>
                </c:pt>
                <c:pt idx="1064">
                  <c:v>5.320000000000101E-2</c:v>
                </c:pt>
                <c:pt idx="1065">
                  <c:v>5.3250000000001012E-2</c:v>
                </c:pt>
                <c:pt idx="1066">
                  <c:v>5.3300000000001013E-2</c:v>
                </c:pt>
                <c:pt idx="1067">
                  <c:v>5.3350000000001015E-2</c:v>
                </c:pt>
                <c:pt idx="1068">
                  <c:v>5.3400000000001016E-2</c:v>
                </c:pt>
                <c:pt idx="1069">
                  <c:v>5.3450000000001018E-2</c:v>
                </c:pt>
                <c:pt idx="1070">
                  <c:v>5.3500000000001019E-2</c:v>
                </c:pt>
                <c:pt idx="1071">
                  <c:v>5.355000000000102E-2</c:v>
                </c:pt>
                <c:pt idx="1072">
                  <c:v>5.3600000000001022E-2</c:v>
                </c:pt>
                <c:pt idx="1073">
                  <c:v>5.3650000000001023E-2</c:v>
                </c:pt>
                <c:pt idx="1074">
                  <c:v>5.3700000000001025E-2</c:v>
                </c:pt>
                <c:pt idx="1075">
                  <c:v>5.3750000000001026E-2</c:v>
                </c:pt>
                <c:pt idx="1076">
                  <c:v>5.3800000000001028E-2</c:v>
                </c:pt>
                <c:pt idx="1077">
                  <c:v>5.3850000000001029E-2</c:v>
                </c:pt>
                <c:pt idx="1078">
                  <c:v>5.390000000000103E-2</c:v>
                </c:pt>
                <c:pt idx="1079">
                  <c:v>5.3950000000001032E-2</c:v>
                </c:pt>
                <c:pt idx="1080">
                  <c:v>5.4000000000001033E-2</c:v>
                </c:pt>
                <c:pt idx="1081">
                  <c:v>5.4050000000001035E-2</c:v>
                </c:pt>
                <c:pt idx="1082">
                  <c:v>5.4100000000001036E-2</c:v>
                </c:pt>
                <c:pt idx="1083">
                  <c:v>5.4150000000001038E-2</c:v>
                </c:pt>
                <c:pt idx="1084">
                  <c:v>5.4200000000001039E-2</c:v>
                </c:pt>
                <c:pt idx="1085">
                  <c:v>5.425000000000104E-2</c:v>
                </c:pt>
                <c:pt idx="1086">
                  <c:v>5.4300000000001042E-2</c:v>
                </c:pt>
                <c:pt idx="1087">
                  <c:v>5.4350000000001043E-2</c:v>
                </c:pt>
                <c:pt idx="1088">
                  <c:v>5.4400000000001045E-2</c:v>
                </c:pt>
                <c:pt idx="1089">
                  <c:v>5.4450000000001046E-2</c:v>
                </c:pt>
                <c:pt idx="1090">
                  <c:v>5.4500000000001048E-2</c:v>
                </c:pt>
                <c:pt idx="1091">
                  <c:v>5.4550000000001049E-2</c:v>
                </c:pt>
                <c:pt idx="1092">
                  <c:v>5.460000000000105E-2</c:v>
                </c:pt>
                <c:pt idx="1093">
                  <c:v>5.4650000000001052E-2</c:v>
                </c:pt>
                <c:pt idx="1094">
                  <c:v>5.4700000000001053E-2</c:v>
                </c:pt>
                <c:pt idx="1095">
                  <c:v>5.4750000000001055E-2</c:v>
                </c:pt>
                <c:pt idx="1096">
                  <c:v>5.4800000000001056E-2</c:v>
                </c:pt>
                <c:pt idx="1097">
                  <c:v>5.4850000000001058E-2</c:v>
                </c:pt>
                <c:pt idx="1098">
                  <c:v>5.4900000000001059E-2</c:v>
                </c:pt>
                <c:pt idx="1099">
                  <c:v>5.495000000000106E-2</c:v>
                </c:pt>
                <c:pt idx="1100">
                  <c:v>5.5000000000001062E-2</c:v>
                </c:pt>
                <c:pt idx="1101">
                  <c:v>5.5050000000001063E-2</c:v>
                </c:pt>
                <c:pt idx="1102">
                  <c:v>5.5100000000001065E-2</c:v>
                </c:pt>
                <c:pt idx="1103">
                  <c:v>5.5150000000001066E-2</c:v>
                </c:pt>
                <c:pt idx="1104">
                  <c:v>5.5200000000001068E-2</c:v>
                </c:pt>
                <c:pt idx="1105">
                  <c:v>5.5250000000001069E-2</c:v>
                </c:pt>
                <c:pt idx="1106">
                  <c:v>5.5300000000001071E-2</c:v>
                </c:pt>
                <c:pt idx="1107">
                  <c:v>5.5350000000001072E-2</c:v>
                </c:pt>
                <c:pt idx="1108">
                  <c:v>5.5400000000001073E-2</c:v>
                </c:pt>
                <c:pt idx="1109">
                  <c:v>5.5450000000001075E-2</c:v>
                </c:pt>
                <c:pt idx="1110">
                  <c:v>5.5500000000001076E-2</c:v>
                </c:pt>
                <c:pt idx="1111">
                  <c:v>5.5550000000001078E-2</c:v>
                </c:pt>
                <c:pt idx="1112">
                  <c:v>5.5600000000001079E-2</c:v>
                </c:pt>
                <c:pt idx="1113">
                  <c:v>5.5650000000001081E-2</c:v>
                </c:pt>
                <c:pt idx="1114">
                  <c:v>5.5700000000001082E-2</c:v>
                </c:pt>
                <c:pt idx="1115">
                  <c:v>5.5750000000001083E-2</c:v>
                </c:pt>
                <c:pt idx="1116">
                  <c:v>5.5800000000001085E-2</c:v>
                </c:pt>
                <c:pt idx="1117">
                  <c:v>5.5850000000001086E-2</c:v>
                </c:pt>
                <c:pt idx="1118">
                  <c:v>5.5900000000001088E-2</c:v>
                </c:pt>
                <c:pt idx="1119">
                  <c:v>5.5950000000001089E-2</c:v>
                </c:pt>
                <c:pt idx="1120">
                  <c:v>5.6000000000001091E-2</c:v>
                </c:pt>
                <c:pt idx="1121">
                  <c:v>5.6050000000001092E-2</c:v>
                </c:pt>
                <c:pt idx="1122">
                  <c:v>5.6100000000001093E-2</c:v>
                </c:pt>
                <c:pt idx="1123">
                  <c:v>5.6150000000001095E-2</c:v>
                </c:pt>
                <c:pt idx="1124">
                  <c:v>5.6200000000001096E-2</c:v>
                </c:pt>
                <c:pt idx="1125">
                  <c:v>5.6250000000001098E-2</c:v>
                </c:pt>
                <c:pt idx="1126">
                  <c:v>5.6300000000001099E-2</c:v>
                </c:pt>
                <c:pt idx="1127">
                  <c:v>5.6350000000001101E-2</c:v>
                </c:pt>
                <c:pt idx="1128">
                  <c:v>5.6400000000001102E-2</c:v>
                </c:pt>
                <c:pt idx="1129">
                  <c:v>5.6450000000001103E-2</c:v>
                </c:pt>
                <c:pt idx="1130">
                  <c:v>5.6500000000001105E-2</c:v>
                </c:pt>
                <c:pt idx="1131">
                  <c:v>5.6550000000001106E-2</c:v>
                </c:pt>
                <c:pt idx="1132">
                  <c:v>5.6600000000001108E-2</c:v>
                </c:pt>
                <c:pt idx="1133">
                  <c:v>5.6650000000001109E-2</c:v>
                </c:pt>
                <c:pt idx="1134">
                  <c:v>5.6700000000001111E-2</c:v>
                </c:pt>
                <c:pt idx="1135">
                  <c:v>5.6750000000001112E-2</c:v>
                </c:pt>
                <c:pt idx="1136">
                  <c:v>5.6800000000001113E-2</c:v>
                </c:pt>
                <c:pt idx="1137">
                  <c:v>5.6850000000001115E-2</c:v>
                </c:pt>
                <c:pt idx="1138">
                  <c:v>5.6900000000001116E-2</c:v>
                </c:pt>
                <c:pt idx="1139">
                  <c:v>5.6950000000001118E-2</c:v>
                </c:pt>
                <c:pt idx="1140">
                  <c:v>5.7000000000001119E-2</c:v>
                </c:pt>
                <c:pt idx="1141">
                  <c:v>5.7050000000001121E-2</c:v>
                </c:pt>
                <c:pt idx="1142">
                  <c:v>5.7100000000001122E-2</c:v>
                </c:pt>
                <c:pt idx="1143">
                  <c:v>5.7150000000001124E-2</c:v>
                </c:pt>
                <c:pt idx="1144">
                  <c:v>5.7200000000001125E-2</c:v>
                </c:pt>
                <c:pt idx="1145">
                  <c:v>5.7250000000001126E-2</c:v>
                </c:pt>
                <c:pt idx="1146">
                  <c:v>5.7300000000001128E-2</c:v>
                </c:pt>
                <c:pt idx="1147">
                  <c:v>5.7350000000001129E-2</c:v>
                </c:pt>
                <c:pt idx="1148">
                  <c:v>5.7400000000001131E-2</c:v>
                </c:pt>
                <c:pt idx="1149">
                  <c:v>5.7450000000001132E-2</c:v>
                </c:pt>
                <c:pt idx="1150">
                  <c:v>5.7500000000001134E-2</c:v>
                </c:pt>
                <c:pt idx="1151">
                  <c:v>5.7550000000001135E-2</c:v>
                </c:pt>
                <c:pt idx="1152">
                  <c:v>5.7600000000001136E-2</c:v>
                </c:pt>
                <c:pt idx="1153">
                  <c:v>5.7650000000001138E-2</c:v>
                </c:pt>
                <c:pt idx="1154">
                  <c:v>5.7700000000001139E-2</c:v>
                </c:pt>
                <c:pt idx="1155">
                  <c:v>5.7750000000001141E-2</c:v>
                </c:pt>
                <c:pt idx="1156">
                  <c:v>5.7800000000001142E-2</c:v>
                </c:pt>
                <c:pt idx="1157">
                  <c:v>5.7850000000001144E-2</c:v>
                </c:pt>
                <c:pt idx="1158">
                  <c:v>5.7900000000001145E-2</c:v>
                </c:pt>
                <c:pt idx="1159">
                  <c:v>5.7950000000001146E-2</c:v>
                </c:pt>
                <c:pt idx="1160">
                  <c:v>5.8000000000001148E-2</c:v>
                </c:pt>
                <c:pt idx="1161">
                  <c:v>5.8050000000001149E-2</c:v>
                </c:pt>
                <c:pt idx="1162">
                  <c:v>5.8100000000001151E-2</c:v>
                </c:pt>
                <c:pt idx="1163">
                  <c:v>5.8150000000001152E-2</c:v>
                </c:pt>
                <c:pt idx="1164">
                  <c:v>5.8200000000001154E-2</c:v>
                </c:pt>
                <c:pt idx="1165">
                  <c:v>5.8250000000001155E-2</c:v>
                </c:pt>
                <c:pt idx="1166">
                  <c:v>5.8300000000001156E-2</c:v>
                </c:pt>
                <c:pt idx="1167">
                  <c:v>5.8350000000001158E-2</c:v>
                </c:pt>
                <c:pt idx="1168">
                  <c:v>5.8400000000001159E-2</c:v>
                </c:pt>
                <c:pt idx="1169">
                  <c:v>5.8450000000001161E-2</c:v>
                </c:pt>
                <c:pt idx="1170">
                  <c:v>5.8500000000001162E-2</c:v>
                </c:pt>
                <c:pt idx="1171">
                  <c:v>5.8550000000001164E-2</c:v>
                </c:pt>
                <c:pt idx="1172">
                  <c:v>5.8600000000001165E-2</c:v>
                </c:pt>
                <c:pt idx="1173">
                  <c:v>5.8650000000001166E-2</c:v>
                </c:pt>
                <c:pt idx="1174">
                  <c:v>5.8700000000001168E-2</c:v>
                </c:pt>
                <c:pt idx="1175">
                  <c:v>5.8750000000001169E-2</c:v>
                </c:pt>
                <c:pt idx="1176">
                  <c:v>5.8800000000001171E-2</c:v>
                </c:pt>
                <c:pt idx="1177">
                  <c:v>5.8850000000001172E-2</c:v>
                </c:pt>
                <c:pt idx="1178">
                  <c:v>5.8900000000001174E-2</c:v>
                </c:pt>
                <c:pt idx="1179">
                  <c:v>5.8950000000001175E-2</c:v>
                </c:pt>
                <c:pt idx="1180">
                  <c:v>5.9000000000001177E-2</c:v>
                </c:pt>
                <c:pt idx="1181">
                  <c:v>5.9050000000001178E-2</c:v>
                </c:pt>
                <c:pt idx="1182">
                  <c:v>5.9100000000001179E-2</c:v>
                </c:pt>
                <c:pt idx="1183">
                  <c:v>5.9150000000001181E-2</c:v>
                </c:pt>
                <c:pt idx="1184">
                  <c:v>5.9200000000001182E-2</c:v>
                </c:pt>
                <c:pt idx="1185">
                  <c:v>5.9250000000001184E-2</c:v>
                </c:pt>
                <c:pt idx="1186">
                  <c:v>5.9300000000001185E-2</c:v>
                </c:pt>
                <c:pt idx="1187">
                  <c:v>5.9350000000001187E-2</c:v>
                </c:pt>
                <c:pt idx="1188">
                  <c:v>5.9400000000001188E-2</c:v>
                </c:pt>
                <c:pt idx="1189">
                  <c:v>5.9450000000001189E-2</c:v>
                </c:pt>
                <c:pt idx="1190">
                  <c:v>5.9500000000001191E-2</c:v>
                </c:pt>
                <c:pt idx="1191">
                  <c:v>5.9550000000001192E-2</c:v>
                </c:pt>
                <c:pt idx="1192">
                  <c:v>5.9600000000001194E-2</c:v>
                </c:pt>
                <c:pt idx="1193">
                  <c:v>5.9650000000001195E-2</c:v>
                </c:pt>
                <c:pt idx="1194">
                  <c:v>5.9700000000001197E-2</c:v>
                </c:pt>
                <c:pt idx="1195">
                  <c:v>5.9750000000001198E-2</c:v>
                </c:pt>
                <c:pt idx="1196">
                  <c:v>5.9800000000001199E-2</c:v>
                </c:pt>
                <c:pt idx="1197">
                  <c:v>5.9850000000001201E-2</c:v>
                </c:pt>
                <c:pt idx="1198">
                  <c:v>5.9900000000001202E-2</c:v>
                </c:pt>
                <c:pt idx="1199">
                  <c:v>5.9950000000001204E-2</c:v>
                </c:pt>
                <c:pt idx="1200">
                  <c:v>6.0000000000001205E-2</c:v>
                </c:pt>
                <c:pt idx="1201">
                  <c:v>6.0050000000001207E-2</c:v>
                </c:pt>
                <c:pt idx="1202">
                  <c:v>6.0100000000001208E-2</c:v>
                </c:pt>
                <c:pt idx="1203">
                  <c:v>6.0150000000001209E-2</c:v>
                </c:pt>
                <c:pt idx="1204">
                  <c:v>6.0200000000001211E-2</c:v>
                </c:pt>
                <c:pt idx="1205">
                  <c:v>6.0250000000001212E-2</c:v>
                </c:pt>
                <c:pt idx="1206">
                  <c:v>6.0300000000001214E-2</c:v>
                </c:pt>
                <c:pt idx="1207">
                  <c:v>6.0350000000001215E-2</c:v>
                </c:pt>
                <c:pt idx="1208">
                  <c:v>6.0400000000001217E-2</c:v>
                </c:pt>
                <c:pt idx="1209">
                  <c:v>6.0450000000001218E-2</c:v>
                </c:pt>
                <c:pt idx="1210">
                  <c:v>6.0500000000001219E-2</c:v>
                </c:pt>
                <c:pt idx="1211">
                  <c:v>6.0550000000001221E-2</c:v>
                </c:pt>
                <c:pt idx="1212">
                  <c:v>6.0600000000001222E-2</c:v>
                </c:pt>
                <c:pt idx="1213">
                  <c:v>6.0650000000001224E-2</c:v>
                </c:pt>
                <c:pt idx="1214">
                  <c:v>6.0700000000001225E-2</c:v>
                </c:pt>
                <c:pt idx="1215">
                  <c:v>6.0750000000001227E-2</c:v>
                </c:pt>
                <c:pt idx="1216">
                  <c:v>6.0800000000001228E-2</c:v>
                </c:pt>
                <c:pt idx="1217">
                  <c:v>6.0850000000001229E-2</c:v>
                </c:pt>
                <c:pt idx="1218">
                  <c:v>6.0900000000001231E-2</c:v>
                </c:pt>
                <c:pt idx="1219">
                  <c:v>6.0950000000001232E-2</c:v>
                </c:pt>
                <c:pt idx="1220">
                  <c:v>6.1000000000001234E-2</c:v>
                </c:pt>
                <c:pt idx="1221">
                  <c:v>6.1050000000001235E-2</c:v>
                </c:pt>
                <c:pt idx="1222">
                  <c:v>6.1100000000001237E-2</c:v>
                </c:pt>
                <c:pt idx="1223">
                  <c:v>6.1150000000001238E-2</c:v>
                </c:pt>
                <c:pt idx="1224">
                  <c:v>6.120000000000124E-2</c:v>
                </c:pt>
                <c:pt idx="1225">
                  <c:v>6.1250000000001241E-2</c:v>
                </c:pt>
                <c:pt idx="1226">
                  <c:v>6.1300000000001242E-2</c:v>
                </c:pt>
                <c:pt idx="1227">
                  <c:v>6.1350000000001244E-2</c:v>
                </c:pt>
                <c:pt idx="1228">
                  <c:v>6.1400000000001245E-2</c:v>
                </c:pt>
                <c:pt idx="1229">
                  <c:v>6.1450000000001247E-2</c:v>
                </c:pt>
                <c:pt idx="1230">
                  <c:v>6.1500000000001248E-2</c:v>
                </c:pt>
                <c:pt idx="1231">
                  <c:v>6.155000000000125E-2</c:v>
                </c:pt>
                <c:pt idx="1232">
                  <c:v>6.1600000000001251E-2</c:v>
                </c:pt>
                <c:pt idx="1233">
                  <c:v>6.1650000000001252E-2</c:v>
                </c:pt>
                <c:pt idx="1234">
                  <c:v>6.1700000000001254E-2</c:v>
                </c:pt>
                <c:pt idx="1235">
                  <c:v>6.1750000000001255E-2</c:v>
                </c:pt>
                <c:pt idx="1236">
                  <c:v>6.1800000000001257E-2</c:v>
                </c:pt>
                <c:pt idx="1237">
                  <c:v>6.1850000000001258E-2</c:v>
                </c:pt>
                <c:pt idx="1238">
                  <c:v>6.190000000000126E-2</c:v>
                </c:pt>
                <c:pt idx="1239">
                  <c:v>6.1950000000001261E-2</c:v>
                </c:pt>
                <c:pt idx="1240">
                  <c:v>6.2000000000001262E-2</c:v>
                </c:pt>
                <c:pt idx="1241">
                  <c:v>6.2050000000001264E-2</c:v>
                </c:pt>
                <c:pt idx="1242">
                  <c:v>6.2100000000001265E-2</c:v>
                </c:pt>
                <c:pt idx="1243">
                  <c:v>6.2150000000001267E-2</c:v>
                </c:pt>
                <c:pt idx="1244">
                  <c:v>6.2200000000001268E-2</c:v>
                </c:pt>
                <c:pt idx="1245">
                  <c:v>6.225000000000127E-2</c:v>
                </c:pt>
                <c:pt idx="1246">
                  <c:v>6.2300000000001271E-2</c:v>
                </c:pt>
                <c:pt idx="1247">
                  <c:v>6.2350000000001272E-2</c:v>
                </c:pt>
                <c:pt idx="1248">
                  <c:v>6.2400000000001274E-2</c:v>
                </c:pt>
                <c:pt idx="1249">
                  <c:v>6.2450000000001275E-2</c:v>
                </c:pt>
                <c:pt idx="1250">
                  <c:v>6.2500000000001277E-2</c:v>
                </c:pt>
                <c:pt idx="1251">
                  <c:v>6.2550000000001271E-2</c:v>
                </c:pt>
                <c:pt idx="1252">
                  <c:v>6.2600000000001266E-2</c:v>
                </c:pt>
                <c:pt idx="1253">
                  <c:v>6.265000000000126E-2</c:v>
                </c:pt>
                <c:pt idx="1254">
                  <c:v>6.2700000000001255E-2</c:v>
                </c:pt>
                <c:pt idx="1255">
                  <c:v>6.2750000000001249E-2</c:v>
                </c:pt>
                <c:pt idx="1256">
                  <c:v>6.2800000000001244E-2</c:v>
                </c:pt>
                <c:pt idx="1257">
                  <c:v>6.2850000000001238E-2</c:v>
                </c:pt>
                <c:pt idx="1258">
                  <c:v>6.2900000000001233E-2</c:v>
                </c:pt>
                <c:pt idx="1259">
                  <c:v>6.2950000000001227E-2</c:v>
                </c:pt>
                <c:pt idx="1260">
                  <c:v>6.3000000000001222E-2</c:v>
                </c:pt>
                <c:pt idx="1261">
                  <c:v>6.3050000000001216E-2</c:v>
                </c:pt>
                <c:pt idx="1262">
                  <c:v>6.3100000000001211E-2</c:v>
                </c:pt>
                <c:pt idx="1263">
                  <c:v>6.3150000000001205E-2</c:v>
                </c:pt>
                <c:pt idx="1264">
                  <c:v>6.32000000000012E-2</c:v>
                </c:pt>
                <c:pt idx="1265">
                  <c:v>6.3250000000001194E-2</c:v>
                </c:pt>
                <c:pt idx="1266">
                  <c:v>6.3300000000001189E-2</c:v>
                </c:pt>
                <c:pt idx="1267">
                  <c:v>6.3350000000001183E-2</c:v>
                </c:pt>
                <c:pt idx="1268">
                  <c:v>6.3400000000001178E-2</c:v>
                </c:pt>
                <c:pt idx="1269">
                  <c:v>6.3450000000001172E-2</c:v>
                </c:pt>
                <c:pt idx="1270">
                  <c:v>6.3500000000001167E-2</c:v>
                </c:pt>
                <c:pt idx="1271">
                  <c:v>6.3550000000001161E-2</c:v>
                </c:pt>
                <c:pt idx="1272">
                  <c:v>6.3600000000001156E-2</c:v>
                </c:pt>
                <c:pt idx="1273">
                  <c:v>6.365000000000115E-2</c:v>
                </c:pt>
                <c:pt idx="1274">
                  <c:v>6.3700000000001145E-2</c:v>
                </c:pt>
                <c:pt idx="1275">
                  <c:v>6.3750000000001139E-2</c:v>
                </c:pt>
                <c:pt idx="1276">
                  <c:v>6.3800000000001134E-2</c:v>
                </c:pt>
                <c:pt idx="1277">
                  <c:v>6.3850000000001128E-2</c:v>
                </c:pt>
                <c:pt idx="1278">
                  <c:v>6.3900000000001123E-2</c:v>
                </c:pt>
                <c:pt idx="1279">
                  <c:v>6.3950000000001117E-2</c:v>
                </c:pt>
                <c:pt idx="1280">
                  <c:v>6.4000000000001112E-2</c:v>
                </c:pt>
                <c:pt idx="1281">
                  <c:v>6.4050000000001106E-2</c:v>
                </c:pt>
                <c:pt idx="1282">
                  <c:v>6.4100000000001101E-2</c:v>
                </c:pt>
                <c:pt idx="1283">
                  <c:v>6.4150000000001095E-2</c:v>
                </c:pt>
                <c:pt idx="1284">
                  <c:v>6.420000000000109E-2</c:v>
                </c:pt>
                <c:pt idx="1285">
                  <c:v>6.4250000000001084E-2</c:v>
                </c:pt>
                <c:pt idx="1286">
                  <c:v>6.4300000000001079E-2</c:v>
                </c:pt>
                <c:pt idx="1287">
                  <c:v>6.4350000000001073E-2</c:v>
                </c:pt>
                <c:pt idx="1288">
                  <c:v>6.4400000000001068E-2</c:v>
                </c:pt>
                <c:pt idx="1289">
                  <c:v>6.4450000000001062E-2</c:v>
                </c:pt>
                <c:pt idx="1290">
                  <c:v>6.4500000000001056E-2</c:v>
                </c:pt>
                <c:pt idx="1291">
                  <c:v>6.4550000000001051E-2</c:v>
                </c:pt>
                <c:pt idx="1292">
                  <c:v>6.4600000000001045E-2</c:v>
                </c:pt>
                <c:pt idx="1293">
                  <c:v>6.465000000000104E-2</c:v>
                </c:pt>
                <c:pt idx="1294">
                  <c:v>6.4700000000001034E-2</c:v>
                </c:pt>
                <c:pt idx="1295">
                  <c:v>6.4750000000001029E-2</c:v>
                </c:pt>
                <c:pt idx="1296">
                  <c:v>6.4800000000001023E-2</c:v>
                </c:pt>
                <c:pt idx="1297">
                  <c:v>6.4850000000001018E-2</c:v>
                </c:pt>
                <c:pt idx="1298">
                  <c:v>6.4900000000001012E-2</c:v>
                </c:pt>
                <c:pt idx="1299">
                  <c:v>6.4950000000001007E-2</c:v>
                </c:pt>
                <c:pt idx="1300">
                  <c:v>6.5000000000001001E-2</c:v>
                </c:pt>
                <c:pt idx="1301">
                  <c:v>6.5050000000000996E-2</c:v>
                </c:pt>
                <c:pt idx="1302">
                  <c:v>6.510000000000099E-2</c:v>
                </c:pt>
                <c:pt idx="1303">
                  <c:v>6.5150000000000985E-2</c:v>
                </c:pt>
                <c:pt idx="1304">
                  <c:v>6.5200000000000979E-2</c:v>
                </c:pt>
                <c:pt idx="1305">
                  <c:v>6.5250000000000974E-2</c:v>
                </c:pt>
                <c:pt idx="1306">
                  <c:v>6.5300000000000968E-2</c:v>
                </c:pt>
                <c:pt idx="1307">
                  <c:v>6.5350000000000963E-2</c:v>
                </c:pt>
                <c:pt idx="1308">
                  <c:v>6.5400000000000957E-2</c:v>
                </c:pt>
                <c:pt idx="1309">
                  <c:v>6.5450000000000952E-2</c:v>
                </c:pt>
                <c:pt idx="1310">
                  <c:v>6.5500000000000946E-2</c:v>
                </c:pt>
                <c:pt idx="1311">
                  <c:v>6.5550000000000941E-2</c:v>
                </c:pt>
                <c:pt idx="1312">
                  <c:v>6.5600000000000935E-2</c:v>
                </c:pt>
                <c:pt idx="1313">
                  <c:v>6.565000000000093E-2</c:v>
                </c:pt>
                <c:pt idx="1314">
                  <c:v>6.5700000000000924E-2</c:v>
                </c:pt>
                <c:pt idx="1315">
                  <c:v>6.5750000000000919E-2</c:v>
                </c:pt>
                <c:pt idx="1316">
                  <c:v>6.5800000000000913E-2</c:v>
                </c:pt>
                <c:pt idx="1317">
                  <c:v>6.5850000000000908E-2</c:v>
                </c:pt>
                <c:pt idx="1318">
                  <c:v>6.5900000000000902E-2</c:v>
                </c:pt>
                <c:pt idx="1319">
                  <c:v>6.5950000000000897E-2</c:v>
                </c:pt>
                <c:pt idx="1320">
                  <c:v>6.6000000000000891E-2</c:v>
                </c:pt>
                <c:pt idx="1321">
                  <c:v>6.6050000000000886E-2</c:v>
                </c:pt>
                <c:pt idx="1322">
                  <c:v>6.610000000000088E-2</c:v>
                </c:pt>
                <c:pt idx="1323">
                  <c:v>6.6150000000000875E-2</c:v>
                </c:pt>
                <c:pt idx="1324">
                  <c:v>6.6200000000000869E-2</c:v>
                </c:pt>
                <c:pt idx="1325">
                  <c:v>6.6250000000000864E-2</c:v>
                </c:pt>
                <c:pt idx="1326">
                  <c:v>6.6300000000000858E-2</c:v>
                </c:pt>
                <c:pt idx="1327">
                  <c:v>6.6350000000000853E-2</c:v>
                </c:pt>
                <c:pt idx="1328">
                  <c:v>6.6400000000000847E-2</c:v>
                </c:pt>
                <c:pt idx="1329">
                  <c:v>6.6450000000000842E-2</c:v>
                </c:pt>
                <c:pt idx="1330">
                  <c:v>6.6500000000000836E-2</c:v>
                </c:pt>
                <c:pt idx="1331">
                  <c:v>6.6550000000000831E-2</c:v>
                </c:pt>
                <c:pt idx="1332">
                  <c:v>6.6600000000000825E-2</c:v>
                </c:pt>
                <c:pt idx="1333">
                  <c:v>6.665000000000082E-2</c:v>
                </c:pt>
                <c:pt idx="1334">
                  <c:v>6.6700000000000814E-2</c:v>
                </c:pt>
                <c:pt idx="1335">
                  <c:v>6.6750000000000809E-2</c:v>
                </c:pt>
                <c:pt idx="1336">
                  <c:v>6.6800000000000803E-2</c:v>
                </c:pt>
                <c:pt idx="1337">
                  <c:v>6.6850000000000798E-2</c:v>
                </c:pt>
                <c:pt idx="1338">
                  <c:v>6.6900000000000792E-2</c:v>
                </c:pt>
                <c:pt idx="1339">
                  <c:v>6.6950000000000787E-2</c:v>
                </c:pt>
                <c:pt idx="1340">
                  <c:v>6.7000000000000781E-2</c:v>
                </c:pt>
                <c:pt idx="1341">
                  <c:v>6.7050000000000776E-2</c:v>
                </c:pt>
                <c:pt idx="1342">
                  <c:v>6.710000000000077E-2</c:v>
                </c:pt>
                <c:pt idx="1343">
                  <c:v>6.7150000000000765E-2</c:v>
                </c:pt>
                <c:pt idx="1344">
                  <c:v>6.7200000000000759E-2</c:v>
                </c:pt>
                <c:pt idx="1345">
                  <c:v>6.7250000000000754E-2</c:v>
                </c:pt>
                <c:pt idx="1346">
                  <c:v>6.7300000000000748E-2</c:v>
                </c:pt>
                <c:pt idx="1347">
                  <c:v>6.7350000000000743E-2</c:v>
                </c:pt>
                <c:pt idx="1348">
                  <c:v>6.7400000000000737E-2</c:v>
                </c:pt>
                <c:pt idx="1349">
                  <c:v>6.7450000000000732E-2</c:v>
                </c:pt>
                <c:pt idx="1350">
                  <c:v>6.7500000000000726E-2</c:v>
                </c:pt>
                <c:pt idx="1351">
                  <c:v>6.7550000000000721E-2</c:v>
                </c:pt>
                <c:pt idx="1352">
                  <c:v>6.7600000000000715E-2</c:v>
                </c:pt>
                <c:pt idx="1353">
                  <c:v>6.765000000000071E-2</c:v>
                </c:pt>
                <c:pt idx="1354">
                  <c:v>6.7700000000000704E-2</c:v>
                </c:pt>
                <c:pt idx="1355">
                  <c:v>6.7750000000000699E-2</c:v>
                </c:pt>
                <c:pt idx="1356">
                  <c:v>6.7800000000000693E-2</c:v>
                </c:pt>
                <c:pt idx="1357">
                  <c:v>6.7850000000000688E-2</c:v>
                </c:pt>
                <c:pt idx="1358">
                  <c:v>6.7900000000000682E-2</c:v>
                </c:pt>
                <c:pt idx="1359">
                  <c:v>6.7950000000000677E-2</c:v>
                </c:pt>
                <c:pt idx="1360">
                  <c:v>6.8000000000000671E-2</c:v>
                </c:pt>
                <c:pt idx="1361">
                  <c:v>6.8050000000000666E-2</c:v>
                </c:pt>
                <c:pt idx="1362">
                  <c:v>6.810000000000066E-2</c:v>
                </c:pt>
                <c:pt idx="1363">
                  <c:v>6.8150000000000654E-2</c:v>
                </c:pt>
                <c:pt idx="1364">
                  <c:v>6.8200000000000649E-2</c:v>
                </c:pt>
                <c:pt idx="1365">
                  <c:v>6.8250000000000643E-2</c:v>
                </c:pt>
                <c:pt idx="1366">
                  <c:v>6.8300000000000638E-2</c:v>
                </c:pt>
                <c:pt idx="1367">
                  <c:v>6.8350000000000632E-2</c:v>
                </c:pt>
                <c:pt idx="1368">
                  <c:v>6.8400000000000627E-2</c:v>
                </c:pt>
                <c:pt idx="1369">
                  <c:v>6.8450000000000621E-2</c:v>
                </c:pt>
                <c:pt idx="1370">
                  <c:v>6.8500000000000616E-2</c:v>
                </c:pt>
                <c:pt idx="1371">
                  <c:v>6.855000000000061E-2</c:v>
                </c:pt>
                <c:pt idx="1372">
                  <c:v>6.8600000000000605E-2</c:v>
                </c:pt>
                <c:pt idx="1373">
                  <c:v>6.8650000000000599E-2</c:v>
                </c:pt>
                <c:pt idx="1374">
                  <c:v>6.8700000000000594E-2</c:v>
                </c:pt>
                <c:pt idx="1375">
                  <c:v>6.8750000000000588E-2</c:v>
                </c:pt>
                <c:pt idx="1376">
                  <c:v>6.8800000000000583E-2</c:v>
                </c:pt>
                <c:pt idx="1377">
                  <c:v>6.8850000000000577E-2</c:v>
                </c:pt>
                <c:pt idx="1378">
                  <c:v>6.8900000000000572E-2</c:v>
                </c:pt>
                <c:pt idx="1379">
                  <c:v>6.8950000000000566E-2</c:v>
                </c:pt>
                <c:pt idx="1380">
                  <c:v>6.9000000000000561E-2</c:v>
                </c:pt>
                <c:pt idx="1381">
                  <c:v>6.9050000000000555E-2</c:v>
                </c:pt>
                <c:pt idx="1382">
                  <c:v>6.910000000000055E-2</c:v>
                </c:pt>
                <c:pt idx="1383">
                  <c:v>6.9150000000000544E-2</c:v>
                </c:pt>
                <c:pt idx="1384">
                  <c:v>6.9200000000000539E-2</c:v>
                </c:pt>
                <c:pt idx="1385">
                  <c:v>6.9250000000000533E-2</c:v>
                </c:pt>
                <c:pt idx="1386">
                  <c:v>6.9300000000000528E-2</c:v>
                </c:pt>
                <c:pt idx="1387">
                  <c:v>6.9350000000000522E-2</c:v>
                </c:pt>
                <c:pt idx="1388">
                  <c:v>6.9400000000000517E-2</c:v>
                </c:pt>
                <c:pt idx="1389">
                  <c:v>6.9450000000000511E-2</c:v>
                </c:pt>
                <c:pt idx="1390">
                  <c:v>6.9500000000000506E-2</c:v>
                </c:pt>
                <c:pt idx="1391">
                  <c:v>6.95500000000005E-2</c:v>
                </c:pt>
                <c:pt idx="1392">
                  <c:v>6.9600000000000495E-2</c:v>
                </c:pt>
                <c:pt idx="1393">
                  <c:v>6.9650000000000489E-2</c:v>
                </c:pt>
                <c:pt idx="1394">
                  <c:v>6.9700000000000484E-2</c:v>
                </c:pt>
                <c:pt idx="1395">
                  <c:v>6.9750000000000478E-2</c:v>
                </c:pt>
                <c:pt idx="1396">
                  <c:v>6.9800000000000473E-2</c:v>
                </c:pt>
                <c:pt idx="1397">
                  <c:v>6.9850000000000467E-2</c:v>
                </c:pt>
                <c:pt idx="1398">
                  <c:v>6.9900000000000462E-2</c:v>
                </c:pt>
                <c:pt idx="1399">
                  <c:v>6.9950000000000456E-2</c:v>
                </c:pt>
                <c:pt idx="1400">
                  <c:v>7.0000000000000451E-2</c:v>
                </c:pt>
                <c:pt idx="1401">
                  <c:v>7.0050000000000445E-2</c:v>
                </c:pt>
                <c:pt idx="1402">
                  <c:v>7.010000000000044E-2</c:v>
                </c:pt>
                <c:pt idx="1403">
                  <c:v>7.0150000000000434E-2</c:v>
                </c:pt>
                <c:pt idx="1404">
                  <c:v>7.0200000000000429E-2</c:v>
                </c:pt>
                <c:pt idx="1405">
                  <c:v>7.0250000000000423E-2</c:v>
                </c:pt>
                <c:pt idx="1406">
                  <c:v>7.0300000000000418E-2</c:v>
                </c:pt>
                <c:pt idx="1407">
                  <c:v>7.0350000000000412E-2</c:v>
                </c:pt>
                <c:pt idx="1408">
                  <c:v>7.0400000000000407E-2</c:v>
                </c:pt>
                <c:pt idx="1409">
                  <c:v>7.0450000000000401E-2</c:v>
                </c:pt>
                <c:pt idx="1410">
                  <c:v>7.0500000000000396E-2</c:v>
                </c:pt>
                <c:pt idx="1411">
                  <c:v>7.055000000000039E-2</c:v>
                </c:pt>
                <c:pt idx="1412">
                  <c:v>7.0600000000000385E-2</c:v>
                </c:pt>
                <c:pt idx="1413">
                  <c:v>7.0650000000000379E-2</c:v>
                </c:pt>
                <c:pt idx="1414">
                  <c:v>7.0700000000000374E-2</c:v>
                </c:pt>
                <c:pt idx="1415">
                  <c:v>7.0750000000000368E-2</c:v>
                </c:pt>
                <c:pt idx="1416">
                  <c:v>7.0800000000000363E-2</c:v>
                </c:pt>
                <c:pt idx="1417">
                  <c:v>7.0850000000000357E-2</c:v>
                </c:pt>
                <c:pt idx="1418">
                  <c:v>7.0900000000000352E-2</c:v>
                </c:pt>
                <c:pt idx="1419">
                  <c:v>7.0950000000000346E-2</c:v>
                </c:pt>
                <c:pt idx="1420">
                  <c:v>7.1000000000000341E-2</c:v>
                </c:pt>
                <c:pt idx="1421">
                  <c:v>7.1050000000000335E-2</c:v>
                </c:pt>
                <c:pt idx="1422">
                  <c:v>7.110000000000033E-2</c:v>
                </c:pt>
                <c:pt idx="1423">
                  <c:v>7.1150000000000324E-2</c:v>
                </c:pt>
                <c:pt idx="1424">
                  <c:v>7.1200000000000319E-2</c:v>
                </c:pt>
                <c:pt idx="1425">
                  <c:v>7.1250000000000313E-2</c:v>
                </c:pt>
                <c:pt idx="1426">
                  <c:v>7.1300000000000308E-2</c:v>
                </c:pt>
                <c:pt idx="1427">
                  <c:v>7.1350000000000302E-2</c:v>
                </c:pt>
                <c:pt idx="1428">
                  <c:v>7.1400000000000297E-2</c:v>
                </c:pt>
                <c:pt idx="1429">
                  <c:v>7.1450000000000291E-2</c:v>
                </c:pt>
                <c:pt idx="1430">
                  <c:v>7.1500000000000286E-2</c:v>
                </c:pt>
                <c:pt idx="1431">
                  <c:v>7.155000000000028E-2</c:v>
                </c:pt>
                <c:pt idx="1432">
                  <c:v>7.1600000000000275E-2</c:v>
                </c:pt>
                <c:pt idx="1433">
                  <c:v>7.1650000000000269E-2</c:v>
                </c:pt>
                <c:pt idx="1434">
                  <c:v>7.1700000000000264E-2</c:v>
                </c:pt>
                <c:pt idx="1435">
                  <c:v>7.1750000000000258E-2</c:v>
                </c:pt>
                <c:pt idx="1436">
                  <c:v>7.1800000000000253E-2</c:v>
                </c:pt>
                <c:pt idx="1437">
                  <c:v>7.1850000000000247E-2</c:v>
                </c:pt>
                <c:pt idx="1438">
                  <c:v>7.1900000000000241E-2</c:v>
                </c:pt>
                <c:pt idx="1439">
                  <c:v>7.1950000000000236E-2</c:v>
                </c:pt>
                <c:pt idx="1440">
                  <c:v>7.200000000000023E-2</c:v>
                </c:pt>
                <c:pt idx="1441">
                  <c:v>7.2050000000000225E-2</c:v>
                </c:pt>
                <c:pt idx="1442">
                  <c:v>7.2100000000000219E-2</c:v>
                </c:pt>
                <c:pt idx="1443">
                  <c:v>7.2150000000000214E-2</c:v>
                </c:pt>
                <c:pt idx="1444">
                  <c:v>7.2200000000000208E-2</c:v>
                </c:pt>
                <c:pt idx="1445">
                  <c:v>7.2250000000000203E-2</c:v>
                </c:pt>
                <c:pt idx="1446">
                  <c:v>7.2300000000000197E-2</c:v>
                </c:pt>
                <c:pt idx="1447">
                  <c:v>7.2350000000000192E-2</c:v>
                </c:pt>
                <c:pt idx="1448">
                  <c:v>7.2400000000000186E-2</c:v>
                </c:pt>
                <c:pt idx="1449">
                  <c:v>7.2450000000000181E-2</c:v>
                </c:pt>
                <c:pt idx="1450">
                  <c:v>7.2500000000000175E-2</c:v>
                </c:pt>
                <c:pt idx="1451">
                  <c:v>7.255000000000017E-2</c:v>
                </c:pt>
                <c:pt idx="1452">
                  <c:v>7.2600000000000164E-2</c:v>
                </c:pt>
                <c:pt idx="1453">
                  <c:v>7.2650000000000159E-2</c:v>
                </c:pt>
                <c:pt idx="1454">
                  <c:v>7.2700000000000153E-2</c:v>
                </c:pt>
                <c:pt idx="1455">
                  <c:v>7.2750000000000148E-2</c:v>
                </c:pt>
                <c:pt idx="1456">
                  <c:v>7.2800000000000142E-2</c:v>
                </c:pt>
                <c:pt idx="1457">
                  <c:v>7.2850000000000137E-2</c:v>
                </c:pt>
                <c:pt idx="1458">
                  <c:v>7.2900000000000131E-2</c:v>
                </c:pt>
                <c:pt idx="1459">
                  <c:v>7.2950000000000126E-2</c:v>
                </c:pt>
                <c:pt idx="1460">
                  <c:v>7.300000000000012E-2</c:v>
                </c:pt>
                <c:pt idx="1461">
                  <c:v>7.3050000000000115E-2</c:v>
                </c:pt>
                <c:pt idx="1462">
                  <c:v>7.3100000000000109E-2</c:v>
                </c:pt>
                <c:pt idx="1463">
                  <c:v>7.3150000000000104E-2</c:v>
                </c:pt>
                <c:pt idx="1464">
                  <c:v>7.3200000000000098E-2</c:v>
                </c:pt>
                <c:pt idx="1465">
                  <c:v>7.3250000000000093E-2</c:v>
                </c:pt>
                <c:pt idx="1466">
                  <c:v>7.3300000000000087E-2</c:v>
                </c:pt>
                <c:pt idx="1467">
                  <c:v>7.3350000000000082E-2</c:v>
                </c:pt>
                <c:pt idx="1468">
                  <c:v>7.3400000000000076E-2</c:v>
                </c:pt>
                <c:pt idx="1469">
                  <c:v>7.3450000000000071E-2</c:v>
                </c:pt>
                <c:pt idx="1470">
                  <c:v>7.3500000000000065E-2</c:v>
                </c:pt>
                <c:pt idx="1471">
                  <c:v>7.355000000000006E-2</c:v>
                </c:pt>
                <c:pt idx="1472">
                  <c:v>7.3600000000000054E-2</c:v>
                </c:pt>
                <c:pt idx="1473">
                  <c:v>7.3650000000000049E-2</c:v>
                </c:pt>
                <c:pt idx="1474">
                  <c:v>7.3700000000000043E-2</c:v>
                </c:pt>
                <c:pt idx="1475">
                  <c:v>7.3750000000000038E-2</c:v>
                </c:pt>
                <c:pt idx="1476">
                  <c:v>7.3800000000000032E-2</c:v>
                </c:pt>
                <c:pt idx="1477">
                  <c:v>7.3850000000000027E-2</c:v>
                </c:pt>
                <c:pt idx="1478">
                  <c:v>7.3900000000000021E-2</c:v>
                </c:pt>
                <c:pt idx="1479">
                  <c:v>7.3950000000000016E-2</c:v>
                </c:pt>
                <c:pt idx="1480">
                  <c:v>7.400000000000001E-2</c:v>
                </c:pt>
                <c:pt idx="1481">
                  <c:v>7.4050000000000005E-2</c:v>
                </c:pt>
                <c:pt idx="1482">
                  <c:v>7.4099999999999999E-2</c:v>
                </c:pt>
                <c:pt idx="1483">
                  <c:v>7.4149999999999994E-2</c:v>
                </c:pt>
                <c:pt idx="1484">
                  <c:v>7.4199999999999988E-2</c:v>
                </c:pt>
                <c:pt idx="1485">
                  <c:v>7.4249999999999983E-2</c:v>
                </c:pt>
                <c:pt idx="1486">
                  <c:v>7.4299999999999977E-2</c:v>
                </c:pt>
                <c:pt idx="1487">
                  <c:v>7.4349999999999972E-2</c:v>
                </c:pt>
                <c:pt idx="1488">
                  <c:v>7.4399999999999966E-2</c:v>
                </c:pt>
                <c:pt idx="1489">
                  <c:v>7.4449999999999961E-2</c:v>
                </c:pt>
                <c:pt idx="1490">
                  <c:v>7.4499999999999955E-2</c:v>
                </c:pt>
                <c:pt idx="1491">
                  <c:v>7.454999999999995E-2</c:v>
                </c:pt>
                <c:pt idx="1492">
                  <c:v>7.4599999999999944E-2</c:v>
                </c:pt>
                <c:pt idx="1493">
                  <c:v>7.4649999999999939E-2</c:v>
                </c:pt>
                <c:pt idx="1494">
                  <c:v>7.4699999999999933E-2</c:v>
                </c:pt>
                <c:pt idx="1495">
                  <c:v>7.4749999999999928E-2</c:v>
                </c:pt>
                <c:pt idx="1496">
                  <c:v>7.4799999999999922E-2</c:v>
                </c:pt>
                <c:pt idx="1497">
                  <c:v>7.4849999999999917E-2</c:v>
                </c:pt>
                <c:pt idx="1498">
                  <c:v>7.4899999999999911E-2</c:v>
                </c:pt>
                <c:pt idx="1499">
                  <c:v>7.4949999999999906E-2</c:v>
                </c:pt>
                <c:pt idx="1500">
                  <c:v>7.49999999999999E-2</c:v>
                </c:pt>
                <c:pt idx="1501">
                  <c:v>7.5049999999999895E-2</c:v>
                </c:pt>
                <c:pt idx="1502">
                  <c:v>7.5099999999999889E-2</c:v>
                </c:pt>
                <c:pt idx="1503">
                  <c:v>7.5149999999999884E-2</c:v>
                </c:pt>
                <c:pt idx="1504">
                  <c:v>7.5199999999999878E-2</c:v>
                </c:pt>
                <c:pt idx="1505">
                  <c:v>7.5249999999999873E-2</c:v>
                </c:pt>
                <c:pt idx="1506">
                  <c:v>7.5299999999999867E-2</c:v>
                </c:pt>
                <c:pt idx="1507">
                  <c:v>7.5349999999999862E-2</c:v>
                </c:pt>
                <c:pt idx="1508">
                  <c:v>7.5399999999999856E-2</c:v>
                </c:pt>
                <c:pt idx="1509">
                  <c:v>7.5449999999999851E-2</c:v>
                </c:pt>
                <c:pt idx="1510">
                  <c:v>7.5499999999999845E-2</c:v>
                </c:pt>
                <c:pt idx="1511">
                  <c:v>7.554999999999984E-2</c:v>
                </c:pt>
                <c:pt idx="1512">
                  <c:v>7.5599999999999834E-2</c:v>
                </c:pt>
                <c:pt idx="1513">
                  <c:v>7.5649999999999828E-2</c:v>
                </c:pt>
                <c:pt idx="1514">
                  <c:v>7.5699999999999823E-2</c:v>
                </c:pt>
                <c:pt idx="1515">
                  <c:v>7.5749999999999817E-2</c:v>
                </c:pt>
                <c:pt idx="1516">
                  <c:v>7.5799999999999812E-2</c:v>
                </c:pt>
                <c:pt idx="1517">
                  <c:v>7.5849999999999806E-2</c:v>
                </c:pt>
                <c:pt idx="1518">
                  <c:v>7.5899999999999801E-2</c:v>
                </c:pt>
                <c:pt idx="1519">
                  <c:v>7.5949999999999795E-2</c:v>
                </c:pt>
                <c:pt idx="1520">
                  <c:v>7.599999999999979E-2</c:v>
                </c:pt>
                <c:pt idx="1521">
                  <c:v>7.6049999999999784E-2</c:v>
                </c:pt>
                <c:pt idx="1522">
                  <c:v>7.6099999999999779E-2</c:v>
                </c:pt>
                <c:pt idx="1523">
                  <c:v>7.6149999999999773E-2</c:v>
                </c:pt>
                <c:pt idx="1524">
                  <c:v>7.6199999999999768E-2</c:v>
                </c:pt>
                <c:pt idx="1525">
                  <c:v>7.6249999999999762E-2</c:v>
                </c:pt>
                <c:pt idx="1526">
                  <c:v>7.6299999999999757E-2</c:v>
                </c:pt>
                <c:pt idx="1527">
                  <c:v>7.6349999999999751E-2</c:v>
                </c:pt>
                <c:pt idx="1528">
                  <c:v>7.6399999999999746E-2</c:v>
                </c:pt>
                <c:pt idx="1529">
                  <c:v>7.644999999999974E-2</c:v>
                </c:pt>
                <c:pt idx="1530">
                  <c:v>7.6499999999999735E-2</c:v>
                </c:pt>
                <c:pt idx="1531">
                  <c:v>7.6549999999999729E-2</c:v>
                </c:pt>
                <c:pt idx="1532">
                  <c:v>7.6599999999999724E-2</c:v>
                </c:pt>
                <c:pt idx="1533">
                  <c:v>7.6649999999999718E-2</c:v>
                </c:pt>
                <c:pt idx="1534">
                  <c:v>7.6699999999999713E-2</c:v>
                </c:pt>
                <c:pt idx="1535">
                  <c:v>7.6749999999999707E-2</c:v>
                </c:pt>
                <c:pt idx="1536">
                  <c:v>7.6799999999999702E-2</c:v>
                </c:pt>
                <c:pt idx="1537">
                  <c:v>7.6849999999999696E-2</c:v>
                </c:pt>
                <c:pt idx="1538">
                  <c:v>7.6899999999999691E-2</c:v>
                </c:pt>
                <c:pt idx="1539">
                  <c:v>7.6949999999999685E-2</c:v>
                </c:pt>
                <c:pt idx="1540">
                  <c:v>7.699999999999968E-2</c:v>
                </c:pt>
                <c:pt idx="1541">
                  <c:v>7.7049999999999674E-2</c:v>
                </c:pt>
                <c:pt idx="1542">
                  <c:v>7.7099999999999669E-2</c:v>
                </c:pt>
                <c:pt idx="1543">
                  <c:v>7.7149999999999663E-2</c:v>
                </c:pt>
                <c:pt idx="1544">
                  <c:v>7.7199999999999658E-2</c:v>
                </c:pt>
                <c:pt idx="1545">
                  <c:v>7.7249999999999652E-2</c:v>
                </c:pt>
                <c:pt idx="1546">
                  <c:v>7.7299999999999647E-2</c:v>
                </c:pt>
                <c:pt idx="1547">
                  <c:v>7.7349999999999641E-2</c:v>
                </c:pt>
                <c:pt idx="1548">
                  <c:v>7.7399999999999636E-2</c:v>
                </c:pt>
                <c:pt idx="1549">
                  <c:v>7.744999999999963E-2</c:v>
                </c:pt>
                <c:pt idx="1550">
                  <c:v>7.7499999999999625E-2</c:v>
                </c:pt>
                <c:pt idx="1551">
                  <c:v>7.7549999999999619E-2</c:v>
                </c:pt>
                <c:pt idx="1552">
                  <c:v>7.7599999999999614E-2</c:v>
                </c:pt>
                <c:pt idx="1553">
                  <c:v>7.7649999999999608E-2</c:v>
                </c:pt>
                <c:pt idx="1554">
                  <c:v>7.7699999999999603E-2</c:v>
                </c:pt>
                <c:pt idx="1555">
                  <c:v>7.7749999999999597E-2</c:v>
                </c:pt>
                <c:pt idx="1556">
                  <c:v>7.7799999999999592E-2</c:v>
                </c:pt>
                <c:pt idx="1557">
                  <c:v>7.7849999999999586E-2</c:v>
                </c:pt>
                <c:pt idx="1558">
                  <c:v>7.7899999999999581E-2</c:v>
                </c:pt>
                <c:pt idx="1559">
                  <c:v>7.7949999999999575E-2</c:v>
                </c:pt>
                <c:pt idx="1560">
                  <c:v>7.799999999999957E-2</c:v>
                </c:pt>
                <c:pt idx="1561">
                  <c:v>7.8049999999999564E-2</c:v>
                </c:pt>
                <c:pt idx="1562">
                  <c:v>7.8099999999999559E-2</c:v>
                </c:pt>
                <c:pt idx="1563">
                  <c:v>7.8149999999999553E-2</c:v>
                </c:pt>
                <c:pt idx="1564">
                  <c:v>7.8199999999999548E-2</c:v>
                </c:pt>
                <c:pt idx="1565">
                  <c:v>7.8249999999999542E-2</c:v>
                </c:pt>
                <c:pt idx="1566">
                  <c:v>7.8299999999999537E-2</c:v>
                </c:pt>
                <c:pt idx="1567">
                  <c:v>7.8349999999999531E-2</c:v>
                </c:pt>
                <c:pt idx="1568">
                  <c:v>7.8399999999999526E-2</c:v>
                </c:pt>
                <c:pt idx="1569">
                  <c:v>7.844999999999952E-2</c:v>
                </c:pt>
                <c:pt idx="1570">
                  <c:v>7.8499999999999515E-2</c:v>
                </c:pt>
                <c:pt idx="1571">
                  <c:v>7.8549999999999509E-2</c:v>
                </c:pt>
                <c:pt idx="1572">
                  <c:v>7.8599999999999504E-2</c:v>
                </c:pt>
                <c:pt idx="1573">
                  <c:v>7.8649999999999498E-2</c:v>
                </c:pt>
                <c:pt idx="1574">
                  <c:v>7.8699999999999493E-2</c:v>
                </c:pt>
                <c:pt idx="1575">
                  <c:v>7.8749999999999487E-2</c:v>
                </c:pt>
                <c:pt idx="1576">
                  <c:v>7.8799999999999482E-2</c:v>
                </c:pt>
                <c:pt idx="1577">
                  <c:v>7.8849999999999476E-2</c:v>
                </c:pt>
                <c:pt idx="1578">
                  <c:v>7.8899999999999471E-2</c:v>
                </c:pt>
                <c:pt idx="1579">
                  <c:v>7.8949999999999465E-2</c:v>
                </c:pt>
                <c:pt idx="1580">
                  <c:v>7.899999999999946E-2</c:v>
                </c:pt>
                <c:pt idx="1581">
                  <c:v>7.9049999999999454E-2</c:v>
                </c:pt>
                <c:pt idx="1582">
                  <c:v>7.9099999999999449E-2</c:v>
                </c:pt>
                <c:pt idx="1583">
                  <c:v>7.9149999999999443E-2</c:v>
                </c:pt>
                <c:pt idx="1584">
                  <c:v>7.9199999999999438E-2</c:v>
                </c:pt>
                <c:pt idx="1585">
                  <c:v>7.9249999999999432E-2</c:v>
                </c:pt>
                <c:pt idx="1586">
                  <c:v>7.9299999999999427E-2</c:v>
                </c:pt>
                <c:pt idx="1587">
                  <c:v>7.9349999999999421E-2</c:v>
                </c:pt>
                <c:pt idx="1588">
                  <c:v>7.9399999999999415E-2</c:v>
                </c:pt>
                <c:pt idx="1589">
                  <c:v>7.944999999999941E-2</c:v>
                </c:pt>
                <c:pt idx="1590">
                  <c:v>7.9499999999999404E-2</c:v>
                </c:pt>
                <c:pt idx="1591">
                  <c:v>7.9549999999999399E-2</c:v>
                </c:pt>
                <c:pt idx="1592">
                  <c:v>7.9599999999999393E-2</c:v>
                </c:pt>
                <c:pt idx="1593">
                  <c:v>7.9649999999999388E-2</c:v>
                </c:pt>
                <c:pt idx="1594">
                  <c:v>7.9699999999999382E-2</c:v>
                </c:pt>
                <c:pt idx="1595">
                  <c:v>7.9749999999999377E-2</c:v>
                </c:pt>
                <c:pt idx="1596">
                  <c:v>7.9799999999999371E-2</c:v>
                </c:pt>
                <c:pt idx="1597">
                  <c:v>7.9849999999999366E-2</c:v>
                </c:pt>
                <c:pt idx="1598">
                  <c:v>7.989999999999936E-2</c:v>
                </c:pt>
                <c:pt idx="1599">
                  <c:v>7.9949999999999355E-2</c:v>
                </c:pt>
                <c:pt idx="1600">
                  <c:v>7.9999999999999349E-2</c:v>
                </c:pt>
                <c:pt idx="1601">
                  <c:v>8.0049999999999344E-2</c:v>
                </c:pt>
                <c:pt idx="1602">
                  <c:v>8.0099999999999338E-2</c:v>
                </c:pt>
                <c:pt idx="1603">
                  <c:v>8.0149999999999333E-2</c:v>
                </c:pt>
                <c:pt idx="1604">
                  <c:v>8.0199999999999327E-2</c:v>
                </c:pt>
                <c:pt idx="1605">
                  <c:v>8.0249999999999322E-2</c:v>
                </c:pt>
                <c:pt idx="1606">
                  <c:v>8.0299999999999316E-2</c:v>
                </c:pt>
                <c:pt idx="1607">
                  <c:v>8.0349999999999311E-2</c:v>
                </c:pt>
                <c:pt idx="1608">
                  <c:v>8.0399999999999305E-2</c:v>
                </c:pt>
                <c:pt idx="1609">
                  <c:v>8.04499999999993E-2</c:v>
                </c:pt>
                <c:pt idx="1610">
                  <c:v>8.0499999999999294E-2</c:v>
                </c:pt>
                <c:pt idx="1611">
                  <c:v>8.0549999999999289E-2</c:v>
                </c:pt>
                <c:pt idx="1612">
                  <c:v>8.0599999999999283E-2</c:v>
                </c:pt>
                <c:pt idx="1613">
                  <c:v>8.0649999999999278E-2</c:v>
                </c:pt>
                <c:pt idx="1614">
                  <c:v>8.0699999999999272E-2</c:v>
                </c:pt>
                <c:pt idx="1615">
                  <c:v>8.0749999999999267E-2</c:v>
                </c:pt>
                <c:pt idx="1616">
                  <c:v>8.0799999999999261E-2</c:v>
                </c:pt>
                <c:pt idx="1617">
                  <c:v>8.0849999999999256E-2</c:v>
                </c:pt>
                <c:pt idx="1618">
                  <c:v>8.089999999999925E-2</c:v>
                </c:pt>
                <c:pt idx="1619">
                  <c:v>8.0949999999999245E-2</c:v>
                </c:pt>
                <c:pt idx="1620">
                  <c:v>8.0999999999999239E-2</c:v>
                </c:pt>
                <c:pt idx="1621">
                  <c:v>8.1049999999999234E-2</c:v>
                </c:pt>
                <c:pt idx="1622">
                  <c:v>8.1099999999999228E-2</c:v>
                </c:pt>
                <c:pt idx="1623">
                  <c:v>8.1149999999999223E-2</c:v>
                </c:pt>
                <c:pt idx="1624">
                  <c:v>8.1199999999999217E-2</c:v>
                </c:pt>
                <c:pt idx="1625">
                  <c:v>8.1249999999999212E-2</c:v>
                </c:pt>
                <c:pt idx="1626">
                  <c:v>8.1299999999999206E-2</c:v>
                </c:pt>
                <c:pt idx="1627">
                  <c:v>8.1349999999999201E-2</c:v>
                </c:pt>
                <c:pt idx="1628">
                  <c:v>8.1399999999999195E-2</c:v>
                </c:pt>
                <c:pt idx="1629">
                  <c:v>8.144999999999919E-2</c:v>
                </c:pt>
                <c:pt idx="1630">
                  <c:v>8.1499999999999184E-2</c:v>
                </c:pt>
                <c:pt idx="1631">
                  <c:v>8.1549999999999179E-2</c:v>
                </c:pt>
                <c:pt idx="1632">
                  <c:v>8.1599999999999173E-2</c:v>
                </c:pt>
                <c:pt idx="1633">
                  <c:v>8.1649999999999168E-2</c:v>
                </c:pt>
                <c:pt idx="1634">
                  <c:v>8.1699999999999162E-2</c:v>
                </c:pt>
                <c:pt idx="1635">
                  <c:v>8.1749999999999157E-2</c:v>
                </c:pt>
                <c:pt idx="1636">
                  <c:v>8.1799999999999151E-2</c:v>
                </c:pt>
                <c:pt idx="1637">
                  <c:v>8.1849999999999146E-2</c:v>
                </c:pt>
                <c:pt idx="1638">
                  <c:v>8.189999999999914E-2</c:v>
                </c:pt>
                <c:pt idx="1639">
                  <c:v>8.1949999999999135E-2</c:v>
                </c:pt>
                <c:pt idx="1640">
                  <c:v>8.1999999999999129E-2</c:v>
                </c:pt>
                <c:pt idx="1641">
                  <c:v>8.2049999999999124E-2</c:v>
                </c:pt>
                <c:pt idx="1642">
                  <c:v>8.2099999999999118E-2</c:v>
                </c:pt>
                <c:pt idx="1643">
                  <c:v>8.2149999999999113E-2</c:v>
                </c:pt>
                <c:pt idx="1644">
                  <c:v>8.2199999999999107E-2</c:v>
                </c:pt>
                <c:pt idx="1645">
                  <c:v>8.2249999999999102E-2</c:v>
                </c:pt>
                <c:pt idx="1646">
                  <c:v>8.2299999999999096E-2</c:v>
                </c:pt>
                <c:pt idx="1647">
                  <c:v>8.2349999999999091E-2</c:v>
                </c:pt>
                <c:pt idx="1648">
                  <c:v>8.2399999999999085E-2</c:v>
                </c:pt>
                <c:pt idx="1649">
                  <c:v>8.244999999999908E-2</c:v>
                </c:pt>
                <c:pt idx="1650">
                  <c:v>8.2499999999999074E-2</c:v>
                </c:pt>
                <c:pt idx="1651">
                  <c:v>8.2549999999999069E-2</c:v>
                </c:pt>
                <c:pt idx="1652">
                  <c:v>8.2599999999999063E-2</c:v>
                </c:pt>
                <c:pt idx="1653">
                  <c:v>8.2649999999999058E-2</c:v>
                </c:pt>
                <c:pt idx="1654">
                  <c:v>8.2699999999999052E-2</c:v>
                </c:pt>
                <c:pt idx="1655">
                  <c:v>8.2749999999999047E-2</c:v>
                </c:pt>
                <c:pt idx="1656">
                  <c:v>8.2799999999999041E-2</c:v>
                </c:pt>
                <c:pt idx="1657">
                  <c:v>8.2849999999999036E-2</c:v>
                </c:pt>
                <c:pt idx="1658">
                  <c:v>8.289999999999903E-2</c:v>
                </c:pt>
                <c:pt idx="1659">
                  <c:v>8.2949999999999025E-2</c:v>
                </c:pt>
                <c:pt idx="1660">
                  <c:v>8.2999999999999019E-2</c:v>
                </c:pt>
                <c:pt idx="1661">
                  <c:v>8.3049999999999014E-2</c:v>
                </c:pt>
                <c:pt idx="1662">
                  <c:v>8.3099999999999008E-2</c:v>
                </c:pt>
                <c:pt idx="1663">
                  <c:v>8.3149999999999002E-2</c:v>
                </c:pt>
                <c:pt idx="1664">
                  <c:v>8.3199999999998997E-2</c:v>
                </c:pt>
                <c:pt idx="1665">
                  <c:v>8.3249999999998991E-2</c:v>
                </c:pt>
                <c:pt idx="1666">
                  <c:v>8.3299999999998986E-2</c:v>
                </c:pt>
                <c:pt idx="1667">
                  <c:v>8.334999999999898E-2</c:v>
                </c:pt>
                <c:pt idx="1668">
                  <c:v>8.3399999999998975E-2</c:v>
                </c:pt>
                <c:pt idx="1669">
                  <c:v>8.3449999999998969E-2</c:v>
                </c:pt>
                <c:pt idx="1670">
                  <c:v>8.3499999999998964E-2</c:v>
                </c:pt>
                <c:pt idx="1671">
                  <c:v>8.3549999999998958E-2</c:v>
                </c:pt>
                <c:pt idx="1672">
                  <c:v>8.3599999999998953E-2</c:v>
                </c:pt>
                <c:pt idx="1673">
                  <c:v>8.3649999999998947E-2</c:v>
                </c:pt>
                <c:pt idx="1674">
                  <c:v>8.3699999999998942E-2</c:v>
                </c:pt>
                <c:pt idx="1675">
                  <c:v>8.3749999999998936E-2</c:v>
                </c:pt>
                <c:pt idx="1676">
                  <c:v>8.3799999999998931E-2</c:v>
                </c:pt>
                <c:pt idx="1677">
                  <c:v>8.3849999999998925E-2</c:v>
                </c:pt>
                <c:pt idx="1678">
                  <c:v>8.389999999999892E-2</c:v>
                </c:pt>
                <c:pt idx="1679">
                  <c:v>8.3949999999998914E-2</c:v>
                </c:pt>
                <c:pt idx="1680">
                  <c:v>8.3999999999998909E-2</c:v>
                </c:pt>
                <c:pt idx="1681">
                  <c:v>8.4049999999998903E-2</c:v>
                </c:pt>
                <c:pt idx="1682">
                  <c:v>8.4099999999998898E-2</c:v>
                </c:pt>
                <c:pt idx="1683">
                  <c:v>8.4149999999998892E-2</c:v>
                </c:pt>
                <c:pt idx="1684">
                  <c:v>8.4199999999998887E-2</c:v>
                </c:pt>
                <c:pt idx="1685">
                  <c:v>8.4249999999998881E-2</c:v>
                </c:pt>
                <c:pt idx="1686">
                  <c:v>8.4299999999998876E-2</c:v>
                </c:pt>
                <c:pt idx="1687">
                  <c:v>8.434999999999887E-2</c:v>
                </c:pt>
                <c:pt idx="1688">
                  <c:v>8.4399999999998865E-2</c:v>
                </c:pt>
                <c:pt idx="1689">
                  <c:v>8.4449999999998859E-2</c:v>
                </c:pt>
                <c:pt idx="1690">
                  <c:v>8.4499999999998854E-2</c:v>
                </c:pt>
                <c:pt idx="1691">
                  <c:v>8.4549999999998848E-2</c:v>
                </c:pt>
                <c:pt idx="1692">
                  <c:v>8.4599999999998843E-2</c:v>
                </c:pt>
                <c:pt idx="1693">
                  <c:v>8.4649999999998837E-2</c:v>
                </c:pt>
                <c:pt idx="1694">
                  <c:v>8.4699999999998832E-2</c:v>
                </c:pt>
                <c:pt idx="1695">
                  <c:v>8.4749999999998826E-2</c:v>
                </c:pt>
                <c:pt idx="1696">
                  <c:v>8.4799999999998821E-2</c:v>
                </c:pt>
                <c:pt idx="1697">
                  <c:v>8.4849999999998815E-2</c:v>
                </c:pt>
                <c:pt idx="1698">
                  <c:v>8.489999999999881E-2</c:v>
                </c:pt>
                <c:pt idx="1699">
                  <c:v>8.4949999999998804E-2</c:v>
                </c:pt>
                <c:pt idx="1700">
                  <c:v>8.4999999999998799E-2</c:v>
                </c:pt>
                <c:pt idx="1701">
                  <c:v>8.5049999999998793E-2</c:v>
                </c:pt>
                <c:pt idx="1702">
                  <c:v>8.5099999999998788E-2</c:v>
                </c:pt>
                <c:pt idx="1703">
                  <c:v>8.5149999999998782E-2</c:v>
                </c:pt>
                <c:pt idx="1704">
                  <c:v>8.5199999999998777E-2</c:v>
                </c:pt>
                <c:pt idx="1705">
                  <c:v>8.5249999999998771E-2</c:v>
                </c:pt>
                <c:pt idx="1706">
                  <c:v>8.5299999999998766E-2</c:v>
                </c:pt>
                <c:pt idx="1707">
                  <c:v>8.534999999999876E-2</c:v>
                </c:pt>
                <c:pt idx="1708">
                  <c:v>8.5399999999998755E-2</c:v>
                </c:pt>
                <c:pt idx="1709">
                  <c:v>8.5449999999998749E-2</c:v>
                </c:pt>
                <c:pt idx="1710">
                  <c:v>8.5499999999998744E-2</c:v>
                </c:pt>
                <c:pt idx="1711">
                  <c:v>8.5549999999998738E-2</c:v>
                </c:pt>
                <c:pt idx="1712">
                  <c:v>8.5599999999998733E-2</c:v>
                </c:pt>
                <c:pt idx="1713">
                  <c:v>8.5649999999998727E-2</c:v>
                </c:pt>
                <c:pt idx="1714">
                  <c:v>8.5699999999998722E-2</c:v>
                </c:pt>
                <c:pt idx="1715">
                  <c:v>8.5749999999998716E-2</c:v>
                </c:pt>
                <c:pt idx="1716">
                  <c:v>8.5799999999998711E-2</c:v>
                </c:pt>
                <c:pt idx="1717">
                  <c:v>8.5849999999998705E-2</c:v>
                </c:pt>
                <c:pt idx="1718">
                  <c:v>8.58999999999987E-2</c:v>
                </c:pt>
                <c:pt idx="1719">
                  <c:v>8.5949999999998694E-2</c:v>
                </c:pt>
                <c:pt idx="1720">
                  <c:v>8.5999999999998689E-2</c:v>
                </c:pt>
                <c:pt idx="1721">
                  <c:v>8.6049999999998683E-2</c:v>
                </c:pt>
                <c:pt idx="1722">
                  <c:v>8.6099999999998678E-2</c:v>
                </c:pt>
                <c:pt idx="1723">
                  <c:v>8.6149999999998672E-2</c:v>
                </c:pt>
                <c:pt idx="1724">
                  <c:v>8.6199999999998667E-2</c:v>
                </c:pt>
                <c:pt idx="1725">
                  <c:v>8.6249999999998661E-2</c:v>
                </c:pt>
                <c:pt idx="1726">
                  <c:v>8.6299999999998656E-2</c:v>
                </c:pt>
                <c:pt idx="1727">
                  <c:v>8.634999999999865E-2</c:v>
                </c:pt>
                <c:pt idx="1728">
                  <c:v>8.6399999999998645E-2</c:v>
                </c:pt>
                <c:pt idx="1729">
                  <c:v>8.6449999999998639E-2</c:v>
                </c:pt>
                <c:pt idx="1730">
                  <c:v>8.6499999999998634E-2</c:v>
                </c:pt>
                <c:pt idx="1731">
                  <c:v>8.6549999999998628E-2</c:v>
                </c:pt>
                <c:pt idx="1732">
                  <c:v>8.6599999999998623E-2</c:v>
                </c:pt>
                <c:pt idx="1733">
                  <c:v>8.6649999999998617E-2</c:v>
                </c:pt>
                <c:pt idx="1734">
                  <c:v>8.6699999999998612E-2</c:v>
                </c:pt>
                <c:pt idx="1735">
                  <c:v>8.6749999999998606E-2</c:v>
                </c:pt>
                <c:pt idx="1736">
                  <c:v>8.67999999999986E-2</c:v>
                </c:pt>
                <c:pt idx="1737">
                  <c:v>8.6849999999998595E-2</c:v>
                </c:pt>
                <c:pt idx="1738">
                  <c:v>8.6899999999998589E-2</c:v>
                </c:pt>
                <c:pt idx="1739">
                  <c:v>8.6949999999998584E-2</c:v>
                </c:pt>
                <c:pt idx="1740">
                  <c:v>8.6999999999998578E-2</c:v>
                </c:pt>
                <c:pt idx="1741">
                  <c:v>8.7049999999998573E-2</c:v>
                </c:pt>
                <c:pt idx="1742">
                  <c:v>8.7099999999998567E-2</c:v>
                </c:pt>
                <c:pt idx="1743">
                  <c:v>8.7149999999998562E-2</c:v>
                </c:pt>
                <c:pt idx="1744">
                  <c:v>8.7199999999998556E-2</c:v>
                </c:pt>
                <c:pt idx="1745">
                  <c:v>8.7249999999998551E-2</c:v>
                </c:pt>
                <c:pt idx="1746">
                  <c:v>8.7299999999998545E-2</c:v>
                </c:pt>
                <c:pt idx="1747">
                  <c:v>8.734999999999854E-2</c:v>
                </c:pt>
                <c:pt idx="1748">
                  <c:v>8.7399999999998534E-2</c:v>
                </c:pt>
                <c:pt idx="1749">
                  <c:v>8.7449999999998529E-2</c:v>
                </c:pt>
                <c:pt idx="1750">
                  <c:v>8.7499999999998523E-2</c:v>
                </c:pt>
                <c:pt idx="1751">
                  <c:v>8.7549999999998518E-2</c:v>
                </c:pt>
                <c:pt idx="1752">
                  <c:v>8.7599999999998512E-2</c:v>
                </c:pt>
                <c:pt idx="1753">
                  <c:v>8.7649999999998507E-2</c:v>
                </c:pt>
                <c:pt idx="1754">
                  <c:v>8.7699999999998501E-2</c:v>
                </c:pt>
                <c:pt idx="1755">
                  <c:v>8.7749999999998496E-2</c:v>
                </c:pt>
                <c:pt idx="1756">
                  <c:v>8.779999999999849E-2</c:v>
                </c:pt>
                <c:pt idx="1757">
                  <c:v>8.7849999999998485E-2</c:v>
                </c:pt>
                <c:pt idx="1758">
                  <c:v>8.7899999999998479E-2</c:v>
                </c:pt>
                <c:pt idx="1759">
                  <c:v>8.7949999999998474E-2</c:v>
                </c:pt>
                <c:pt idx="1760">
                  <c:v>8.7999999999998468E-2</c:v>
                </c:pt>
                <c:pt idx="1761">
                  <c:v>8.8049999999998463E-2</c:v>
                </c:pt>
                <c:pt idx="1762">
                  <c:v>8.8099999999998457E-2</c:v>
                </c:pt>
                <c:pt idx="1763">
                  <c:v>8.8149999999998452E-2</c:v>
                </c:pt>
                <c:pt idx="1764">
                  <c:v>8.8199999999998446E-2</c:v>
                </c:pt>
                <c:pt idx="1765">
                  <c:v>8.8249999999998441E-2</c:v>
                </c:pt>
                <c:pt idx="1766">
                  <c:v>8.8299999999998435E-2</c:v>
                </c:pt>
                <c:pt idx="1767">
                  <c:v>8.834999999999843E-2</c:v>
                </c:pt>
                <c:pt idx="1768">
                  <c:v>8.8399999999998424E-2</c:v>
                </c:pt>
                <c:pt idx="1769">
                  <c:v>8.8449999999998419E-2</c:v>
                </c:pt>
                <c:pt idx="1770">
                  <c:v>8.8499999999998413E-2</c:v>
                </c:pt>
                <c:pt idx="1771">
                  <c:v>8.8549999999998408E-2</c:v>
                </c:pt>
                <c:pt idx="1772">
                  <c:v>8.8599999999998402E-2</c:v>
                </c:pt>
                <c:pt idx="1773">
                  <c:v>8.8649999999998397E-2</c:v>
                </c:pt>
                <c:pt idx="1774">
                  <c:v>8.8699999999998391E-2</c:v>
                </c:pt>
                <c:pt idx="1775">
                  <c:v>8.8749999999998386E-2</c:v>
                </c:pt>
                <c:pt idx="1776">
                  <c:v>8.879999999999838E-2</c:v>
                </c:pt>
                <c:pt idx="1777">
                  <c:v>8.8849999999998375E-2</c:v>
                </c:pt>
                <c:pt idx="1778">
                  <c:v>8.8899999999998369E-2</c:v>
                </c:pt>
                <c:pt idx="1779">
                  <c:v>8.8949999999998364E-2</c:v>
                </c:pt>
                <c:pt idx="1780">
                  <c:v>8.8999999999998358E-2</c:v>
                </c:pt>
                <c:pt idx="1781">
                  <c:v>8.9049999999998353E-2</c:v>
                </c:pt>
                <c:pt idx="1782">
                  <c:v>8.9099999999998347E-2</c:v>
                </c:pt>
                <c:pt idx="1783">
                  <c:v>8.9149999999998342E-2</c:v>
                </c:pt>
                <c:pt idx="1784">
                  <c:v>8.9199999999998336E-2</c:v>
                </c:pt>
                <c:pt idx="1785">
                  <c:v>8.9249999999998331E-2</c:v>
                </c:pt>
                <c:pt idx="1786">
                  <c:v>8.9299999999998325E-2</c:v>
                </c:pt>
                <c:pt idx="1787">
                  <c:v>8.934999999999832E-2</c:v>
                </c:pt>
                <c:pt idx="1788">
                  <c:v>8.9399999999998314E-2</c:v>
                </c:pt>
                <c:pt idx="1789">
                  <c:v>8.9449999999998309E-2</c:v>
                </c:pt>
                <c:pt idx="1790">
                  <c:v>8.9499999999998303E-2</c:v>
                </c:pt>
                <c:pt idx="1791">
                  <c:v>8.9549999999998298E-2</c:v>
                </c:pt>
                <c:pt idx="1792">
                  <c:v>8.9599999999998292E-2</c:v>
                </c:pt>
                <c:pt idx="1793">
                  <c:v>8.9649999999998287E-2</c:v>
                </c:pt>
                <c:pt idx="1794">
                  <c:v>8.9699999999998281E-2</c:v>
                </c:pt>
                <c:pt idx="1795">
                  <c:v>8.9749999999998276E-2</c:v>
                </c:pt>
                <c:pt idx="1796">
                  <c:v>8.979999999999827E-2</c:v>
                </c:pt>
                <c:pt idx="1797">
                  <c:v>8.9849999999998265E-2</c:v>
                </c:pt>
                <c:pt idx="1798">
                  <c:v>8.9899999999998259E-2</c:v>
                </c:pt>
                <c:pt idx="1799">
                  <c:v>8.9949999999998254E-2</c:v>
                </c:pt>
                <c:pt idx="1800">
                  <c:v>8.9999999999998248E-2</c:v>
                </c:pt>
                <c:pt idx="1801">
                  <c:v>9.0049999999998243E-2</c:v>
                </c:pt>
                <c:pt idx="1802">
                  <c:v>9.0099999999998237E-2</c:v>
                </c:pt>
                <c:pt idx="1803">
                  <c:v>9.0149999999998232E-2</c:v>
                </c:pt>
                <c:pt idx="1804">
                  <c:v>9.0199999999998226E-2</c:v>
                </c:pt>
                <c:pt idx="1805">
                  <c:v>9.0249999999998221E-2</c:v>
                </c:pt>
                <c:pt idx="1806">
                  <c:v>9.0299999999998215E-2</c:v>
                </c:pt>
                <c:pt idx="1807">
                  <c:v>9.034999999999821E-2</c:v>
                </c:pt>
                <c:pt idx="1808">
                  <c:v>9.0399999999998204E-2</c:v>
                </c:pt>
                <c:pt idx="1809">
                  <c:v>9.0449999999998199E-2</c:v>
                </c:pt>
                <c:pt idx="1810">
                  <c:v>9.0499999999998193E-2</c:v>
                </c:pt>
                <c:pt idx="1811">
                  <c:v>9.0549999999998187E-2</c:v>
                </c:pt>
                <c:pt idx="1812">
                  <c:v>9.0599999999998182E-2</c:v>
                </c:pt>
                <c:pt idx="1813">
                  <c:v>9.0649999999998176E-2</c:v>
                </c:pt>
                <c:pt idx="1814">
                  <c:v>9.0699999999998171E-2</c:v>
                </c:pt>
                <c:pt idx="1815">
                  <c:v>9.0749999999998165E-2</c:v>
                </c:pt>
                <c:pt idx="1816">
                  <c:v>9.079999999999816E-2</c:v>
                </c:pt>
                <c:pt idx="1817">
                  <c:v>9.0849999999998154E-2</c:v>
                </c:pt>
                <c:pt idx="1818">
                  <c:v>9.0899999999998149E-2</c:v>
                </c:pt>
                <c:pt idx="1819">
                  <c:v>9.0949999999998143E-2</c:v>
                </c:pt>
                <c:pt idx="1820">
                  <c:v>9.0999999999998138E-2</c:v>
                </c:pt>
                <c:pt idx="1821">
                  <c:v>9.1049999999998132E-2</c:v>
                </c:pt>
                <c:pt idx="1822">
                  <c:v>9.1099999999998127E-2</c:v>
                </c:pt>
                <c:pt idx="1823">
                  <c:v>9.1149999999998121E-2</c:v>
                </c:pt>
                <c:pt idx="1824">
                  <c:v>9.1199999999998116E-2</c:v>
                </c:pt>
                <c:pt idx="1825">
                  <c:v>9.124999999999811E-2</c:v>
                </c:pt>
                <c:pt idx="1826">
                  <c:v>9.1299999999998105E-2</c:v>
                </c:pt>
                <c:pt idx="1827">
                  <c:v>9.1349999999998099E-2</c:v>
                </c:pt>
                <c:pt idx="1828">
                  <c:v>9.1399999999998094E-2</c:v>
                </c:pt>
                <c:pt idx="1829">
                  <c:v>9.1449999999998088E-2</c:v>
                </c:pt>
                <c:pt idx="1830">
                  <c:v>9.1499999999998083E-2</c:v>
                </c:pt>
                <c:pt idx="1831">
                  <c:v>9.1549999999998077E-2</c:v>
                </c:pt>
                <c:pt idx="1832">
                  <c:v>9.1599999999998072E-2</c:v>
                </c:pt>
                <c:pt idx="1833">
                  <c:v>9.1649999999998066E-2</c:v>
                </c:pt>
                <c:pt idx="1834">
                  <c:v>9.1699999999998061E-2</c:v>
                </c:pt>
                <c:pt idx="1835">
                  <c:v>9.1749999999998055E-2</c:v>
                </c:pt>
                <c:pt idx="1836">
                  <c:v>9.179999999999805E-2</c:v>
                </c:pt>
                <c:pt idx="1837">
                  <c:v>9.1849999999998044E-2</c:v>
                </c:pt>
                <c:pt idx="1838">
                  <c:v>9.1899999999998039E-2</c:v>
                </c:pt>
                <c:pt idx="1839">
                  <c:v>9.1949999999998033E-2</c:v>
                </c:pt>
                <c:pt idx="1840">
                  <c:v>9.1999999999998028E-2</c:v>
                </c:pt>
                <c:pt idx="1841">
                  <c:v>9.2049999999998022E-2</c:v>
                </c:pt>
                <c:pt idx="1842">
                  <c:v>9.2099999999998017E-2</c:v>
                </c:pt>
                <c:pt idx="1843">
                  <c:v>9.2149999999998011E-2</c:v>
                </c:pt>
                <c:pt idx="1844">
                  <c:v>9.2199999999998006E-2</c:v>
                </c:pt>
                <c:pt idx="1845">
                  <c:v>9.2249999999998E-2</c:v>
                </c:pt>
                <c:pt idx="1846">
                  <c:v>9.2299999999997995E-2</c:v>
                </c:pt>
                <c:pt idx="1847">
                  <c:v>9.2349999999997989E-2</c:v>
                </c:pt>
                <c:pt idx="1848">
                  <c:v>9.2399999999997984E-2</c:v>
                </c:pt>
                <c:pt idx="1849">
                  <c:v>9.2449999999997978E-2</c:v>
                </c:pt>
                <c:pt idx="1850">
                  <c:v>9.2499999999997973E-2</c:v>
                </c:pt>
                <c:pt idx="1851">
                  <c:v>9.2549999999997967E-2</c:v>
                </c:pt>
                <c:pt idx="1852">
                  <c:v>9.2599999999997962E-2</c:v>
                </c:pt>
                <c:pt idx="1853">
                  <c:v>9.2649999999997956E-2</c:v>
                </c:pt>
                <c:pt idx="1854">
                  <c:v>9.2699999999997951E-2</c:v>
                </c:pt>
                <c:pt idx="1855">
                  <c:v>9.2749999999997945E-2</c:v>
                </c:pt>
                <c:pt idx="1856">
                  <c:v>9.279999999999794E-2</c:v>
                </c:pt>
                <c:pt idx="1857">
                  <c:v>9.2849999999997934E-2</c:v>
                </c:pt>
                <c:pt idx="1858">
                  <c:v>9.2899999999997929E-2</c:v>
                </c:pt>
                <c:pt idx="1859">
                  <c:v>9.2949999999997923E-2</c:v>
                </c:pt>
                <c:pt idx="1860">
                  <c:v>9.2999999999997918E-2</c:v>
                </c:pt>
                <c:pt idx="1861">
                  <c:v>9.3049999999997912E-2</c:v>
                </c:pt>
                <c:pt idx="1862">
                  <c:v>9.3099999999997907E-2</c:v>
                </c:pt>
                <c:pt idx="1863">
                  <c:v>9.3149999999997901E-2</c:v>
                </c:pt>
                <c:pt idx="1864">
                  <c:v>9.3199999999997896E-2</c:v>
                </c:pt>
                <c:pt idx="1865">
                  <c:v>9.324999999999789E-2</c:v>
                </c:pt>
                <c:pt idx="1866">
                  <c:v>9.3299999999997885E-2</c:v>
                </c:pt>
                <c:pt idx="1867">
                  <c:v>9.3349999999997879E-2</c:v>
                </c:pt>
                <c:pt idx="1868">
                  <c:v>9.3399999999997874E-2</c:v>
                </c:pt>
                <c:pt idx="1869">
                  <c:v>9.3449999999997868E-2</c:v>
                </c:pt>
                <c:pt idx="1870">
                  <c:v>9.3499999999997863E-2</c:v>
                </c:pt>
                <c:pt idx="1871">
                  <c:v>9.3549999999997857E-2</c:v>
                </c:pt>
                <c:pt idx="1872">
                  <c:v>9.3599999999997852E-2</c:v>
                </c:pt>
                <c:pt idx="1873">
                  <c:v>9.3649999999997846E-2</c:v>
                </c:pt>
                <c:pt idx="1874">
                  <c:v>9.3699999999997841E-2</c:v>
                </c:pt>
                <c:pt idx="1875">
                  <c:v>9.3749999999997835E-2</c:v>
                </c:pt>
                <c:pt idx="1876">
                  <c:v>9.379999999999783E-2</c:v>
                </c:pt>
                <c:pt idx="1877">
                  <c:v>9.3849999999997824E-2</c:v>
                </c:pt>
                <c:pt idx="1878">
                  <c:v>9.3899999999997819E-2</c:v>
                </c:pt>
                <c:pt idx="1879">
                  <c:v>9.3949999999997813E-2</c:v>
                </c:pt>
                <c:pt idx="1880">
                  <c:v>9.3999999999997808E-2</c:v>
                </c:pt>
                <c:pt idx="1881">
                  <c:v>9.4049999999997802E-2</c:v>
                </c:pt>
                <c:pt idx="1882">
                  <c:v>9.4099999999997797E-2</c:v>
                </c:pt>
                <c:pt idx="1883">
                  <c:v>9.4149999999997791E-2</c:v>
                </c:pt>
                <c:pt idx="1884">
                  <c:v>9.4199999999997786E-2</c:v>
                </c:pt>
                <c:pt idx="1885">
                  <c:v>9.424999999999778E-2</c:v>
                </c:pt>
                <c:pt idx="1886">
                  <c:v>9.4299999999997774E-2</c:v>
                </c:pt>
                <c:pt idx="1887">
                  <c:v>9.4349999999997769E-2</c:v>
                </c:pt>
                <c:pt idx="1888">
                  <c:v>9.4399999999997763E-2</c:v>
                </c:pt>
                <c:pt idx="1889">
                  <c:v>9.4449999999997758E-2</c:v>
                </c:pt>
                <c:pt idx="1890">
                  <c:v>9.4499999999997752E-2</c:v>
                </c:pt>
                <c:pt idx="1891">
                  <c:v>9.4549999999997747E-2</c:v>
                </c:pt>
                <c:pt idx="1892">
                  <c:v>9.4599999999997741E-2</c:v>
                </c:pt>
                <c:pt idx="1893">
                  <c:v>9.4649999999997736E-2</c:v>
                </c:pt>
                <c:pt idx="1894">
                  <c:v>9.469999999999773E-2</c:v>
                </c:pt>
                <c:pt idx="1895">
                  <c:v>9.4749999999997725E-2</c:v>
                </c:pt>
                <c:pt idx="1896">
                  <c:v>9.4799999999997719E-2</c:v>
                </c:pt>
                <c:pt idx="1897">
                  <c:v>9.4849999999997714E-2</c:v>
                </c:pt>
                <c:pt idx="1898">
                  <c:v>9.4899999999997708E-2</c:v>
                </c:pt>
                <c:pt idx="1899">
                  <c:v>9.4949999999997703E-2</c:v>
                </c:pt>
                <c:pt idx="1900">
                  <c:v>9.4999999999997697E-2</c:v>
                </c:pt>
                <c:pt idx="1901">
                  <c:v>9.5049999999997692E-2</c:v>
                </c:pt>
                <c:pt idx="1902">
                  <c:v>9.5099999999997686E-2</c:v>
                </c:pt>
                <c:pt idx="1903">
                  <c:v>9.5149999999997681E-2</c:v>
                </c:pt>
                <c:pt idx="1904">
                  <c:v>9.5199999999997675E-2</c:v>
                </c:pt>
                <c:pt idx="1905">
                  <c:v>9.524999999999767E-2</c:v>
                </c:pt>
                <c:pt idx="1906">
                  <c:v>9.5299999999997664E-2</c:v>
                </c:pt>
                <c:pt idx="1907">
                  <c:v>9.5349999999997659E-2</c:v>
                </c:pt>
                <c:pt idx="1908">
                  <c:v>9.5399999999997653E-2</c:v>
                </c:pt>
                <c:pt idx="1909">
                  <c:v>9.5449999999997648E-2</c:v>
                </c:pt>
                <c:pt idx="1910">
                  <c:v>9.5499999999997642E-2</c:v>
                </c:pt>
                <c:pt idx="1911">
                  <c:v>9.5549999999997637E-2</c:v>
                </c:pt>
                <c:pt idx="1912">
                  <c:v>9.5599999999997631E-2</c:v>
                </c:pt>
                <c:pt idx="1913">
                  <c:v>9.5649999999997626E-2</c:v>
                </c:pt>
                <c:pt idx="1914">
                  <c:v>9.569999999999762E-2</c:v>
                </c:pt>
                <c:pt idx="1915">
                  <c:v>9.5749999999997615E-2</c:v>
                </c:pt>
                <c:pt idx="1916">
                  <c:v>9.5799999999997609E-2</c:v>
                </c:pt>
                <c:pt idx="1917">
                  <c:v>9.5849999999997604E-2</c:v>
                </c:pt>
                <c:pt idx="1918">
                  <c:v>9.5899999999997598E-2</c:v>
                </c:pt>
                <c:pt idx="1919">
                  <c:v>9.5949999999997593E-2</c:v>
                </c:pt>
                <c:pt idx="1920">
                  <c:v>9.5999999999997587E-2</c:v>
                </c:pt>
                <c:pt idx="1921">
                  <c:v>9.6049999999997582E-2</c:v>
                </c:pt>
                <c:pt idx="1922">
                  <c:v>9.6099999999997576E-2</c:v>
                </c:pt>
                <c:pt idx="1923">
                  <c:v>9.6149999999997571E-2</c:v>
                </c:pt>
                <c:pt idx="1924">
                  <c:v>9.6199999999997565E-2</c:v>
                </c:pt>
                <c:pt idx="1925">
                  <c:v>9.624999999999756E-2</c:v>
                </c:pt>
                <c:pt idx="1926">
                  <c:v>9.6299999999997554E-2</c:v>
                </c:pt>
                <c:pt idx="1927">
                  <c:v>9.6349999999997549E-2</c:v>
                </c:pt>
                <c:pt idx="1928">
                  <c:v>9.6399999999997543E-2</c:v>
                </c:pt>
                <c:pt idx="1929">
                  <c:v>9.6449999999997538E-2</c:v>
                </c:pt>
                <c:pt idx="1930">
                  <c:v>9.6499999999997532E-2</c:v>
                </c:pt>
                <c:pt idx="1931">
                  <c:v>9.6549999999997527E-2</c:v>
                </c:pt>
                <c:pt idx="1932">
                  <c:v>9.6599999999997521E-2</c:v>
                </c:pt>
                <c:pt idx="1933">
                  <c:v>9.6649999999997516E-2</c:v>
                </c:pt>
                <c:pt idx="1934">
                  <c:v>9.669999999999751E-2</c:v>
                </c:pt>
                <c:pt idx="1935">
                  <c:v>9.6749999999997505E-2</c:v>
                </c:pt>
                <c:pt idx="1936">
                  <c:v>9.6799999999997499E-2</c:v>
                </c:pt>
                <c:pt idx="1937">
                  <c:v>9.6849999999997494E-2</c:v>
                </c:pt>
                <c:pt idx="1938">
                  <c:v>9.6899999999997488E-2</c:v>
                </c:pt>
                <c:pt idx="1939">
                  <c:v>9.6949999999997483E-2</c:v>
                </c:pt>
                <c:pt idx="1940">
                  <c:v>9.6999999999997477E-2</c:v>
                </c:pt>
                <c:pt idx="1941">
                  <c:v>9.7049999999997472E-2</c:v>
                </c:pt>
                <c:pt idx="1942">
                  <c:v>9.7099999999997466E-2</c:v>
                </c:pt>
                <c:pt idx="1943">
                  <c:v>9.7149999999997461E-2</c:v>
                </c:pt>
                <c:pt idx="1944">
                  <c:v>9.7199999999997455E-2</c:v>
                </c:pt>
                <c:pt idx="1945">
                  <c:v>9.724999999999745E-2</c:v>
                </c:pt>
                <c:pt idx="1946">
                  <c:v>9.7299999999997444E-2</c:v>
                </c:pt>
                <c:pt idx="1947">
                  <c:v>9.7349999999997439E-2</c:v>
                </c:pt>
                <c:pt idx="1948">
                  <c:v>9.7399999999997433E-2</c:v>
                </c:pt>
                <c:pt idx="1949">
                  <c:v>9.7449999999997428E-2</c:v>
                </c:pt>
                <c:pt idx="1950">
                  <c:v>9.7499999999997422E-2</c:v>
                </c:pt>
                <c:pt idx="1951">
                  <c:v>9.7549999999997417E-2</c:v>
                </c:pt>
                <c:pt idx="1952">
                  <c:v>9.7599999999997411E-2</c:v>
                </c:pt>
                <c:pt idx="1953">
                  <c:v>9.7649999999997406E-2</c:v>
                </c:pt>
                <c:pt idx="1954">
                  <c:v>9.76999999999974E-2</c:v>
                </c:pt>
                <c:pt idx="1955">
                  <c:v>9.7749999999997395E-2</c:v>
                </c:pt>
                <c:pt idx="1956">
                  <c:v>9.7799999999997389E-2</c:v>
                </c:pt>
                <c:pt idx="1957">
                  <c:v>9.7849999999997384E-2</c:v>
                </c:pt>
                <c:pt idx="1958">
                  <c:v>9.7899999999997378E-2</c:v>
                </c:pt>
                <c:pt idx="1959">
                  <c:v>9.7949999999997373E-2</c:v>
                </c:pt>
                <c:pt idx="1960">
                  <c:v>9.7999999999997367E-2</c:v>
                </c:pt>
                <c:pt idx="1961">
                  <c:v>9.8049999999997361E-2</c:v>
                </c:pt>
                <c:pt idx="1962">
                  <c:v>9.8099999999997356E-2</c:v>
                </c:pt>
                <c:pt idx="1963">
                  <c:v>9.814999999999735E-2</c:v>
                </c:pt>
                <c:pt idx="1964">
                  <c:v>9.8199999999997345E-2</c:v>
                </c:pt>
                <c:pt idx="1965">
                  <c:v>9.8249999999997339E-2</c:v>
                </c:pt>
                <c:pt idx="1966">
                  <c:v>9.8299999999997334E-2</c:v>
                </c:pt>
                <c:pt idx="1967">
                  <c:v>9.8349999999997328E-2</c:v>
                </c:pt>
                <c:pt idx="1968">
                  <c:v>9.8399999999997323E-2</c:v>
                </c:pt>
                <c:pt idx="1969">
                  <c:v>9.8449999999997317E-2</c:v>
                </c:pt>
                <c:pt idx="1970">
                  <c:v>9.8499999999997312E-2</c:v>
                </c:pt>
                <c:pt idx="1971">
                  <c:v>9.8549999999997306E-2</c:v>
                </c:pt>
                <c:pt idx="1972">
                  <c:v>9.8599999999997301E-2</c:v>
                </c:pt>
                <c:pt idx="1973">
                  <c:v>9.8649999999997295E-2</c:v>
                </c:pt>
                <c:pt idx="1974">
                  <c:v>9.869999999999729E-2</c:v>
                </c:pt>
                <c:pt idx="1975">
                  <c:v>9.8749999999997284E-2</c:v>
                </c:pt>
                <c:pt idx="1976">
                  <c:v>9.8799999999997279E-2</c:v>
                </c:pt>
                <c:pt idx="1977">
                  <c:v>9.8849999999997273E-2</c:v>
                </c:pt>
                <c:pt idx="1978">
                  <c:v>9.8899999999997268E-2</c:v>
                </c:pt>
                <c:pt idx="1979">
                  <c:v>9.8949999999997262E-2</c:v>
                </c:pt>
                <c:pt idx="1980">
                  <c:v>9.8999999999997257E-2</c:v>
                </c:pt>
                <c:pt idx="1981">
                  <c:v>9.9049999999997251E-2</c:v>
                </c:pt>
                <c:pt idx="1982">
                  <c:v>9.9099999999997246E-2</c:v>
                </c:pt>
                <c:pt idx="1983">
                  <c:v>9.914999999999724E-2</c:v>
                </c:pt>
                <c:pt idx="1984">
                  <c:v>9.9199999999997235E-2</c:v>
                </c:pt>
                <c:pt idx="1985">
                  <c:v>9.9249999999997229E-2</c:v>
                </c:pt>
                <c:pt idx="1986">
                  <c:v>9.9299999999997224E-2</c:v>
                </c:pt>
                <c:pt idx="1987">
                  <c:v>9.9349999999997218E-2</c:v>
                </c:pt>
                <c:pt idx="1988">
                  <c:v>9.9399999999997213E-2</c:v>
                </c:pt>
                <c:pt idx="1989">
                  <c:v>9.9449999999997207E-2</c:v>
                </c:pt>
                <c:pt idx="1990">
                  <c:v>9.9499999999997202E-2</c:v>
                </c:pt>
                <c:pt idx="1991">
                  <c:v>9.9549999999997196E-2</c:v>
                </c:pt>
                <c:pt idx="1992">
                  <c:v>9.9599999999997191E-2</c:v>
                </c:pt>
                <c:pt idx="1993">
                  <c:v>9.9649999999997185E-2</c:v>
                </c:pt>
                <c:pt idx="1994">
                  <c:v>9.969999999999718E-2</c:v>
                </c:pt>
                <c:pt idx="1995">
                  <c:v>9.9749999999997174E-2</c:v>
                </c:pt>
                <c:pt idx="1996">
                  <c:v>9.9799999999997169E-2</c:v>
                </c:pt>
                <c:pt idx="1997">
                  <c:v>9.9849999999997163E-2</c:v>
                </c:pt>
                <c:pt idx="1998">
                  <c:v>9.9899999999997158E-2</c:v>
                </c:pt>
                <c:pt idx="1999">
                  <c:v>9.9949999999997152E-2</c:v>
                </c:pt>
                <c:pt idx="2000">
                  <c:v>9.9999999999997147E-2</c:v>
                </c:pt>
                <c:pt idx="2001">
                  <c:v>0.10004999999999714</c:v>
                </c:pt>
                <c:pt idx="2002">
                  <c:v>0.10009999999999714</c:v>
                </c:pt>
                <c:pt idx="2003">
                  <c:v>0.10014999999999713</c:v>
                </c:pt>
                <c:pt idx="2004">
                  <c:v>0.10019999999999712</c:v>
                </c:pt>
                <c:pt idx="2005">
                  <c:v>0.10024999999999712</c:v>
                </c:pt>
                <c:pt idx="2006">
                  <c:v>0.10029999999999711</c:v>
                </c:pt>
                <c:pt idx="2007">
                  <c:v>0.10034999999999711</c:v>
                </c:pt>
                <c:pt idx="2008">
                  <c:v>0.1003999999999971</c:v>
                </c:pt>
                <c:pt idx="2009">
                  <c:v>0.1004499999999971</c:v>
                </c:pt>
                <c:pt idx="2010">
                  <c:v>0.10049999999999709</c:v>
                </c:pt>
                <c:pt idx="2011">
                  <c:v>0.10054999999999709</c:v>
                </c:pt>
                <c:pt idx="2012">
                  <c:v>0.10059999999999708</c:v>
                </c:pt>
                <c:pt idx="2013">
                  <c:v>0.10064999999999708</c:v>
                </c:pt>
                <c:pt idx="2014">
                  <c:v>0.10069999999999707</c:v>
                </c:pt>
                <c:pt idx="2015">
                  <c:v>0.10074999999999706</c:v>
                </c:pt>
                <c:pt idx="2016">
                  <c:v>0.10079999999999706</c:v>
                </c:pt>
                <c:pt idx="2017">
                  <c:v>0.10084999999999705</c:v>
                </c:pt>
                <c:pt idx="2018">
                  <c:v>0.10089999999999705</c:v>
                </c:pt>
                <c:pt idx="2019">
                  <c:v>0.10094999999999704</c:v>
                </c:pt>
                <c:pt idx="2020">
                  <c:v>0.10099999999999704</c:v>
                </c:pt>
                <c:pt idx="2021">
                  <c:v>0.10104999999999703</c:v>
                </c:pt>
                <c:pt idx="2022">
                  <c:v>0.10109999999999703</c:v>
                </c:pt>
                <c:pt idx="2023">
                  <c:v>0.10114999999999702</c:v>
                </c:pt>
                <c:pt idx="2024">
                  <c:v>0.10119999999999701</c:v>
                </c:pt>
                <c:pt idx="2025">
                  <c:v>0.10124999999999701</c:v>
                </c:pt>
                <c:pt idx="2026">
                  <c:v>0.101299999999997</c:v>
                </c:pt>
                <c:pt idx="2027">
                  <c:v>0.101349999999997</c:v>
                </c:pt>
                <c:pt idx="2028">
                  <c:v>0.10139999999999699</c:v>
                </c:pt>
                <c:pt idx="2029">
                  <c:v>0.10144999999999699</c:v>
                </c:pt>
                <c:pt idx="2030">
                  <c:v>0.10149999999999698</c:v>
                </c:pt>
                <c:pt idx="2031">
                  <c:v>0.10154999999999698</c:v>
                </c:pt>
                <c:pt idx="2032">
                  <c:v>0.10159999999999697</c:v>
                </c:pt>
                <c:pt idx="2033">
                  <c:v>0.10164999999999697</c:v>
                </c:pt>
                <c:pt idx="2034">
                  <c:v>0.10169999999999696</c:v>
                </c:pt>
                <c:pt idx="2035">
                  <c:v>0.10174999999999695</c:v>
                </c:pt>
                <c:pt idx="2036">
                  <c:v>0.10179999999999695</c:v>
                </c:pt>
                <c:pt idx="2037">
                  <c:v>0.10184999999999694</c:v>
                </c:pt>
                <c:pt idx="2038">
                  <c:v>0.10189999999999694</c:v>
                </c:pt>
                <c:pt idx="2039">
                  <c:v>0.10194999999999693</c:v>
                </c:pt>
                <c:pt idx="2040">
                  <c:v>0.10199999999999693</c:v>
                </c:pt>
                <c:pt idx="2041">
                  <c:v>0.10204999999999692</c:v>
                </c:pt>
                <c:pt idx="2042">
                  <c:v>0.10209999999999692</c:v>
                </c:pt>
                <c:pt idx="2043">
                  <c:v>0.10214999999999691</c:v>
                </c:pt>
                <c:pt idx="2044">
                  <c:v>0.1021999999999969</c:v>
                </c:pt>
                <c:pt idx="2045">
                  <c:v>0.1022499999999969</c:v>
                </c:pt>
                <c:pt idx="2046">
                  <c:v>0.10229999999999689</c:v>
                </c:pt>
                <c:pt idx="2047">
                  <c:v>0.10234999999999689</c:v>
                </c:pt>
                <c:pt idx="2048">
                  <c:v>0.10239999999999688</c:v>
                </c:pt>
                <c:pt idx="2049">
                  <c:v>0.10244999999999688</c:v>
                </c:pt>
                <c:pt idx="2050">
                  <c:v>0.10249999999999687</c:v>
                </c:pt>
                <c:pt idx="2051">
                  <c:v>0.10254999999999687</c:v>
                </c:pt>
                <c:pt idx="2052">
                  <c:v>0.10259999999999686</c:v>
                </c:pt>
                <c:pt idx="2053">
                  <c:v>0.10264999999999685</c:v>
                </c:pt>
                <c:pt idx="2054">
                  <c:v>0.10269999999999685</c:v>
                </c:pt>
                <c:pt idx="2055">
                  <c:v>0.10274999999999684</c:v>
                </c:pt>
                <c:pt idx="2056">
                  <c:v>0.10279999999999684</c:v>
                </c:pt>
                <c:pt idx="2057">
                  <c:v>0.10284999999999683</c:v>
                </c:pt>
                <c:pt idx="2058">
                  <c:v>0.10289999999999683</c:v>
                </c:pt>
                <c:pt idx="2059">
                  <c:v>0.10294999999999682</c:v>
                </c:pt>
                <c:pt idx="2060">
                  <c:v>0.10299999999999682</c:v>
                </c:pt>
                <c:pt idx="2061">
                  <c:v>0.10304999999999681</c:v>
                </c:pt>
                <c:pt idx="2062">
                  <c:v>0.10309999999999681</c:v>
                </c:pt>
                <c:pt idx="2063">
                  <c:v>0.1031499999999968</c:v>
                </c:pt>
                <c:pt idx="2064">
                  <c:v>0.10319999999999679</c:v>
                </c:pt>
                <c:pt idx="2065">
                  <c:v>0.10324999999999679</c:v>
                </c:pt>
                <c:pt idx="2066">
                  <c:v>0.10329999999999678</c:v>
                </c:pt>
                <c:pt idx="2067">
                  <c:v>0.10334999999999678</c:v>
                </c:pt>
                <c:pt idx="2068">
                  <c:v>0.10339999999999677</c:v>
                </c:pt>
                <c:pt idx="2069">
                  <c:v>0.10344999999999677</c:v>
                </c:pt>
                <c:pt idx="2070">
                  <c:v>0.10349999999999676</c:v>
                </c:pt>
                <c:pt idx="2071">
                  <c:v>0.10354999999999676</c:v>
                </c:pt>
                <c:pt idx="2072">
                  <c:v>0.10359999999999675</c:v>
                </c:pt>
                <c:pt idx="2073">
                  <c:v>0.10364999999999674</c:v>
                </c:pt>
                <c:pt idx="2074">
                  <c:v>0.10369999999999674</c:v>
                </c:pt>
                <c:pt idx="2075">
                  <c:v>0.10374999999999673</c:v>
                </c:pt>
                <c:pt idx="2076">
                  <c:v>0.10379999999999673</c:v>
                </c:pt>
                <c:pt idx="2077">
                  <c:v>0.10384999999999672</c:v>
                </c:pt>
                <c:pt idx="2078">
                  <c:v>0.10389999999999672</c:v>
                </c:pt>
                <c:pt idx="2079">
                  <c:v>0.10394999999999671</c:v>
                </c:pt>
                <c:pt idx="2080">
                  <c:v>0.10399999999999671</c:v>
                </c:pt>
                <c:pt idx="2081">
                  <c:v>0.1040499999999967</c:v>
                </c:pt>
                <c:pt idx="2082">
                  <c:v>0.1040999999999967</c:v>
                </c:pt>
                <c:pt idx="2083">
                  <c:v>0.10414999999999669</c:v>
                </c:pt>
                <c:pt idx="2084">
                  <c:v>0.10419999999999668</c:v>
                </c:pt>
                <c:pt idx="2085">
                  <c:v>0.10424999999999668</c:v>
                </c:pt>
                <c:pt idx="2086">
                  <c:v>0.10429999999999667</c:v>
                </c:pt>
                <c:pt idx="2087">
                  <c:v>0.10434999999999667</c:v>
                </c:pt>
                <c:pt idx="2088">
                  <c:v>0.10439999999999666</c:v>
                </c:pt>
                <c:pt idx="2089">
                  <c:v>0.10444999999999666</c:v>
                </c:pt>
                <c:pt idx="2090">
                  <c:v>0.10449999999999665</c:v>
                </c:pt>
                <c:pt idx="2091">
                  <c:v>0.10454999999999665</c:v>
                </c:pt>
                <c:pt idx="2092">
                  <c:v>0.10459999999999664</c:v>
                </c:pt>
                <c:pt idx="2093">
                  <c:v>0.10464999999999663</c:v>
                </c:pt>
                <c:pt idx="2094">
                  <c:v>0.10469999999999663</c:v>
                </c:pt>
                <c:pt idx="2095">
                  <c:v>0.10474999999999662</c:v>
                </c:pt>
                <c:pt idx="2096">
                  <c:v>0.10479999999999662</c:v>
                </c:pt>
                <c:pt idx="2097">
                  <c:v>0.10484999999999661</c:v>
                </c:pt>
                <c:pt idx="2098">
                  <c:v>0.10489999999999661</c:v>
                </c:pt>
                <c:pt idx="2099">
                  <c:v>0.1049499999999966</c:v>
                </c:pt>
                <c:pt idx="2100">
                  <c:v>0.1049999999999966</c:v>
                </c:pt>
                <c:pt idx="2101">
                  <c:v>0.10504999999999659</c:v>
                </c:pt>
                <c:pt idx="2102">
                  <c:v>0.10509999999999659</c:v>
                </c:pt>
                <c:pt idx="2103">
                  <c:v>0.10514999999999658</c:v>
                </c:pt>
                <c:pt idx="2104">
                  <c:v>0.10519999999999657</c:v>
                </c:pt>
                <c:pt idx="2105">
                  <c:v>0.10524999999999657</c:v>
                </c:pt>
                <c:pt idx="2106">
                  <c:v>0.10529999999999656</c:v>
                </c:pt>
                <c:pt idx="2107">
                  <c:v>0.10534999999999656</c:v>
                </c:pt>
                <c:pt idx="2108">
                  <c:v>0.10539999999999655</c:v>
                </c:pt>
                <c:pt idx="2109">
                  <c:v>0.10544999999999655</c:v>
                </c:pt>
                <c:pt idx="2110">
                  <c:v>0.10549999999999654</c:v>
                </c:pt>
                <c:pt idx="2111">
                  <c:v>0.10554999999999654</c:v>
                </c:pt>
                <c:pt idx="2112">
                  <c:v>0.10559999999999653</c:v>
                </c:pt>
                <c:pt idx="2113">
                  <c:v>0.10564999999999652</c:v>
                </c:pt>
                <c:pt idx="2114">
                  <c:v>0.10569999999999652</c:v>
                </c:pt>
                <c:pt idx="2115">
                  <c:v>0.10574999999999651</c:v>
                </c:pt>
                <c:pt idx="2116">
                  <c:v>0.10579999999999651</c:v>
                </c:pt>
                <c:pt idx="2117">
                  <c:v>0.1058499999999965</c:v>
                </c:pt>
                <c:pt idx="2118">
                  <c:v>0.1058999999999965</c:v>
                </c:pt>
                <c:pt idx="2119">
                  <c:v>0.10594999999999649</c:v>
                </c:pt>
                <c:pt idx="2120">
                  <c:v>0.10599999999999649</c:v>
                </c:pt>
                <c:pt idx="2121">
                  <c:v>0.10604999999999648</c:v>
                </c:pt>
                <c:pt idx="2122">
                  <c:v>0.10609999999999647</c:v>
                </c:pt>
                <c:pt idx="2123">
                  <c:v>0.10614999999999647</c:v>
                </c:pt>
                <c:pt idx="2124">
                  <c:v>0.10619999999999646</c:v>
                </c:pt>
                <c:pt idx="2125">
                  <c:v>0.10624999999999646</c:v>
                </c:pt>
                <c:pt idx="2126">
                  <c:v>0.10629999999999645</c:v>
                </c:pt>
                <c:pt idx="2127">
                  <c:v>0.10634999999999645</c:v>
                </c:pt>
                <c:pt idx="2128">
                  <c:v>0.10639999999999644</c:v>
                </c:pt>
                <c:pt idx="2129">
                  <c:v>0.10644999999999644</c:v>
                </c:pt>
                <c:pt idx="2130">
                  <c:v>0.10649999999999643</c:v>
                </c:pt>
                <c:pt idx="2131">
                  <c:v>0.10654999999999643</c:v>
                </c:pt>
                <c:pt idx="2132">
                  <c:v>0.10659999999999642</c:v>
                </c:pt>
                <c:pt idx="2133">
                  <c:v>0.10664999999999641</c:v>
                </c:pt>
                <c:pt idx="2134">
                  <c:v>0.10669999999999641</c:v>
                </c:pt>
                <c:pt idx="2135">
                  <c:v>0.1067499999999964</c:v>
                </c:pt>
                <c:pt idx="2136">
                  <c:v>0.1067999999999964</c:v>
                </c:pt>
                <c:pt idx="2137">
                  <c:v>0.10684999999999639</c:v>
                </c:pt>
                <c:pt idx="2138">
                  <c:v>0.10689999999999639</c:v>
                </c:pt>
                <c:pt idx="2139">
                  <c:v>0.10694999999999638</c:v>
                </c:pt>
                <c:pt idx="2140">
                  <c:v>0.10699999999999638</c:v>
                </c:pt>
                <c:pt idx="2141">
                  <c:v>0.10704999999999637</c:v>
                </c:pt>
                <c:pt idx="2142">
                  <c:v>0.10709999999999636</c:v>
                </c:pt>
                <c:pt idx="2143">
                  <c:v>0.10714999999999636</c:v>
                </c:pt>
                <c:pt idx="2144">
                  <c:v>0.10719999999999635</c:v>
                </c:pt>
                <c:pt idx="2145">
                  <c:v>0.10724999999999635</c:v>
                </c:pt>
                <c:pt idx="2146">
                  <c:v>0.10729999999999634</c:v>
                </c:pt>
                <c:pt idx="2147">
                  <c:v>0.10734999999999634</c:v>
                </c:pt>
                <c:pt idx="2148">
                  <c:v>0.10739999999999633</c:v>
                </c:pt>
                <c:pt idx="2149">
                  <c:v>0.10744999999999633</c:v>
                </c:pt>
                <c:pt idx="2150">
                  <c:v>0.10749999999999632</c:v>
                </c:pt>
                <c:pt idx="2151">
                  <c:v>0.10754999999999632</c:v>
                </c:pt>
                <c:pt idx="2152">
                  <c:v>0.10759999999999631</c:v>
                </c:pt>
                <c:pt idx="2153">
                  <c:v>0.1076499999999963</c:v>
                </c:pt>
                <c:pt idx="2154">
                  <c:v>0.1076999999999963</c:v>
                </c:pt>
                <c:pt idx="2155">
                  <c:v>0.10774999999999629</c:v>
                </c:pt>
                <c:pt idx="2156">
                  <c:v>0.10779999999999629</c:v>
                </c:pt>
                <c:pt idx="2157">
                  <c:v>0.10784999999999628</c:v>
                </c:pt>
                <c:pt idx="2158">
                  <c:v>0.10789999999999628</c:v>
                </c:pt>
                <c:pt idx="2159">
                  <c:v>0.10794999999999627</c:v>
                </c:pt>
                <c:pt idx="2160">
                  <c:v>0.10799999999999627</c:v>
                </c:pt>
                <c:pt idx="2161">
                  <c:v>0.10804999999999626</c:v>
                </c:pt>
                <c:pt idx="2162">
                  <c:v>0.10809999999999625</c:v>
                </c:pt>
                <c:pt idx="2163">
                  <c:v>0.10814999999999625</c:v>
                </c:pt>
                <c:pt idx="2164">
                  <c:v>0.10819999999999624</c:v>
                </c:pt>
                <c:pt idx="2165">
                  <c:v>0.10824999999999624</c:v>
                </c:pt>
                <c:pt idx="2166">
                  <c:v>0.10829999999999623</c:v>
                </c:pt>
                <c:pt idx="2167">
                  <c:v>0.10834999999999623</c:v>
                </c:pt>
                <c:pt idx="2168">
                  <c:v>0.10839999999999622</c:v>
                </c:pt>
                <c:pt idx="2169">
                  <c:v>0.10844999999999622</c:v>
                </c:pt>
                <c:pt idx="2170">
                  <c:v>0.10849999999999621</c:v>
                </c:pt>
                <c:pt idx="2171">
                  <c:v>0.10854999999999621</c:v>
                </c:pt>
                <c:pt idx="2172">
                  <c:v>0.1085999999999962</c:v>
                </c:pt>
                <c:pt idx="2173">
                  <c:v>0.10864999999999619</c:v>
                </c:pt>
                <c:pt idx="2174">
                  <c:v>0.10869999999999619</c:v>
                </c:pt>
                <c:pt idx="2175">
                  <c:v>0.10874999999999618</c:v>
                </c:pt>
                <c:pt idx="2176">
                  <c:v>0.10879999999999618</c:v>
                </c:pt>
                <c:pt idx="2177">
                  <c:v>0.10884999999999617</c:v>
                </c:pt>
                <c:pt idx="2178">
                  <c:v>0.10889999999999617</c:v>
                </c:pt>
                <c:pt idx="2179">
                  <c:v>0.10894999999999616</c:v>
                </c:pt>
                <c:pt idx="2180">
                  <c:v>0.10899999999999616</c:v>
                </c:pt>
                <c:pt idx="2181">
                  <c:v>0.10904999999999615</c:v>
                </c:pt>
                <c:pt idx="2182">
                  <c:v>0.10909999999999614</c:v>
                </c:pt>
                <c:pt idx="2183">
                  <c:v>0.10914999999999614</c:v>
                </c:pt>
                <c:pt idx="2184">
                  <c:v>0.10919999999999613</c:v>
                </c:pt>
                <c:pt idx="2185">
                  <c:v>0.10924999999999613</c:v>
                </c:pt>
                <c:pt idx="2186">
                  <c:v>0.10929999999999612</c:v>
                </c:pt>
                <c:pt idx="2187">
                  <c:v>0.10934999999999612</c:v>
                </c:pt>
                <c:pt idx="2188">
                  <c:v>0.10939999999999611</c:v>
                </c:pt>
                <c:pt idx="2189">
                  <c:v>0.10944999999999611</c:v>
                </c:pt>
                <c:pt idx="2190">
                  <c:v>0.1094999999999961</c:v>
                </c:pt>
                <c:pt idx="2191">
                  <c:v>0.10954999999999609</c:v>
                </c:pt>
                <c:pt idx="2192">
                  <c:v>0.10959999999999609</c:v>
                </c:pt>
                <c:pt idx="2193">
                  <c:v>0.10964999999999608</c:v>
                </c:pt>
                <c:pt idx="2194">
                  <c:v>0.10969999999999608</c:v>
                </c:pt>
                <c:pt idx="2195">
                  <c:v>0.10974999999999607</c:v>
                </c:pt>
                <c:pt idx="2196">
                  <c:v>0.10979999999999607</c:v>
                </c:pt>
                <c:pt idx="2197">
                  <c:v>0.10984999999999606</c:v>
                </c:pt>
                <c:pt idx="2198">
                  <c:v>0.10989999999999606</c:v>
                </c:pt>
                <c:pt idx="2199">
                  <c:v>0.10994999999999605</c:v>
                </c:pt>
                <c:pt idx="2200">
                  <c:v>0.10999999999999605</c:v>
                </c:pt>
                <c:pt idx="2201">
                  <c:v>0.11004999999999604</c:v>
                </c:pt>
                <c:pt idx="2202">
                  <c:v>0.11009999999999603</c:v>
                </c:pt>
                <c:pt idx="2203">
                  <c:v>0.11014999999999603</c:v>
                </c:pt>
                <c:pt idx="2204">
                  <c:v>0.11019999999999602</c:v>
                </c:pt>
                <c:pt idx="2205">
                  <c:v>0.11024999999999602</c:v>
                </c:pt>
                <c:pt idx="2206">
                  <c:v>0.11029999999999601</c:v>
                </c:pt>
                <c:pt idx="2207">
                  <c:v>0.11034999999999601</c:v>
                </c:pt>
                <c:pt idx="2208">
                  <c:v>0.110399999999996</c:v>
                </c:pt>
                <c:pt idx="2209">
                  <c:v>0.110449999999996</c:v>
                </c:pt>
                <c:pt idx="2210">
                  <c:v>0.11049999999999599</c:v>
                </c:pt>
                <c:pt idx="2211">
                  <c:v>0.11054999999999598</c:v>
                </c:pt>
                <c:pt idx="2212">
                  <c:v>0.11059999999999598</c:v>
                </c:pt>
                <c:pt idx="2213">
                  <c:v>0.11064999999999597</c:v>
                </c:pt>
                <c:pt idx="2214">
                  <c:v>0.11069999999999597</c:v>
                </c:pt>
                <c:pt idx="2215">
                  <c:v>0.11074999999999596</c:v>
                </c:pt>
                <c:pt idx="2216">
                  <c:v>0.11079999999999596</c:v>
                </c:pt>
                <c:pt idx="2217">
                  <c:v>0.11084999999999595</c:v>
                </c:pt>
                <c:pt idx="2218">
                  <c:v>0.11089999999999595</c:v>
                </c:pt>
                <c:pt idx="2219">
                  <c:v>0.11094999999999594</c:v>
                </c:pt>
                <c:pt idx="2220">
                  <c:v>0.11099999999999594</c:v>
                </c:pt>
                <c:pt idx="2221">
                  <c:v>0.11104999999999593</c:v>
                </c:pt>
                <c:pt idx="2222">
                  <c:v>0.11109999999999592</c:v>
                </c:pt>
                <c:pt idx="2223">
                  <c:v>0.11114999999999592</c:v>
                </c:pt>
                <c:pt idx="2224">
                  <c:v>0.11119999999999591</c:v>
                </c:pt>
                <c:pt idx="2225">
                  <c:v>0.11124999999999591</c:v>
                </c:pt>
                <c:pt idx="2226">
                  <c:v>0.1112999999999959</c:v>
                </c:pt>
                <c:pt idx="2227">
                  <c:v>0.1113499999999959</c:v>
                </c:pt>
                <c:pt idx="2228">
                  <c:v>0.11139999999999589</c:v>
                </c:pt>
                <c:pt idx="2229">
                  <c:v>0.11144999999999589</c:v>
                </c:pt>
                <c:pt idx="2230">
                  <c:v>0.11149999999999588</c:v>
                </c:pt>
                <c:pt idx="2231">
                  <c:v>0.11154999999999587</c:v>
                </c:pt>
                <c:pt idx="2232">
                  <c:v>0.11159999999999587</c:v>
                </c:pt>
                <c:pt idx="2233">
                  <c:v>0.11164999999999586</c:v>
                </c:pt>
                <c:pt idx="2234">
                  <c:v>0.11169999999999586</c:v>
                </c:pt>
                <c:pt idx="2235">
                  <c:v>0.11174999999999585</c:v>
                </c:pt>
                <c:pt idx="2236">
                  <c:v>0.11179999999999585</c:v>
                </c:pt>
                <c:pt idx="2237">
                  <c:v>0.11184999999999584</c:v>
                </c:pt>
                <c:pt idx="2238">
                  <c:v>0.11189999999999584</c:v>
                </c:pt>
                <c:pt idx="2239">
                  <c:v>0.11194999999999583</c:v>
                </c:pt>
                <c:pt idx="2240">
                  <c:v>0.11199999999999583</c:v>
                </c:pt>
                <c:pt idx="2241">
                  <c:v>0.11204999999999582</c:v>
                </c:pt>
                <c:pt idx="2242">
                  <c:v>0.11209999999999581</c:v>
                </c:pt>
                <c:pt idx="2243">
                  <c:v>0.11214999999999581</c:v>
                </c:pt>
                <c:pt idx="2244">
                  <c:v>0.1121999999999958</c:v>
                </c:pt>
                <c:pt idx="2245">
                  <c:v>0.1122499999999958</c:v>
                </c:pt>
                <c:pt idx="2246">
                  <c:v>0.11229999999999579</c:v>
                </c:pt>
                <c:pt idx="2247">
                  <c:v>0.11234999999999579</c:v>
                </c:pt>
                <c:pt idx="2248">
                  <c:v>0.11239999999999578</c:v>
                </c:pt>
                <c:pt idx="2249">
                  <c:v>0.11244999999999578</c:v>
                </c:pt>
                <c:pt idx="2250">
                  <c:v>0.11249999999999577</c:v>
                </c:pt>
                <c:pt idx="2251">
                  <c:v>0.11254999999999576</c:v>
                </c:pt>
                <c:pt idx="2252">
                  <c:v>0.11259999999999576</c:v>
                </c:pt>
                <c:pt idx="2253">
                  <c:v>0.11264999999999575</c:v>
                </c:pt>
                <c:pt idx="2254">
                  <c:v>0.11269999999999575</c:v>
                </c:pt>
                <c:pt idx="2255">
                  <c:v>0.11274999999999574</c:v>
                </c:pt>
                <c:pt idx="2256">
                  <c:v>0.11279999999999574</c:v>
                </c:pt>
                <c:pt idx="2257">
                  <c:v>0.11284999999999573</c:v>
                </c:pt>
                <c:pt idx="2258">
                  <c:v>0.11289999999999573</c:v>
                </c:pt>
                <c:pt idx="2259">
                  <c:v>0.11294999999999572</c:v>
                </c:pt>
                <c:pt idx="2260">
                  <c:v>0.11299999999999571</c:v>
                </c:pt>
                <c:pt idx="2261">
                  <c:v>0.11304999999999571</c:v>
                </c:pt>
                <c:pt idx="2262">
                  <c:v>0.1130999999999957</c:v>
                </c:pt>
                <c:pt idx="2263">
                  <c:v>0.1131499999999957</c:v>
                </c:pt>
                <c:pt idx="2264">
                  <c:v>0.11319999999999569</c:v>
                </c:pt>
                <c:pt idx="2265">
                  <c:v>0.11324999999999569</c:v>
                </c:pt>
                <c:pt idx="2266">
                  <c:v>0.11329999999999568</c:v>
                </c:pt>
                <c:pt idx="2267">
                  <c:v>0.11334999999999568</c:v>
                </c:pt>
                <c:pt idx="2268">
                  <c:v>0.11339999999999567</c:v>
                </c:pt>
                <c:pt idx="2269">
                  <c:v>0.11344999999999567</c:v>
                </c:pt>
                <c:pt idx="2270">
                  <c:v>0.11349999999999566</c:v>
                </c:pt>
                <c:pt idx="2271">
                  <c:v>0.11354999999999565</c:v>
                </c:pt>
                <c:pt idx="2272">
                  <c:v>0.11359999999999565</c:v>
                </c:pt>
                <c:pt idx="2273">
                  <c:v>0.11364999999999564</c:v>
                </c:pt>
                <c:pt idx="2274">
                  <c:v>0.11369999999999564</c:v>
                </c:pt>
                <c:pt idx="2275">
                  <c:v>0.11374999999999563</c:v>
                </c:pt>
                <c:pt idx="2276">
                  <c:v>0.11379999999999563</c:v>
                </c:pt>
                <c:pt idx="2277">
                  <c:v>0.11384999999999562</c:v>
                </c:pt>
                <c:pt idx="2278">
                  <c:v>0.11389999999999562</c:v>
                </c:pt>
                <c:pt idx="2279">
                  <c:v>0.11394999999999561</c:v>
                </c:pt>
                <c:pt idx="2280">
                  <c:v>0.1139999999999956</c:v>
                </c:pt>
                <c:pt idx="2281">
                  <c:v>0.1140499999999956</c:v>
                </c:pt>
                <c:pt idx="2282">
                  <c:v>0.11409999999999559</c:v>
                </c:pt>
                <c:pt idx="2283">
                  <c:v>0.11414999999999559</c:v>
                </c:pt>
                <c:pt idx="2284">
                  <c:v>0.11419999999999558</c:v>
                </c:pt>
                <c:pt idx="2285">
                  <c:v>0.11424999999999558</c:v>
                </c:pt>
                <c:pt idx="2286">
                  <c:v>0.11429999999999557</c:v>
                </c:pt>
                <c:pt idx="2287">
                  <c:v>0.11434999999999557</c:v>
                </c:pt>
                <c:pt idx="2288">
                  <c:v>0.11439999999999556</c:v>
                </c:pt>
                <c:pt idx="2289">
                  <c:v>0.11444999999999556</c:v>
                </c:pt>
                <c:pt idx="2290">
                  <c:v>0.11449999999999555</c:v>
                </c:pt>
                <c:pt idx="2291">
                  <c:v>0.11454999999999554</c:v>
                </c:pt>
                <c:pt idx="2292">
                  <c:v>0.11459999999999554</c:v>
                </c:pt>
                <c:pt idx="2293">
                  <c:v>0.11464999999999553</c:v>
                </c:pt>
                <c:pt idx="2294">
                  <c:v>0.11469999999999553</c:v>
                </c:pt>
                <c:pt idx="2295">
                  <c:v>0.11474999999999552</c:v>
                </c:pt>
                <c:pt idx="2296">
                  <c:v>0.11479999999999552</c:v>
                </c:pt>
                <c:pt idx="2297">
                  <c:v>0.11484999999999551</c:v>
                </c:pt>
                <c:pt idx="2298">
                  <c:v>0.11489999999999551</c:v>
                </c:pt>
                <c:pt idx="2299">
                  <c:v>0.1149499999999955</c:v>
                </c:pt>
                <c:pt idx="2300">
                  <c:v>0.11499999999999549</c:v>
                </c:pt>
                <c:pt idx="2301">
                  <c:v>0.11504999999999549</c:v>
                </c:pt>
                <c:pt idx="2302">
                  <c:v>0.11509999999999548</c:v>
                </c:pt>
                <c:pt idx="2303">
                  <c:v>0.11514999999999548</c:v>
                </c:pt>
                <c:pt idx="2304">
                  <c:v>0.11519999999999547</c:v>
                </c:pt>
                <c:pt idx="2305">
                  <c:v>0.11524999999999547</c:v>
                </c:pt>
                <c:pt idx="2306">
                  <c:v>0.11529999999999546</c:v>
                </c:pt>
                <c:pt idx="2307">
                  <c:v>0.11534999999999546</c:v>
                </c:pt>
                <c:pt idx="2308">
                  <c:v>0.11539999999999545</c:v>
                </c:pt>
                <c:pt idx="2309">
                  <c:v>0.11544999999999545</c:v>
                </c:pt>
                <c:pt idx="2310">
                  <c:v>0.11549999999999544</c:v>
                </c:pt>
                <c:pt idx="2311">
                  <c:v>0.11554999999999543</c:v>
                </c:pt>
                <c:pt idx="2312">
                  <c:v>0.11559999999999543</c:v>
                </c:pt>
                <c:pt idx="2313">
                  <c:v>0.11564999999999542</c:v>
                </c:pt>
                <c:pt idx="2314">
                  <c:v>0.11569999999999542</c:v>
                </c:pt>
                <c:pt idx="2315">
                  <c:v>0.11574999999999541</c:v>
                </c:pt>
                <c:pt idx="2316">
                  <c:v>0.11579999999999541</c:v>
                </c:pt>
                <c:pt idx="2317">
                  <c:v>0.1158499999999954</c:v>
                </c:pt>
                <c:pt idx="2318">
                  <c:v>0.1158999999999954</c:v>
                </c:pt>
                <c:pt idx="2319">
                  <c:v>0.11594999999999539</c:v>
                </c:pt>
                <c:pt idx="2320">
                  <c:v>0.11599999999999538</c:v>
                </c:pt>
                <c:pt idx="2321">
                  <c:v>0.11604999999999538</c:v>
                </c:pt>
                <c:pt idx="2322">
                  <c:v>0.11609999999999537</c:v>
                </c:pt>
                <c:pt idx="2323">
                  <c:v>0.11614999999999537</c:v>
                </c:pt>
                <c:pt idx="2324">
                  <c:v>0.11619999999999536</c:v>
                </c:pt>
                <c:pt idx="2325">
                  <c:v>0.11624999999999536</c:v>
                </c:pt>
                <c:pt idx="2326">
                  <c:v>0.11629999999999535</c:v>
                </c:pt>
                <c:pt idx="2327">
                  <c:v>0.11634999999999535</c:v>
                </c:pt>
                <c:pt idx="2328">
                  <c:v>0.11639999999999534</c:v>
                </c:pt>
                <c:pt idx="2329">
                  <c:v>0.11644999999999534</c:v>
                </c:pt>
                <c:pt idx="2330">
                  <c:v>0.11649999999999533</c:v>
                </c:pt>
                <c:pt idx="2331">
                  <c:v>0.11654999999999532</c:v>
                </c:pt>
                <c:pt idx="2332">
                  <c:v>0.11659999999999532</c:v>
                </c:pt>
                <c:pt idx="2333">
                  <c:v>0.11664999999999531</c:v>
                </c:pt>
                <c:pt idx="2334">
                  <c:v>0.11669999999999531</c:v>
                </c:pt>
                <c:pt idx="2335">
                  <c:v>0.1167499999999953</c:v>
                </c:pt>
                <c:pt idx="2336">
                  <c:v>0.1167999999999953</c:v>
                </c:pt>
                <c:pt idx="2337">
                  <c:v>0.11684999999999529</c:v>
                </c:pt>
                <c:pt idx="2338">
                  <c:v>0.11689999999999529</c:v>
                </c:pt>
                <c:pt idx="2339">
                  <c:v>0.11694999999999528</c:v>
                </c:pt>
                <c:pt idx="2340">
                  <c:v>0.11699999999999527</c:v>
                </c:pt>
                <c:pt idx="2341">
                  <c:v>0.11704999999999527</c:v>
                </c:pt>
                <c:pt idx="2342">
                  <c:v>0.11709999999999526</c:v>
                </c:pt>
                <c:pt idx="2343">
                  <c:v>0.11714999999999526</c:v>
                </c:pt>
                <c:pt idx="2344">
                  <c:v>0.11719999999999525</c:v>
                </c:pt>
                <c:pt idx="2345">
                  <c:v>0.11724999999999525</c:v>
                </c:pt>
                <c:pt idx="2346">
                  <c:v>0.11729999999999524</c:v>
                </c:pt>
                <c:pt idx="2347">
                  <c:v>0.11734999999999524</c:v>
                </c:pt>
                <c:pt idx="2348">
                  <c:v>0.11739999999999523</c:v>
                </c:pt>
                <c:pt idx="2349">
                  <c:v>0.11744999999999522</c:v>
                </c:pt>
                <c:pt idx="2350">
                  <c:v>0.11749999999999522</c:v>
                </c:pt>
                <c:pt idx="2351">
                  <c:v>0.11754999999999521</c:v>
                </c:pt>
                <c:pt idx="2352">
                  <c:v>0.11759999999999521</c:v>
                </c:pt>
                <c:pt idx="2353">
                  <c:v>0.1176499999999952</c:v>
                </c:pt>
                <c:pt idx="2354">
                  <c:v>0.1176999999999952</c:v>
                </c:pt>
                <c:pt idx="2355">
                  <c:v>0.11774999999999519</c:v>
                </c:pt>
                <c:pt idx="2356">
                  <c:v>0.11779999999999519</c:v>
                </c:pt>
                <c:pt idx="2357">
                  <c:v>0.11784999999999518</c:v>
                </c:pt>
                <c:pt idx="2358">
                  <c:v>0.11789999999999518</c:v>
                </c:pt>
                <c:pt idx="2359">
                  <c:v>0.11794999999999517</c:v>
                </c:pt>
                <c:pt idx="2360">
                  <c:v>0.11799999999999516</c:v>
                </c:pt>
                <c:pt idx="2361">
                  <c:v>0.11804999999999516</c:v>
                </c:pt>
                <c:pt idx="2362">
                  <c:v>0.11809999999999515</c:v>
                </c:pt>
                <c:pt idx="2363">
                  <c:v>0.11814999999999515</c:v>
                </c:pt>
                <c:pt idx="2364">
                  <c:v>0.11819999999999514</c:v>
                </c:pt>
                <c:pt idx="2365">
                  <c:v>0.11824999999999514</c:v>
                </c:pt>
                <c:pt idx="2366">
                  <c:v>0.11829999999999513</c:v>
                </c:pt>
                <c:pt idx="2367">
                  <c:v>0.11834999999999513</c:v>
                </c:pt>
                <c:pt idx="2368">
                  <c:v>0.11839999999999512</c:v>
                </c:pt>
                <c:pt idx="2369">
                  <c:v>0.11844999999999511</c:v>
                </c:pt>
                <c:pt idx="2370">
                  <c:v>0.11849999999999511</c:v>
                </c:pt>
                <c:pt idx="2371">
                  <c:v>0.1185499999999951</c:v>
                </c:pt>
                <c:pt idx="2372">
                  <c:v>0.1185999999999951</c:v>
                </c:pt>
                <c:pt idx="2373">
                  <c:v>0.11864999999999509</c:v>
                </c:pt>
                <c:pt idx="2374">
                  <c:v>0.11869999999999509</c:v>
                </c:pt>
                <c:pt idx="2375">
                  <c:v>0.11874999999999508</c:v>
                </c:pt>
                <c:pt idx="2376">
                  <c:v>0.11879999999999508</c:v>
                </c:pt>
                <c:pt idx="2377">
                  <c:v>0.11884999999999507</c:v>
                </c:pt>
                <c:pt idx="2378">
                  <c:v>0.11889999999999507</c:v>
                </c:pt>
                <c:pt idx="2379">
                  <c:v>0.11894999999999506</c:v>
                </c:pt>
                <c:pt idx="2380">
                  <c:v>0.11899999999999505</c:v>
                </c:pt>
                <c:pt idx="2381">
                  <c:v>0.11904999999999505</c:v>
                </c:pt>
                <c:pt idx="2382">
                  <c:v>0.11909999999999504</c:v>
                </c:pt>
                <c:pt idx="2383">
                  <c:v>0.11914999999999504</c:v>
                </c:pt>
                <c:pt idx="2384">
                  <c:v>0.11919999999999503</c:v>
                </c:pt>
                <c:pt idx="2385">
                  <c:v>0.11924999999999503</c:v>
                </c:pt>
                <c:pt idx="2386">
                  <c:v>0.11929999999999502</c:v>
                </c:pt>
                <c:pt idx="2387">
                  <c:v>0.11934999999999502</c:v>
                </c:pt>
                <c:pt idx="2388">
                  <c:v>0.11939999999999501</c:v>
                </c:pt>
                <c:pt idx="2389">
                  <c:v>0.119449999999995</c:v>
                </c:pt>
                <c:pt idx="2390">
                  <c:v>0.119499999999995</c:v>
                </c:pt>
                <c:pt idx="2391">
                  <c:v>0.11954999999999499</c:v>
                </c:pt>
                <c:pt idx="2392">
                  <c:v>0.11959999999999499</c:v>
                </c:pt>
                <c:pt idx="2393">
                  <c:v>0.11964999999999498</c:v>
                </c:pt>
                <c:pt idx="2394">
                  <c:v>0.11969999999999498</c:v>
                </c:pt>
                <c:pt idx="2395">
                  <c:v>0.11974999999999497</c:v>
                </c:pt>
                <c:pt idx="2396">
                  <c:v>0.11979999999999497</c:v>
                </c:pt>
                <c:pt idx="2397">
                  <c:v>0.11984999999999496</c:v>
                </c:pt>
                <c:pt idx="2398">
                  <c:v>0.11989999999999496</c:v>
                </c:pt>
                <c:pt idx="2399">
                  <c:v>0.11994999999999495</c:v>
                </c:pt>
                <c:pt idx="2400">
                  <c:v>0.11999999999999494</c:v>
                </c:pt>
                <c:pt idx="2401">
                  <c:v>0.12004999999999494</c:v>
                </c:pt>
                <c:pt idx="2402">
                  <c:v>0.12009999999999493</c:v>
                </c:pt>
                <c:pt idx="2403">
                  <c:v>0.12014999999999493</c:v>
                </c:pt>
                <c:pt idx="2404">
                  <c:v>0.12019999999999492</c:v>
                </c:pt>
                <c:pt idx="2405">
                  <c:v>0.12024999999999492</c:v>
                </c:pt>
                <c:pt idx="2406">
                  <c:v>0.12029999999999491</c:v>
                </c:pt>
                <c:pt idx="2407">
                  <c:v>0.12034999999999491</c:v>
                </c:pt>
                <c:pt idx="2408">
                  <c:v>0.1203999999999949</c:v>
                </c:pt>
                <c:pt idx="2409">
                  <c:v>0.12044999999999489</c:v>
                </c:pt>
                <c:pt idx="2410">
                  <c:v>0.12049999999999489</c:v>
                </c:pt>
                <c:pt idx="2411">
                  <c:v>0.12054999999999488</c:v>
                </c:pt>
                <c:pt idx="2412">
                  <c:v>0.12059999999999488</c:v>
                </c:pt>
                <c:pt idx="2413">
                  <c:v>0.12064999999999487</c:v>
                </c:pt>
                <c:pt idx="2414">
                  <c:v>0.12069999999999487</c:v>
                </c:pt>
                <c:pt idx="2415">
                  <c:v>0.12074999999999486</c:v>
                </c:pt>
                <c:pt idx="2416">
                  <c:v>0.12079999999999486</c:v>
                </c:pt>
                <c:pt idx="2417">
                  <c:v>0.12084999999999485</c:v>
                </c:pt>
                <c:pt idx="2418">
                  <c:v>0.12089999999999484</c:v>
                </c:pt>
                <c:pt idx="2419">
                  <c:v>0.12094999999999484</c:v>
                </c:pt>
                <c:pt idx="2420">
                  <c:v>0.12099999999999483</c:v>
                </c:pt>
                <c:pt idx="2421">
                  <c:v>0.12104999999999483</c:v>
                </c:pt>
                <c:pt idx="2422">
                  <c:v>0.12109999999999482</c:v>
                </c:pt>
                <c:pt idx="2423">
                  <c:v>0.12114999999999482</c:v>
                </c:pt>
                <c:pt idx="2424">
                  <c:v>0.12119999999999481</c:v>
                </c:pt>
                <c:pt idx="2425">
                  <c:v>0.12124999999999481</c:v>
                </c:pt>
                <c:pt idx="2426">
                  <c:v>0.1212999999999948</c:v>
                </c:pt>
                <c:pt idx="2427">
                  <c:v>0.1213499999999948</c:v>
                </c:pt>
                <c:pt idx="2428">
                  <c:v>0.12139999999999479</c:v>
                </c:pt>
                <c:pt idx="2429">
                  <c:v>0.12144999999999478</c:v>
                </c:pt>
                <c:pt idx="2430">
                  <c:v>0.12149999999999478</c:v>
                </c:pt>
                <c:pt idx="2431">
                  <c:v>0.12154999999999477</c:v>
                </c:pt>
                <c:pt idx="2432">
                  <c:v>0.12159999999999477</c:v>
                </c:pt>
                <c:pt idx="2433">
                  <c:v>0.12164999999999476</c:v>
                </c:pt>
                <c:pt idx="2434">
                  <c:v>0.12169999999999476</c:v>
                </c:pt>
                <c:pt idx="2435">
                  <c:v>0.12174999999999475</c:v>
                </c:pt>
                <c:pt idx="2436">
                  <c:v>0.12179999999999475</c:v>
                </c:pt>
                <c:pt idx="2437">
                  <c:v>0.12184999999999474</c:v>
                </c:pt>
                <c:pt idx="2438">
                  <c:v>0.12189999999999473</c:v>
                </c:pt>
                <c:pt idx="2439">
                  <c:v>0.12194999999999473</c:v>
                </c:pt>
                <c:pt idx="2440">
                  <c:v>0.12199999999999472</c:v>
                </c:pt>
                <c:pt idx="2441">
                  <c:v>0.12204999999999472</c:v>
                </c:pt>
                <c:pt idx="2442">
                  <c:v>0.12209999999999471</c:v>
                </c:pt>
                <c:pt idx="2443">
                  <c:v>0.12214999999999471</c:v>
                </c:pt>
                <c:pt idx="2444">
                  <c:v>0.1221999999999947</c:v>
                </c:pt>
                <c:pt idx="2445">
                  <c:v>0.1222499999999947</c:v>
                </c:pt>
                <c:pt idx="2446">
                  <c:v>0.12229999999999469</c:v>
                </c:pt>
                <c:pt idx="2447">
                  <c:v>0.12234999999999469</c:v>
                </c:pt>
                <c:pt idx="2448">
                  <c:v>0.12239999999999468</c:v>
                </c:pt>
                <c:pt idx="2449">
                  <c:v>0.12244999999999467</c:v>
                </c:pt>
                <c:pt idx="2450">
                  <c:v>0.12249999999999467</c:v>
                </c:pt>
                <c:pt idx="2451">
                  <c:v>0.12254999999999466</c:v>
                </c:pt>
                <c:pt idx="2452">
                  <c:v>0.12259999999999466</c:v>
                </c:pt>
                <c:pt idx="2453">
                  <c:v>0.12264999999999465</c:v>
                </c:pt>
                <c:pt idx="2454">
                  <c:v>0.12269999999999465</c:v>
                </c:pt>
                <c:pt idx="2455">
                  <c:v>0.12274999999999464</c:v>
                </c:pt>
                <c:pt idx="2456">
                  <c:v>0.12279999999999464</c:v>
                </c:pt>
                <c:pt idx="2457">
                  <c:v>0.12284999999999463</c:v>
                </c:pt>
                <c:pt idx="2458">
                  <c:v>0.12289999999999462</c:v>
                </c:pt>
                <c:pt idx="2459">
                  <c:v>0.12294999999999462</c:v>
                </c:pt>
                <c:pt idx="2460">
                  <c:v>0.12299999999999461</c:v>
                </c:pt>
                <c:pt idx="2461">
                  <c:v>0.12304999999999461</c:v>
                </c:pt>
                <c:pt idx="2462">
                  <c:v>0.1230999999999946</c:v>
                </c:pt>
                <c:pt idx="2463">
                  <c:v>0.1231499999999946</c:v>
                </c:pt>
                <c:pt idx="2464">
                  <c:v>0.12319999999999459</c:v>
                </c:pt>
                <c:pt idx="2465">
                  <c:v>0.12324999999999459</c:v>
                </c:pt>
                <c:pt idx="2466">
                  <c:v>0.12329999999999458</c:v>
                </c:pt>
                <c:pt idx="2467">
                  <c:v>0.12334999999999458</c:v>
                </c:pt>
                <c:pt idx="2468">
                  <c:v>0.12339999999999457</c:v>
                </c:pt>
                <c:pt idx="2469">
                  <c:v>0.12344999999999456</c:v>
                </c:pt>
                <c:pt idx="2470">
                  <c:v>0.12349999999999456</c:v>
                </c:pt>
                <c:pt idx="2471">
                  <c:v>0.12354999999999455</c:v>
                </c:pt>
                <c:pt idx="2472">
                  <c:v>0.12359999999999455</c:v>
                </c:pt>
                <c:pt idx="2473">
                  <c:v>0.12364999999999454</c:v>
                </c:pt>
                <c:pt idx="2474">
                  <c:v>0.12369999999999454</c:v>
                </c:pt>
                <c:pt idx="2475">
                  <c:v>0.12374999999999453</c:v>
                </c:pt>
                <c:pt idx="2476">
                  <c:v>0.12379999999999453</c:v>
                </c:pt>
                <c:pt idx="2477">
                  <c:v>0.12384999999999452</c:v>
                </c:pt>
                <c:pt idx="2478">
                  <c:v>0.12389999999999451</c:v>
                </c:pt>
                <c:pt idx="2479">
                  <c:v>0.12394999999999451</c:v>
                </c:pt>
                <c:pt idx="2480">
                  <c:v>0.1239999999999945</c:v>
                </c:pt>
                <c:pt idx="2481">
                  <c:v>0.1240499999999945</c:v>
                </c:pt>
                <c:pt idx="2482">
                  <c:v>0.12409999999999449</c:v>
                </c:pt>
                <c:pt idx="2483">
                  <c:v>0.12414999999999449</c:v>
                </c:pt>
                <c:pt idx="2484">
                  <c:v>0.12419999999999448</c:v>
                </c:pt>
                <c:pt idx="2485">
                  <c:v>0.12424999999999448</c:v>
                </c:pt>
                <c:pt idx="2486">
                  <c:v>0.12429999999999447</c:v>
                </c:pt>
                <c:pt idx="2487">
                  <c:v>0.12434999999999446</c:v>
                </c:pt>
                <c:pt idx="2488">
                  <c:v>0.12439999999999446</c:v>
                </c:pt>
                <c:pt idx="2489">
                  <c:v>0.12444999999999445</c:v>
                </c:pt>
                <c:pt idx="2490">
                  <c:v>0.12449999999999445</c:v>
                </c:pt>
                <c:pt idx="2491">
                  <c:v>0.12454999999999444</c:v>
                </c:pt>
                <c:pt idx="2492">
                  <c:v>0.12459999999999444</c:v>
                </c:pt>
                <c:pt idx="2493">
                  <c:v>0.12464999999999443</c:v>
                </c:pt>
                <c:pt idx="2494">
                  <c:v>0.12469999999999443</c:v>
                </c:pt>
                <c:pt idx="2495">
                  <c:v>0.12474999999999442</c:v>
                </c:pt>
                <c:pt idx="2496">
                  <c:v>0.12479999999999442</c:v>
                </c:pt>
                <c:pt idx="2497">
                  <c:v>0.12484999999999441</c:v>
                </c:pt>
                <c:pt idx="2498">
                  <c:v>0.1248999999999944</c:v>
                </c:pt>
                <c:pt idx="2499">
                  <c:v>0.1249499999999944</c:v>
                </c:pt>
                <c:pt idx="2500">
                  <c:v>0.12499999999999439</c:v>
                </c:pt>
                <c:pt idx="2501">
                  <c:v>0.12504999999999439</c:v>
                </c:pt>
                <c:pt idx="2502">
                  <c:v>0.12509999999999438</c:v>
                </c:pt>
                <c:pt idx="2503">
                  <c:v>0.12514999999999438</c:v>
                </c:pt>
                <c:pt idx="2504">
                  <c:v>0.12519999999999437</c:v>
                </c:pt>
                <c:pt idx="2505">
                  <c:v>0.12524999999999437</c:v>
                </c:pt>
                <c:pt idx="2506">
                  <c:v>0.12529999999999436</c:v>
                </c:pt>
                <c:pt idx="2507">
                  <c:v>0.12534999999999435</c:v>
                </c:pt>
                <c:pt idx="2508">
                  <c:v>0.12539999999999435</c:v>
                </c:pt>
                <c:pt idx="2509">
                  <c:v>0.12544999999999434</c:v>
                </c:pt>
                <c:pt idx="2510">
                  <c:v>0.12549999999999434</c:v>
                </c:pt>
                <c:pt idx="2511">
                  <c:v>0.12554999999999433</c:v>
                </c:pt>
                <c:pt idx="2512">
                  <c:v>0.12559999999999433</c:v>
                </c:pt>
                <c:pt idx="2513">
                  <c:v>0.12564999999999432</c:v>
                </c:pt>
                <c:pt idx="2514">
                  <c:v>0.12569999999999432</c:v>
                </c:pt>
                <c:pt idx="2515">
                  <c:v>0.12574999999999431</c:v>
                </c:pt>
                <c:pt idx="2516">
                  <c:v>0.12579999999999431</c:v>
                </c:pt>
                <c:pt idx="2517">
                  <c:v>0.1258499999999943</c:v>
                </c:pt>
                <c:pt idx="2518">
                  <c:v>0.12589999999999429</c:v>
                </c:pt>
                <c:pt idx="2519">
                  <c:v>0.12594999999999429</c:v>
                </c:pt>
                <c:pt idx="2520">
                  <c:v>0.12599999999999428</c:v>
                </c:pt>
                <c:pt idx="2521">
                  <c:v>0.12604999999999428</c:v>
                </c:pt>
                <c:pt idx="2522">
                  <c:v>0.12609999999999427</c:v>
                </c:pt>
                <c:pt idx="2523">
                  <c:v>0.12614999999999427</c:v>
                </c:pt>
                <c:pt idx="2524">
                  <c:v>0.12619999999999426</c:v>
                </c:pt>
                <c:pt idx="2525">
                  <c:v>0.12624999999999426</c:v>
                </c:pt>
                <c:pt idx="2526">
                  <c:v>0.12629999999999425</c:v>
                </c:pt>
                <c:pt idx="2527">
                  <c:v>0.12634999999999424</c:v>
                </c:pt>
                <c:pt idx="2528">
                  <c:v>0.12639999999999424</c:v>
                </c:pt>
                <c:pt idx="2529">
                  <c:v>0.12644999999999423</c:v>
                </c:pt>
                <c:pt idx="2530">
                  <c:v>0.12649999999999423</c:v>
                </c:pt>
                <c:pt idx="2531">
                  <c:v>0.12654999999999422</c:v>
                </c:pt>
                <c:pt idx="2532">
                  <c:v>0.12659999999999422</c:v>
                </c:pt>
                <c:pt idx="2533">
                  <c:v>0.12664999999999421</c:v>
                </c:pt>
                <c:pt idx="2534">
                  <c:v>0.12669999999999421</c:v>
                </c:pt>
                <c:pt idx="2535">
                  <c:v>0.1267499999999942</c:v>
                </c:pt>
                <c:pt idx="2536">
                  <c:v>0.1267999999999942</c:v>
                </c:pt>
                <c:pt idx="2537">
                  <c:v>0.12684999999999419</c:v>
                </c:pt>
                <c:pt idx="2538">
                  <c:v>0.12689999999999418</c:v>
                </c:pt>
                <c:pt idx="2539">
                  <c:v>0.12694999999999418</c:v>
                </c:pt>
                <c:pt idx="2540">
                  <c:v>0.12699999999999417</c:v>
                </c:pt>
                <c:pt idx="2541">
                  <c:v>0.12704999999999417</c:v>
                </c:pt>
                <c:pt idx="2542">
                  <c:v>0.12709999999999416</c:v>
                </c:pt>
                <c:pt idx="2543">
                  <c:v>0.12714999999999416</c:v>
                </c:pt>
                <c:pt idx="2544">
                  <c:v>0.12719999999999415</c:v>
                </c:pt>
                <c:pt idx="2545">
                  <c:v>0.12724999999999415</c:v>
                </c:pt>
                <c:pt idx="2546">
                  <c:v>0.12729999999999414</c:v>
                </c:pt>
                <c:pt idx="2547">
                  <c:v>0.12734999999999413</c:v>
                </c:pt>
                <c:pt idx="2548">
                  <c:v>0.12739999999999413</c:v>
                </c:pt>
                <c:pt idx="2549">
                  <c:v>0.12744999999999412</c:v>
                </c:pt>
                <c:pt idx="2550">
                  <c:v>0.12749999999999412</c:v>
                </c:pt>
                <c:pt idx="2551">
                  <c:v>0.12754999999999411</c:v>
                </c:pt>
                <c:pt idx="2552">
                  <c:v>0.12759999999999411</c:v>
                </c:pt>
                <c:pt idx="2553">
                  <c:v>0.1276499999999941</c:v>
                </c:pt>
                <c:pt idx="2554">
                  <c:v>0.1276999999999941</c:v>
                </c:pt>
                <c:pt idx="2555">
                  <c:v>0.12774999999999409</c:v>
                </c:pt>
                <c:pt idx="2556">
                  <c:v>0.12779999999999408</c:v>
                </c:pt>
                <c:pt idx="2557">
                  <c:v>0.12784999999999408</c:v>
                </c:pt>
                <c:pt idx="2558">
                  <c:v>0.12789999999999407</c:v>
                </c:pt>
                <c:pt idx="2559">
                  <c:v>0.12794999999999407</c:v>
                </c:pt>
                <c:pt idx="2560">
                  <c:v>0.12799999999999406</c:v>
                </c:pt>
                <c:pt idx="2561">
                  <c:v>0.12804999999999406</c:v>
                </c:pt>
                <c:pt idx="2562">
                  <c:v>0.12809999999999405</c:v>
                </c:pt>
                <c:pt idx="2563">
                  <c:v>0.12814999999999405</c:v>
                </c:pt>
                <c:pt idx="2564">
                  <c:v>0.12819999999999404</c:v>
                </c:pt>
                <c:pt idx="2565">
                  <c:v>0.12824999999999404</c:v>
                </c:pt>
                <c:pt idx="2566">
                  <c:v>0.12829999999999403</c:v>
                </c:pt>
                <c:pt idx="2567">
                  <c:v>0.12834999999999402</c:v>
                </c:pt>
                <c:pt idx="2568">
                  <c:v>0.12839999999999402</c:v>
                </c:pt>
                <c:pt idx="2569">
                  <c:v>0.12844999999999401</c:v>
                </c:pt>
                <c:pt idx="2570">
                  <c:v>0.12849999999999401</c:v>
                </c:pt>
                <c:pt idx="2571">
                  <c:v>0.128549999999994</c:v>
                </c:pt>
                <c:pt idx="2572">
                  <c:v>0.128599999999994</c:v>
                </c:pt>
                <c:pt idx="2573">
                  <c:v>0.12864999999999399</c:v>
                </c:pt>
                <c:pt idx="2574">
                  <c:v>0.12869999999999399</c:v>
                </c:pt>
                <c:pt idx="2575">
                  <c:v>0.12874999999999398</c:v>
                </c:pt>
                <c:pt idx="2576">
                  <c:v>0.12879999999999397</c:v>
                </c:pt>
                <c:pt idx="2577">
                  <c:v>0.12884999999999397</c:v>
                </c:pt>
                <c:pt idx="2578">
                  <c:v>0.12889999999999396</c:v>
                </c:pt>
                <c:pt idx="2579">
                  <c:v>0.12894999999999396</c:v>
                </c:pt>
                <c:pt idx="2580">
                  <c:v>0.12899999999999395</c:v>
                </c:pt>
                <c:pt idx="2581">
                  <c:v>0.12904999999999395</c:v>
                </c:pt>
                <c:pt idx="2582">
                  <c:v>0.12909999999999394</c:v>
                </c:pt>
                <c:pt idx="2583">
                  <c:v>0.12914999999999394</c:v>
                </c:pt>
                <c:pt idx="2584">
                  <c:v>0.12919999999999393</c:v>
                </c:pt>
                <c:pt idx="2585">
                  <c:v>0.12924999999999393</c:v>
                </c:pt>
                <c:pt idx="2586">
                  <c:v>0.12929999999999392</c:v>
                </c:pt>
                <c:pt idx="2587">
                  <c:v>0.12934999999999391</c:v>
                </c:pt>
                <c:pt idx="2588">
                  <c:v>0.12939999999999391</c:v>
                </c:pt>
                <c:pt idx="2589">
                  <c:v>0.1294499999999939</c:v>
                </c:pt>
                <c:pt idx="2590">
                  <c:v>0.1294999999999939</c:v>
                </c:pt>
                <c:pt idx="2591">
                  <c:v>0.12954999999999389</c:v>
                </c:pt>
                <c:pt idx="2592">
                  <c:v>0.12959999999999389</c:v>
                </c:pt>
                <c:pt idx="2593">
                  <c:v>0.12964999999999388</c:v>
                </c:pt>
                <c:pt idx="2594">
                  <c:v>0.12969999999999388</c:v>
                </c:pt>
                <c:pt idx="2595">
                  <c:v>0.12974999999999387</c:v>
                </c:pt>
                <c:pt idx="2596">
                  <c:v>0.12979999999999386</c:v>
                </c:pt>
                <c:pt idx="2597">
                  <c:v>0.12984999999999386</c:v>
                </c:pt>
                <c:pt idx="2598">
                  <c:v>0.12989999999999385</c:v>
                </c:pt>
                <c:pt idx="2599">
                  <c:v>0.12994999999999385</c:v>
                </c:pt>
                <c:pt idx="2600">
                  <c:v>0.12999999999999384</c:v>
                </c:pt>
                <c:pt idx="2601">
                  <c:v>0.13004999999999384</c:v>
                </c:pt>
                <c:pt idx="2602">
                  <c:v>0.13009999999999383</c:v>
                </c:pt>
                <c:pt idx="2603">
                  <c:v>0.13014999999999383</c:v>
                </c:pt>
                <c:pt idx="2604">
                  <c:v>0.13019999999999382</c:v>
                </c:pt>
                <c:pt idx="2605">
                  <c:v>0.13024999999999382</c:v>
                </c:pt>
                <c:pt idx="2606">
                  <c:v>0.13029999999999381</c:v>
                </c:pt>
                <c:pt idx="2607">
                  <c:v>0.1303499999999938</c:v>
                </c:pt>
                <c:pt idx="2608">
                  <c:v>0.1303999999999938</c:v>
                </c:pt>
                <c:pt idx="2609">
                  <c:v>0.13044999999999379</c:v>
                </c:pt>
                <c:pt idx="2610">
                  <c:v>0.13049999999999379</c:v>
                </c:pt>
                <c:pt idx="2611">
                  <c:v>0.13054999999999378</c:v>
                </c:pt>
                <c:pt idx="2612">
                  <c:v>0.13059999999999378</c:v>
                </c:pt>
                <c:pt idx="2613">
                  <c:v>0.13064999999999377</c:v>
                </c:pt>
                <c:pt idx="2614">
                  <c:v>0.13069999999999377</c:v>
                </c:pt>
                <c:pt idx="2615">
                  <c:v>0.13074999999999376</c:v>
                </c:pt>
                <c:pt idx="2616">
                  <c:v>0.13079999999999375</c:v>
                </c:pt>
                <c:pt idx="2617">
                  <c:v>0.13084999999999375</c:v>
                </c:pt>
                <c:pt idx="2618">
                  <c:v>0.13089999999999374</c:v>
                </c:pt>
                <c:pt idx="2619">
                  <c:v>0.13094999999999374</c:v>
                </c:pt>
                <c:pt idx="2620">
                  <c:v>0.13099999999999373</c:v>
                </c:pt>
                <c:pt idx="2621">
                  <c:v>0.13104999999999373</c:v>
                </c:pt>
                <c:pt idx="2622">
                  <c:v>0.13109999999999372</c:v>
                </c:pt>
                <c:pt idx="2623">
                  <c:v>0.13114999999999372</c:v>
                </c:pt>
                <c:pt idx="2624">
                  <c:v>0.13119999999999371</c:v>
                </c:pt>
                <c:pt idx="2625">
                  <c:v>0.13124999999999371</c:v>
                </c:pt>
                <c:pt idx="2626">
                  <c:v>0.1312999999999937</c:v>
                </c:pt>
                <c:pt idx="2627">
                  <c:v>0.13134999999999369</c:v>
                </c:pt>
                <c:pt idx="2628">
                  <c:v>0.13139999999999369</c:v>
                </c:pt>
                <c:pt idx="2629">
                  <c:v>0.13144999999999368</c:v>
                </c:pt>
                <c:pt idx="2630">
                  <c:v>0.13149999999999368</c:v>
                </c:pt>
                <c:pt idx="2631">
                  <c:v>0.13154999999999367</c:v>
                </c:pt>
                <c:pt idx="2632">
                  <c:v>0.13159999999999367</c:v>
                </c:pt>
                <c:pt idx="2633">
                  <c:v>0.13164999999999366</c:v>
                </c:pt>
                <c:pt idx="2634">
                  <c:v>0.13169999999999366</c:v>
                </c:pt>
                <c:pt idx="2635">
                  <c:v>0.13174999999999365</c:v>
                </c:pt>
                <c:pt idx="2636">
                  <c:v>0.13179999999999364</c:v>
                </c:pt>
                <c:pt idx="2637">
                  <c:v>0.13184999999999364</c:v>
                </c:pt>
                <c:pt idx="2638">
                  <c:v>0.13189999999999363</c:v>
                </c:pt>
                <c:pt idx="2639">
                  <c:v>0.13194999999999363</c:v>
                </c:pt>
                <c:pt idx="2640">
                  <c:v>0.13199999999999362</c:v>
                </c:pt>
                <c:pt idx="2641">
                  <c:v>0.13204999999999362</c:v>
                </c:pt>
                <c:pt idx="2642">
                  <c:v>0.13209999999999361</c:v>
                </c:pt>
                <c:pt idx="2643">
                  <c:v>0.13214999999999361</c:v>
                </c:pt>
                <c:pt idx="2644">
                  <c:v>0.1321999999999936</c:v>
                </c:pt>
                <c:pt idx="2645">
                  <c:v>0.13224999999999359</c:v>
                </c:pt>
                <c:pt idx="2646">
                  <c:v>0.13229999999999359</c:v>
                </c:pt>
                <c:pt idx="2647">
                  <c:v>0.13234999999999358</c:v>
                </c:pt>
                <c:pt idx="2648">
                  <c:v>0.13239999999999358</c:v>
                </c:pt>
                <c:pt idx="2649">
                  <c:v>0.13244999999999357</c:v>
                </c:pt>
                <c:pt idx="2650">
                  <c:v>0.13249999999999357</c:v>
                </c:pt>
                <c:pt idx="2651">
                  <c:v>0.13254999999999356</c:v>
                </c:pt>
                <c:pt idx="2652">
                  <c:v>0.13259999999999356</c:v>
                </c:pt>
                <c:pt idx="2653">
                  <c:v>0.13264999999999355</c:v>
                </c:pt>
                <c:pt idx="2654">
                  <c:v>0.13269999999999355</c:v>
                </c:pt>
                <c:pt idx="2655">
                  <c:v>0.13274999999999354</c:v>
                </c:pt>
                <c:pt idx="2656">
                  <c:v>0.13279999999999353</c:v>
                </c:pt>
                <c:pt idx="2657">
                  <c:v>0.13284999999999353</c:v>
                </c:pt>
                <c:pt idx="2658">
                  <c:v>0.13289999999999352</c:v>
                </c:pt>
                <c:pt idx="2659">
                  <c:v>0.13294999999999352</c:v>
                </c:pt>
                <c:pt idx="2660">
                  <c:v>0.13299999999999351</c:v>
                </c:pt>
                <c:pt idx="2661">
                  <c:v>0.13304999999999351</c:v>
                </c:pt>
                <c:pt idx="2662">
                  <c:v>0.1330999999999935</c:v>
                </c:pt>
                <c:pt idx="2663">
                  <c:v>0.1331499999999935</c:v>
                </c:pt>
                <c:pt idx="2664">
                  <c:v>0.13319999999999349</c:v>
                </c:pt>
                <c:pt idx="2665">
                  <c:v>0.13324999999999348</c:v>
                </c:pt>
                <c:pt idx="2666">
                  <c:v>0.13329999999999348</c:v>
                </c:pt>
                <c:pt idx="2667">
                  <c:v>0.13334999999999347</c:v>
                </c:pt>
                <c:pt idx="2668">
                  <c:v>0.13339999999999347</c:v>
                </c:pt>
                <c:pt idx="2669">
                  <c:v>0.13344999999999346</c:v>
                </c:pt>
                <c:pt idx="2670">
                  <c:v>0.13349999999999346</c:v>
                </c:pt>
                <c:pt idx="2671">
                  <c:v>0.13354999999999345</c:v>
                </c:pt>
                <c:pt idx="2672">
                  <c:v>0.13359999999999345</c:v>
                </c:pt>
                <c:pt idx="2673">
                  <c:v>0.13364999999999344</c:v>
                </c:pt>
                <c:pt idx="2674">
                  <c:v>0.13369999999999344</c:v>
                </c:pt>
                <c:pt idx="2675">
                  <c:v>0.13374999999999343</c:v>
                </c:pt>
                <c:pt idx="2676">
                  <c:v>0.13379999999999342</c:v>
                </c:pt>
                <c:pt idx="2677">
                  <c:v>0.13384999999999342</c:v>
                </c:pt>
                <c:pt idx="2678">
                  <c:v>0.13389999999999341</c:v>
                </c:pt>
                <c:pt idx="2679">
                  <c:v>0.13394999999999341</c:v>
                </c:pt>
                <c:pt idx="2680">
                  <c:v>0.1339999999999934</c:v>
                </c:pt>
                <c:pt idx="2681">
                  <c:v>0.1340499999999934</c:v>
                </c:pt>
                <c:pt idx="2682">
                  <c:v>0.13409999999999339</c:v>
                </c:pt>
                <c:pt idx="2683">
                  <c:v>0.13414999999999339</c:v>
                </c:pt>
                <c:pt idx="2684">
                  <c:v>0.13419999999999338</c:v>
                </c:pt>
                <c:pt idx="2685">
                  <c:v>0.13424999999999337</c:v>
                </c:pt>
                <c:pt idx="2686">
                  <c:v>0.13429999999999337</c:v>
                </c:pt>
                <c:pt idx="2687">
                  <c:v>0.13434999999999336</c:v>
                </c:pt>
                <c:pt idx="2688">
                  <c:v>0.13439999999999336</c:v>
                </c:pt>
                <c:pt idx="2689">
                  <c:v>0.13444999999999335</c:v>
                </c:pt>
                <c:pt idx="2690">
                  <c:v>0.13449999999999335</c:v>
                </c:pt>
                <c:pt idx="2691">
                  <c:v>0.13454999999999334</c:v>
                </c:pt>
                <c:pt idx="2692">
                  <c:v>0.13459999999999334</c:v>
                </c:pt>
                <c:pt idx="2693">
                  <c:v>0.13464999999999333</c:v>
                </c:pt>
                <c:pt idx="2694">
                  <c:v>0.13469999999999333</c:v>
                </c:pt>
                <c:pt idx="2695">
                  <c:v>0.13474999999999332</c:v>
                </c:pt>
                <c:pt idx="2696">
                  <c:v>0.13479999999999331</c:v>
                </c:pt>
                <c:pt idx="2697">
                  <c:v>0.13484999999999331</c:v>
                </c:pt>
                <c:pt idx="2698">
                  <c:v>0.1348999999999933</c:v>
                </c:pt>
                <c:pt idx="2699">
                  <c:v>0.1349499999999933</c:v>
                </c:pt>
                <c:pt idx="2700">
                  <c:v>0.13499999999999329</c:v>
                </c:pt>
                <c:pt idx="2701">
                  <c:v>0.13504999999999329</c:v>
                </c:pt>
                <c:pt idx="2702">
                  <c:v>0.13509999999999328</c:v>
                </c:pt>
                <c:pt idx="2703">
                  <c:v>0.13514999999999328</c:v>
                </c:pt>
                <c:pt idx="2704">
                  <c:v>0.13519999999999327</c:v>
                </c:pt>
                <c:pt idx="2705">
                  <c:v>0.13524999999999326</c:v>
                </c:pt>
                <c:pt idx="2706">
                  <c:v>0.13529999999999326</c:v>
                </c:pt>
                <c:pt idx="2707">
                  <c:v>0.13534999999999325</c:v>
                </c:pt>
                <c:pt idx="2708">
                  <c:v>0.13539999999999325</c:v>
                </c:pt>
                <c:pt idx="2709">
                  <c:v>0.13544999999999324</c:v>
                </c:pt>
                <c:pt idx="2710">
                  <c:v>0.13549999999999324</c:v>
                </c:pt>
                <c:pt idx="2711">
                  <c:v>0.13554999999999323</c:v>
                </c:pt>
                <c:pt idx="2712">
                  <c:v>0.13559999999999323</c:v>
                </c:pt>
                <c:pt idx="2713">
                  <c:v>0.13564999999999322</c:v>
                </c:pt>
                <c:pt idx="2714">
                  <c:v>0.13569999999999321</c:v>
                </c:pt>
                <c:pt idx="2715">
                  <c:v>0.13574999999999321</c:v>
                </c:pt>
                <c:pt idx="2716">
                  <c:v>0.1357999999999932</c:v>
                </c:pt>
                <c:pt idx="2717">
                  <c:v>0.1358499999999932</c:v>
                </c:pt>
                <c:pt idx="2718">
                  <c:v>0.13589999999999319</c:v>
                </c:pt>
                <c:pt idx="2719">
                  <c:v>0.13594999999999319</c:v>
                </c:pt>
                <c:pt idx="2720">
                  <c:v>0.13599999999999318</c:v>
                </c:pt>
                <c:pt idx="2721">
                  <c:v>0.13604999999999318</c:v>
                </c:pt>
                <c:pt idx="2722">
                  <c:v>0.13609999999999317</c:v>
                </c:pt>
                <c:pt idx="2723">
                  <c:v>0.13614999999999317</c:v>
                </c:pt>
                <c:pt idx="2724">
                  <c:v>0.13619999999999316</c:v>
                </c:pt>
                <c:pt idx="2725">
                  <c:v>0.13624999999999315</c:v>
                </c:pt>
                <c:pt idx="2726">
                  <c:v>0.13629999999999315</c:v>
                </c:pt>
                <c:pt idx="2727">
                  <c:v>0.13634999999999314</c:v>
                </c:pt>
                <c:pt idx="2728">
                  <c:v>0.13639999999999314</c:v>
                </c:pt>
                <c:pt idx="2729">
                  <c:v>0.13644999999999313</c:v>
                </c:pt>
                <c:pt idx="2730">
                  <c:v>0.13649999999999313</c:v>
                </c:pt>
                <c:pt idx="2731">
                  <c:v>0.13654999999999312</c:v>
                </c:pt>
                <c:pt idx="2732">
                  <c:v>0.13659999999999312</c:v>
                </c:pt>
                <c:pt idx="2733">
                  <c:v>0.13664999999999311</c:v>
                </c:pt>
                <c:pt idx="2734">
                  <c:v>0.1366999999999931</c:v>
                </c:pt>
                <c:pt idx="2735">
                  <c:v>0.1367499999999931</c:v>
                </c:pt>
                <c:pt idx="2736">
                  <c:v>0.13679999999999309</c:v>
                </c:pt>
                <c:pt idx="2737">
                  <c:v>0.13684999999999309</c:v>
                </c:pt>
                <c:pt idx="2738">
                  <c:v>0.13689999999999308</c:v>
                </c:pt>
                <c:pt idx="2739">
                  <c:v>0.13694999999999308</c:v>
                </c:pt>
                <c:pt idx="2740">
                  <c:v>0.13699999999999307</c:v>
                </c:pt>
                <c:pt idx="2741">
                  <c:v>0.13704999999999307</c:v>
                </c:pt>
                <c:pt idx="2742">
                  <c:v>0.13709999999999306</c:v>
                </c:pt>
                <c:pt idx="2743">
                  <c:v>0.13714999999999306</c:v>
                </c:pt>
                <c:pt idx="2744">
                  <c:v>0.13719999999999305</c:v>
                </c:pt>
                <c:pt idx="2745">
                  <c:v>0.13724999999999304</c:v>
                </c:pt>
                <c:pt idx="2746">
                  <c:v>0.13729999999999304</c:v>
                </c:pt>
                <c:pt idx="2747">
                  <c:v>0.13734999999999303</c:v>
                </c:pt>
                <c:pt idx="2748">
                  <c:v>0.13739999999999303</c:v>
                </c:pt>
                <c:pt idx="2749">
                  <c:v>0.13744999999999302</c:v>
                </c:pt>
                <c:pt idx="2750">
                  <c:v>0.13749999999999302</c:v>
                </c:pt>
                <c:pt idx="2751">
                  <c:v>0.13754999999999301</c:v>
                </c:pt>
                <c:pt idx="2752">
                  <c:v>0.13759999999999301</c:v>
                </c:pt>
                <c:pt idx="2753">
                  <c:v>0.137649999999993</c:v>
                </c:pt>
                <c:pt idx="2754">
                  <c:v>0.13769999999999299</c:v>
                </c:pt>
                <c:pt idx="2755">
                  <c:v>0.13774999999999299</c:v>
                </c:pt>
                <c:pt idx="2756">
                  <c:v>0.13779999999999298</c:v>
                </c:pt>
                <c:pt idx="2757">
                  <c:v>0.13784999999999298</c:v>
                </c:pt>
                <c:pt idx="2758">
                  <c:v>0.13789999999999297</c:v>
                </c:pt>
                <c:pt idx="2759">
                  <c:v>0.13794999999999297</c:v>
                </c:pt>
                <c:pt idx="2760">
                  <c:v>0.13799999999999296</c:v>
                </c:pt>
                <c:pt idx="2761">
                  <c:v>0.13804999999999296</c:v>
                </c:pt>
                <c:pt idx="2762">
                  <c:v>0.13809999999999295</c:v>
                </c:pt>
                <c:pt idx="2763">
                  <c:v>0.13814999999999295</c:v>
                </c:pt>
                <c:pt idx="2764">
                  <c:v>0.13819999999999294</c:v>
                </c:pt>
                <c:pt idx="2765">
                  <c:v>0.13824999999999293</c:v>
                </c:pt>
                <c:pt idx="2766">
                  <c:v>0.13829999999999293</c:v>
                </c:pt>
                <c:pt idx="2767">
                  <c:v>0.13834999999999292</c:v>
                </c:pt>
                <c:pt idx="2768">
                  <c:v>0.13839999999999292</c:v>
                </c:pt>
                <c:pt idx="2769">
                  <c:v>0.13844999999999291</c:v>
                </c:pt>
                <c:pt idx="2770">
                  <c:v>0.13849999999999291</c:v>
                </c:pt>
                <c:pt idx="2771">
                  <c:v>0.1385499999999929</c:v>
                </c:pt>
                <c:pt idx="2772">
                  <c:v>0.1385999999999929</c:v>
                </c:pt>
                <c:pt idx="2773">
                  <c:v>0.13864999999999289</c:v>
                </c:pt>
                <c:pt idx="2774">
                  <c:v>0.13869999999999288</c:v>
                </c:pt>
                <c:pt idx="2775">
                  <c:v>0.13874999999999288</c:v>
                </c:pt>
                <c:pt idx="2776">
                  <c:v>0.13879999999999287</c:v>
                </c:pt>
                <c:pt idx="2777">
                  <c:v>0.13884999999999287</c:v>
                </c:pt>
                <c:pt idx="2778">
                  <c:v>0.13889999999999286</c:v>
                </c:pt>
                <c:pt idx="2779">
                  <c:v>0.13894999999999286</c:v>
                </c:pt>
                <c:pt idx="2780">
                  <c:v>0.13899999999999285</c:v>
                </c:pt>
                <c:pt idx="2781">
                  <c:v>0.13904999999999285</c:v>
                </c:pt>
                <c:pt idx="2782">
                  <c:v>0.13909999999999284</c:v>
                </c:pt>
                <c:pt idx="2783">
                  <c:v>0.13914999999999283</c:v>
                </c:pt>
                <c:pt idx="2784">
                  <c:v>0.13919999999999283</c:v>
                </c:pt>
                <c:pt idx="2785">
                  <c:v>0.13924999999999282</c:v>
                </c:pt>
                <c:pt idx="2786">
                  <c:v>0.13929999999999282</c:v>
                </c:pt>
                <c:pt idx="2787">
                  <c:v>0.13934999999999281</c:v>
                </c:pt>
                <c:pt idx="2788">
                  <c:v>0.13939999999999281</c:v>
                </c:pt>
                <c:pt idx="2789">
                  <c:v>0.1394499999999928</c:v>
                </c:pt>
                <c:pt idx="2790">
                  <c:v>0.1394999999999928</c:v>
                </c:pt>
                <c:pt idx="2791">
                  <c:v>0.13954999999999279</c:v>
                </c:pt>
                <c:pt idx="2792">
                  <c:v>0.13959999999999279</c:v>
                </c:pt>
                <c:pt idx="2793">
                  <c:v>0.13964999999999278</c:v>
                </c:pt>
                <c:pt idx="2794">
                  <c:v>0.13969999999999277</c:v>
                </c:pt>
                <c:pt idx="2795">
                  <c:v>0.13974999999999277</c:v>
                </c:pt>
                <c:pt idx="2796">
                  <c:v>0.13979999999999276</c:v>
                </c:pt>
                <c:pt idx="2797">
                  <c:v>0.13984999999999276</c:v>
                </c:pt>
                <c:pt idx="2798">
                  <c:v>0.13989999999999275</c:v>
                </c:pt>
                <c:pt idx="2799">
                  <c:v>0.13994999999999275</c:v>
                </c:pt>
                <c:pt idx="2800">
                  <c:v>0.13999999999999274</c:v>
                </c:pt>
                <c:pt idx="2801">
                  <c:v>0.14004999999999274</c:v>
                </c:pt>
                <c:pt idx="2802">
                  <c:v>0.14009999999999273</c:v>
                </c:pt>
                <c:pt idx="2803">
                  <c:v>0.14014999999999272</c:v>
                </c:pt>
                <c:pt idx="2804">
                  <c:v>0.14019999999999272</c:v>
                </c:pt>
                <c:pt idx="2805">
                  <c:v>0.14024999999999271</c:v>
                </c:pt>
                <c:pt idx="2806">
                  <c:v>0.14029999999999271</c:v>
                </c:pt>
                <c:pt idx="2807">
                  <c:v>0.1403499999999927</c:v>
                </c:pt>
                <c:pt idx="2808">
                  <c:v>0.1403999999999927</c:v>
                </c:pt>
                <c:pt idx="2809">
                  <c:v>0.14044999999999269</c:v>
                </c:pt>
                <c:pt idx="2810">
                  <c:v>0.14049999999999269</c:v>
                </c:pt>
                <c:pt idx="2811">
                  <c:v>0.14054999999999268</c:v>
                </c:pt>
                <c:pt idx="2812">
                  <c:v>0.14059999999999268</c:v>
                </c:pt>
                <c:pt idx="2813">
                  <c:v>0.14064999999999267</c:v>
                </c:pt>
                <c:pt idx="2814">
                  <c:v>0.14069999999999266</c:v>
                </c:pt>
                <c:pt idx="2815">
                  <c:v>0.14074999999999266</c:v>
                </c:pt>
                <c:pt idx="2816">
                  <c:v>0.14079999999999265</c:v>
                </c:pt>
                <c:pt idx="2817">
                  <c:v>0.14084999999999265</c:v>
                </c:pt>
                <c:pt idx="2818">
                  <c:v>0.14089999999999264</c:v>
                </c:pt>
                <c:pt idx="2819">
                  <c:v>0.14094999999999264</c:v>
                </c:pt>
                <c:pt idx="2820">
                  <c:v>0.14099999999999263</c:v>
                </c:pt>
                <c:pt idx="2821">
                  <c:v>0.14104999999999263</c:v>
                </c:pt>
                <c:pt idx="2822">
                  <c:v>0.14109999999999262</c:v>
                </c:pt>
                <c:pt idx="2823">
                  <c:v>0.14114999999999261</c:v>
                </c:pt>
                <c:pt idx="2824">
                  <c:v>0.14119999999999261</c:v>
                </c:pt>
                <c:pt idx="2825">
                  <c:v>0.1412499999999926</c:v>
                </c:pt>
                <c:pt idx="2826">
                  <c:v>0.1412999999999926</c:v>
                </c:pt>
                <c:pt idx="2827">
                  <c:v>0.14134999999999259</c:v>
                </c:pt>
                <c:pt idx="2828">
                  <c:v>0.14139999999999259</c:v>
                </c:pt>
                <c:pt idx="2829">
                  <c:v>0.14144999999999258</c:v>
                </c:pt>
                <c:pt idx="2830">
                  <c:v>0.14149999999999258</c:v>
                </c:pt>
                <c:pt idx="2831">
                  <c:v>0.14154999999999257</c:v>
                </c:pt>
                <c:pt idx="2832">
                  <c:v>0.14159999999999257</c:v>
                </c:pt>
                <c:pt idx="2833">
                  <c:v>0.14164999999999256</c:v>
                </c:pt>
                <c:pt idx="2834">
                  <c:v>0.14169999999999255</c:v>
                </c:pt>
                <c:pt idx="2835">
                  <c:v>0.14174999999999255</c:v>
                </c:pt>
                <c:pt idx="2836">
                  <c:v>0.14179999999999254</c:v>
                </c:pt>
                <c:pt idx="2837">
                  <c:v>0.14184999999999254</c:v>
                </c:pt>
                <c:pt idx="2838">
                  <c:v>0.14189999999999253</c:v>
                </c:pt>
                <c:pt idx="2839">
                  <c:v>0.14194999999999253</c:v>
                </c:pt>
                <c:pt idx="2840">
                  <c:v>0.14199999999999252</c:v>
                </c:pt>
                <c:pt idx="2841">
                  <c:v>0.14204999999999252</c:v>
                </c:pt>
                <c:pt idx="2842">
                  <c:v>0.14209999999999251</c:v>
                </c:pt>
                <c:pt idx="2843">
                  <c:v>0.1421499999999925</c:v>
                </c:pt>
                <c:pt idx="2844">
                  <c:v>0.1421999999999925</c:v>
                </c:pt>
                <c:pt idx="2845">
                  <c:v>0.14224999999999249</c:v>
                </c:pt>
                <c:pt idx="2846">
                  <c:v>0.14229999999999249</c:v>
                </c:pt>
                <c:pt idx="2847">
                  <c:v>0.14234999999999248</c:v>
                </c:pt>
                <c:pt idx="2848">
                  <c:v>0.14239999999999248</c:v>
                </c:pt>
                <c:pt idx="2849">
                  <c:v>0.14244999999999247</c:v>
                </c:pt>
                <c:pt idx="2850">
                  <c:v>0.14249999999999247</c:v>
                </c:pt>
                <c:pt idx="2851">
                  <c:v>0.14254999999999246</c:v>
                </c:pt>
                <c:pt idx="2852">
                  <c:v>0.14259999999999246</c:v>
                </c:pt>
                <c:pt idx="2853">
                  <c:v>0.14264999999999245</c:v>
                </c:pt>
                <c:pt idx="2854">
                  <c:v>0.14269999999999244</c:v>
                </c:pt>
                <c:pt idx="2855">
                  <c:v>0.14274999999999244</c:v>
                </c:pt>
                <c:pt idx="2856">
                  <c:v>0.14279999999999243</c:v>
                </c:pt>
                <c:pt idx="2857">
                  <c:v>0.14284999999999243</c:v>
                </c:pt>
                <c:pt idx="2858">
                  <c:v>0.14289999999999242</c:v>
                </c:pt>
                <c:pt idx="2859">
                  <c:v>0.14294999999999242</c:v>
                </c:pt>
                <c:pt idx="2860">
                  <c:v>0.14299999999999241</c:v>
                </c:pt>
                <c:pt idx="2861">
                  <c:v>0.14304999999999241</c:v>
                </c:pt>
                <c:pt idx="2862">
                  <c:v>0.1430999999999924</c:v>
                </c:pt>
                <c:pt idx="2863">
                  <c:v>0.14314999999999239</c:v>
                </c:pt>
                <c:pt idx="2864">
                  <c:v>0.14319999999999239</c:v>
                </c:pt>
                <c:pt idx="2865">
                  <c:v>0.14324999999999238</c:v>
                </c:pt>
                <c:pt idx="2866">
                  <c:v>0.14329999999999238</c:v>
                </c:pt>
                <c:pt idx="2867">
                  <c:v>0.14334999999999237</c:v>
                </c:pt>
                <c:pt idx="2868">
                  <c:v>0.14339999999999237</c:v>
                </c:pt>
                <c:pt idx="2869">
                  <c:v>0.14344999999999236</c:v>
                </c:pt>
                <c:pt idx="2870">
                  <c:v>0.14349999999999236</c:v>
                </c:pt>
                <c:pt idx="2871">
                  <c:v>0.14354999999999235</c:v>
                </c:pt>
                <c:pt idx="2872">
                  <c:v>0.14359999999999234</c:v>
                </c:pt>
                <c:pt idx="2873">
                  <c:v>0.14364999999999234</c:v>
                </c:pt>
                <c:pt idx="2874">
                  <c:v>0.14369999999999233</c:v>
                </c:pt>
                <c:pt idx="2875">
                  <c:v>0.14374999999999233</c:v>
                </c:pt>
                <c:pt idx="2876">
                  <c:v>0.14379999999999232</c:v>
                </c:pt>
                <c:pt idx="2877">
                  <c:v>0.14384999999999232</c:v>
                </c:pt>
                <c:pt idx="2878">
                  <c:v>0.14389999999999231</c:v>
                </c:pt>
                <c:pt idx="2879">
                  <c:v>0.14394999999999231</c:v>
                </c:pt>
                <c:pt idx="2880">
                  <c:v>0.1439999999999923</c:v>
                </c:pt>
                <c:pt idx="2881">
                  <c:v>0.1440499999999923</c:v>
                </c:pt>
                <c:pt idx="2882">
                  <c:v>0.14409999999999229</c:v>
                </c:pt>
                <c:pt idx="2883">
                  <c:v>0.14414999999999228</c:v>
                </c:pt>
                <c:pt idx="2884">
                  <c:v>0.14419999999999228</c:v>
                </c:pt>
                <c:pt idx="2885">
                  <c:v>0.14424999999999227</c:v>
                </c:pt>
                <c:pt idx="2886">
                  <c:v>0.14429999999999227</c:v>
                </c:pt>
                <c:pt idx="2887">
                  <c:v>0.14434999999999226</c:v>
                </c:pt>
                <c:pt idx="2888">
                  <c:v>0.14439999999999226</c:v>
                </c:pt>
                <c:pt idx="2889">
                  <c:v>0.14444999999999225</c:v>
                </c:pt>
                <c:pt idx="2890">
                  <c:v>0.14449999999999225</c:v>
                </c:pt>
                <c:pt idx="2891">
                  <c:v>0.14454999999999224</c:v>
                </c:pt>
                <c:pt idx="2892">
                  <c:v>0.14459999999999223</c:v>
                </c:pt>
                <c:pt idx="2893">
                  <c:v>0.14464999999999223</c:v>
                </c:pt>
                <c:pt idx="2894">
                  <c:v>0.14469999999999222</c:v>
                </c:pt>
                <c:pt idx="2895">
                  <c:v>0.14474999999999222</c:v>
                </c:pt>
                <c:pt idx="2896">
                  <c:v>0.14479999999999221</c:v>
                </c:pt>
                <c:pt idx="2897">
                  <c:v>0.14484999999999221</c:v>
                </c:pt>
                <c:pt idx="2898">
                  <c:v>0.1448999999999922</c:v>
                </c:pt>
                <c:pt idx="2899">
                  <c:v>0.1449499999999922</c:v>
                </c:pt>
                <c:pt idx="2900">
                  <c:v>0.14499999999999219</c:v>
                </c:pt>
                <c:pt idx="2901">
                  <c:v>0.14504999999999219</c:v>
                </c:pt>
                <c:pt idx="2902">
                  <c:v>0.14509999999999218</c:v>
                </c:pt>
                <c:pt idx="2903">
                  <c:v>0.14514999999999217</c:v>
                </c:pt>
                <c:pt idx="2904">
                  <c:v>0.14519999999999217</c:v>
                </c:pt>
                <c:pt idx="2905">
                  <c:v>0.14524999999999216</c:v>
                </c:pt>
                <c:pt idx="2906">
                  <c:v>0.14529999999999216</c:v>
                </c:pt>
                <c:pt idx="2907">
                  <c:v>0.14534999999999215</c:v>
                </c:pt>
                <c:pt idx="2908">
                  <c:v>0.14539999999999215</c:v>
                </c:pt>
                <c:pt idx="2909">
                  <c:v>0.14544999999999214</c:v>
                </c:pt>
                <c:pt idx="2910">
                  <c:v>0.14549999999999214</c:v>
                </c:pt>
                <c:pt idx="2911">
                  <c:v>0.14554999999999213</c:v>
                </c:pt>
                <c:pt idx="2912">
                  <c:v>0.14559999999999212</c:v>
                </c:pt>
                <c:pt idx="2913">
                  <c:v>0.14564999999999212</c:v>
                </c:pt>
                <c:pt idx="2914">
                  <c:v>0.14569999999999211</c:v>
                </c:pt>
                <c:pt idx="2915">
                  <c:v>0.14574999999999211</c:v>
                </c:pt>
                <c:pt idx="2916">
                  <c:v>0.1457999999999921</c:v>
                </c:pt>
                <c:pt idx="2917">
                  <c:v>0.1458499999999921</c:v>
                </c:pt>
                <c:pt idx="2918">
                  <c:v>0.14589999999999209</c:v>
                </c:pt>
                <c:pt idx="2919">
                  <c:v>0.14594999999999209</c:v>
                </c:pt>
                <c:pt idx="2920">
                  <c:v>0.14599999999999208</c:v>
                </c:pt>
                <c:pt idx="2921">
                  <c:v>0.14604999999999208</c:v>
                </c:pt>
                <c:pt idx="2922">
                  <c:v>0.14609999999999207</c:v>
                </c:pt>
                <c:pt idx="2923">
                  <c:v>0.14614999999999206</c:v>
                </c:pt>
                <c:pt idx="2924">
                  <c:v>0.14619999999999206</c:v>
                </c:pt>
                <c:pt idx="2925">
                  <c:v>0.14624999999999205</c:v>
                </c:pt>
                <c:pt idx="2926">
                  <c:v>0.14629999999999205</c:v>
                </c:pt>
                <c:pt idx="2927">
                  <c:v>0.14634999999999204</c:v>
                </c:pt>
                <c:pt idx="2928">
                  <c:v>0.14639999999999204</c:v>
                </c:pt>
                <c:pt idx="2929">
                  <c:v>0.14644999999999203</c:v>
                </c:pt>
                <c:pt idx="2930">
                  <c:v>0.14649999999999203</c:v>
                </c:pt>
                <c:pt idx="2931">
                  <c:v>0.14654999999999202</c:v>
                </c:pt>
                <c:pt idx="2932">
                  <c:v>0.14659999999999201</c:v>
                </c:pt>
                <c:pt idx="2933">
                  <c:v>0.14664999999999201</c:v>
                </c:pt>
                <c:pt idx="2934">
                  <c:v>0.146699999999992</c:v>
                </c:pt>
                <c:pt idx="2935">
                  <c:v>0.146749999999992</c:v>
                </c:pt>
                <c:pt idx="2936">
                  <c:v>0.14679999999999199</c:v>
                </c:pt>
                <c:pt idx="2937">
                  <c:v>0.14684999999999199</c:v>
                </c:pt>
                <c:pt idx="2938">
                  <c:v>0.14689999999999198</c:v>
                </c:pt>
                <c:pt idx="2939">
                  <c:v>0.14694999999999198</c:v>
                </c:pt>
                <c:pt idx="2940">
                  <c:v>0.14699999999999197</c:v>
                </c:pt>
                <c:pt idx="2941">
                  <c:v>0.14704999999999196</c:v>
                </c:pt>
                <c:pt idx="2942">
                  <c:v>0.14709999999999196</c:v>
                </c:pt>
                <c:pt idx="2943">
                  <c:v>0.14714999999999195</c:v>
                </c:pt>
                <c:pt idx="2944">
                  <c:v>0.14719999999999195</c:v>
                </c:pt>
                <c:pt idx="2945">
                  <c:v>0.14724999999999194</c:v>
                </c:pt>
                <c:pt idx="2946">
                  <c:v>0.14729999999999194</c:v>
                </c:pt>
                <c:pt idx="2947">
                  <c:v>0.14734999999999193</c:v>
                </c:pt>
                <c:pt idx="2948">
                  <c:v>0.14739999999999193</c:v>
                </c:pt>
                <c:pt idx="2949">
                  <c:v>0.14744999999999192</c:v>
                </c:pt>
                <c:pt idx="2950">
                  <c:v>0.14749999999999192</c:v>
                </c:pt>
                <c:pt idx="2951">
                  <c:v>0.14754999999999191</c:v>
                </c:pt>
                <c:pt idx="2952">
                  <c:v>0.1475999999999919</c:v>
                </c:pt>
                <c:pt idx="2953">
                  <c:v>0.1476499999999919</c:v>
                </c:pt>
                <c:pt idx="2954">
                  <c:v>0.14769999999999189</c:v>
                </c:pt>
                <c:pt idx="2955">
                  <c:v>0.14774999999999189</c:v>
                </c:pt>
                <c:pt idx="2956">
                  <c:v>0.14779999999999188</c:v>
                </c:pt>
                <c:pt idx="2957">
                  <c:v>0.14784999999999188</c:v>
                </c:pt>
                <c:pt idx="2958">
                  <c:v>0.14789999999999187</c:v>
                </c:pt>
                <c:pt idx="2959">
                  <c:v>0.14794999999999187</c:v>
                </c:pt>
                <c:pt idx="2960">
                  <c:v>0.14799999999999186</c:v>
                </c:pt>
                <c:pt idx="2961">
                  <c:v>0.14804999999999185</c:v>
                </c:pt>
                <c:pt idx="2962">
                  <c:v>0.14809999999999185</c:v>
                </c:pt>
                <c:pt idx="2963">
                  <c:v>0.14814999999999184</c:v>
                </c:pt>
                <c:pt idx="2964">
                  <c:v>0.14819999999999184</c:v>
                </c:pt>
                <c:pt idx="2965">
                  <c:v>0.14824999999999183</c:v>
                </c:pt>
                <c:pt idx="2966">
                  <c:v>0.14829999999999183</c:v>
                </c:pt>
                <c:pt idx="2967">
                  <c:v>0.14834999999999182</c:v>
                </c:pt>
                <c:pt idx="2968">
                  <c:v>0.14839999999999182</c:v>
                </c:pt>
                <c:pt idx="2969">
                  <c:v>0.14844999999999181</c:v>
                </c:pt>
                <c:pt idx="2970">
                  <c:v>0.14849999999999181</c:v>
                </c:pt>
                <c:pt idx="2971">
                  <c:v>0.1485499999999918</c:v>
                </c:pt>
                <c:pt idx="2972">
                  <c:v>0.14859999999999179</c:v>
                </c:pt>
                <c:pt idx="2973">
                  <c:v>0.14864999999999179</c:v>
                </c:pt>
                <c:pt idx="2974">
                  <c:v>0.14869999999999178</c:v>
                </c:pt>
                <c:pt idx="2975">
                  <c:v>0.14874999999999178</c:v>
                </c:pt>
                <c:pt idx="2976">
                  <c:v>0.14879999999999177</c:v>
                </c:pt>
                <c:pt idx="2977">
                  <c:v>0.14884999999999177</c:v>
                </c:pt>
                <c:pt idx="2978">
                  <c:v>0.14889999999999176</c:v>
                </c:pt>
                <c:pt idx="2979">
                  <c:v>0.14894999999999176</c:v>
                </c:pt>
                <c:pt idx="2980">
                  <c:v>0.14899999999999175</c:v>
                </c:pt>
                <c:pt idx="2981">
                  <c:v>0.14904999999999174</c:v>
                </c:pt>
                <c:pt idx="2982">
                  <c:v>0.14909999999999174</c:v>
                </c:pt>
                <c:pt idx="2983">
                  <c:v>0.14914999999999173</c:v>
                </c:pt>
                <c:pt idx="2984">
                  <c:v>0.14919999999999173</c:v>
                </c:pt>
                <c:pt idx="2985">
                  <c:v>0.14924999999999172</c:v>
                </c:pt>
                <c:pt idx="2986">
                  <c:v>0.14929999999999172</c:v>
                </c:pt>
                <c:pt idx="2987">
                  <c:v>0.14934999999999171</c:v>
                </c:pt>
                <c:pt idx="2988">
                  <c:v>0.14939999999999171</c:v>
                </c:pt>
                <c:pt idx="2989">
                  <c:v>0.1494499999999917</c:v>
                </c:pt>
                <c:pt idx="2990">
                  <c:v>0.1494999999999917</c:v>
                </c:pt>
                <c:pt idx="2991">
                  <c:v>0.14954999999999169</c:v>
                </c:pt>
                <c:pt idx="2992">
                  <c:v>0.14959999999999168</c:v>
                </c:pt>
                <c:pt idx="2993">
                  <c:v>0.14964999999999168</c:v>
                </c:pt>
                <c:pt idx="2994">
                  <c:v>0.14969999999999167</c:v>
                </c:pt>
                <c:pt idx="2995">
                  <c:v>0.14974999999999167</c:v>
                </c:pt>
                <c:pt idx="2996">
                  <c:v>0.14979999999999166</c:v>
                </c:pt>
                <c:pt idx="2997">
                  <c:v>0.14984999999999166</c:v>
                </c:pt>
                <c:pt idx="2998">
                  <c:v>0.14989999999999165</c:v>
                </c:pt>
                <c:pt idx="2999">
                  <c:v>0.14994999999999165</c:v>
                </c:pt>
                <c:pt idx="3000">
                  <c:v>0.14999999999999164</c:v>
                </c:pt>
                <c:pt idx="3001">
                  <c:v>0.15004999999999163</c:v>
                </c:pt>
                <c:pt idx="3002">
                  <c:v>0.15009999999999163</c:v>
                </c:pt>
                <c:pt idx="3003">
                  <c:v>0.15014999999999162</c:v>
                </c:pt>
                <c:pt idx="3004">
                  <c:v>0.15019999999999162</c:v>
                </c:pt>
                <c:pt idx="3005">
                  <c:v>0.15024999999999161</c:v>
                </c:pt>
                <c:pt idx="3006">
                  <c:v>0.15029999999999161</c:v>
                </c:pt>
                <c:pt idx="3007">
                  <c:v>0.1503499999999916</c:v>
                </c:pt>
                <c:pt idx="3008">
                  <c:v>0.1503999999999916</c:v>
                </c:pt>
                <c:pt idx="3009">
                  <c:v>0.15044999999999159</c:v>
                </c:pt>
                <c:pt idx="3010">
                  <c:v>0.15049999999999158</c:v>
                </c:pt>
                <c:pt idx="3011">
                  <c:v>0.15054999999999158</c:v>
                </c:pt>
                <c:pt idx="3012">
                  <c:v>0.15059999999999157</c:v>
                </c:pt>
                <c:pt idx="3013">
                  <c:v>0.15064999999999157</c:v>
                </c:pt>
                <c:pt idx="3014">
                  <c:v>0.15069999999999156</c:v>
                </c:pt>
                <c:pt idx="3015">
                  <c:v>0.15074999999999156</c:v>
                </c:pt>
                <c:pt idx="3016">
                  <c:v>0.15079999999999155</c:v>
                </c:pt>
                <c:pt idx="3017">
                  <c:v>0.15084999999999155</c:v>
                </c:pt>
                <c:pt idx="3018">
                  <c:v>0.15089999999999154</c:v>
                </c:pt>
                <c:pt idx="3019">
                  <c:v>0.15094999999999154</c:v>
                </c:pt>
                <c:pt idx="3020">
                  <c:v>0.15099999999999153</c:v>
                </c:pt>
                <c:pt idx="3021">
                  <c:v>0.15104999999999152</c:v>
                </c:pt>
                <c:pt idx="3022">
                  <c:v>0.15109999999999152</c:v>
                </c:pt>
                <c:pt idx="3023">
                  <c:v>0.15114999999999151</c:v>
                </c:pt>
                <c:pt idx="3024">
                  <c:v>0.15119999999999151</c:v>
                </c:pt>
                <c:pt idx="3025">
                  <c:v>0.1512499999999915</c:v>
                </c:pt>
                <c:pt idx="3026">
                  <c:v>0.1512999999999915</c:v>
                </c:pt>
                <c:pt idx="3027">
                  <c:v>0.15134999999999149</c:v>
                </c:pt>
                <c:pt idx="3028">
                  <c:v>0.15139999999999149</c:v>
                </c:pt>
                <c:pt idx="3029">
                  <c:v>0.15144999999999148</c:v>
                </c:pt>
                <c:pt idx="3030">
                  <c:v>0.15149999999999147</c:v>
                </c:pt>
                <c:pt idx="3031">
                  <c:v>0.15154999999999147</c:v>
                </c:pt>
                <c:pt idx="3032">
                  <c:v>0.15159999999999146</c:v>
                </c:pt>
                <c:pt idx="3033">
                  <c:v>0.15164999999999146</c:v>
                </c:pt>
                <c:pt idx="3034">
                  <c:v>0.15169999999999145</c:v>
                </c:pt>
                <c:pt idx="3035">
                  <c:v>0.15174999999999145</c:v>
                </c:pt>
                <c:pt idx="3036">
                  <c:v>0.15179999999999144</c:v>
                </c:pt>
                <c:pt idx="3037">
                  <c:v>0.15184999999999144</c:v>
                </c:pt>
                <c:pt idx="3038">
                  <c:v>0.15189999999999143</c:v>
                </c:pt>
                <c:pt idx="3039">
                  <c:v>0.15194999999999143</c:v>
                </c:pt>
                <c:pt idx="3040">
                  <c:v>0.15199999999999142</c:v>
                </c:pt>
                <c:pt idx="3041">
                  <c:v>0.15204999999999141</c:v>
                </c:pt>
                <c:pt idx="3042">
                  <c:v>0.15209999999999141</c:v>
                </c:pt>
                <c:pt idx="3043">
                  <c:v>0.1521499999999914</c:v>
                </c:pt>
                <c:pt idx="3044">
                  <c:v>0.1521999999999914</c:v>
                </c:pt>
                <c:pt idx="3045">
                  <c:v>0.15224999999999139</c:v>
                </c:pt>
                <c:pt idx="3046">
                  <c:v>0.15229999999999139</c:v>
                </c:pt>
                <c:pt idx="3047">
                  <c:v>0.15234999999999138</c:v>
                </c:pt>
                <c:pt idx="3048">
                  <c:v>0.15239999999999138</c:v>
                </c:pt>
                <c:pt idx="3049">
                  <c:v>0.15244999999999137</c:v>
                </c:pt>
                <c:pt idx="3050">
                  <c:v>0.15249999999999136</c:v>
                </c:pt>
                <c:pt idx="3051">
                  <c:v>0.15254999999999136</c:v>
                </c:pt>
                <c:pt idx="3052">
                  <c:v>0.15259999999999135</c:v>
                </c:pt>
                <c:pt idx="3053">
                  <c:v>0.15264999999999135</c:v>
                </c:pt>
                <c:pt idx="3054">
                  <c:v>0.15269999999999134</c:v>
                </c:pt>
                <c:pt idx="3055">
                  <c:v>0.15274999999999134</c:v>
                </c:pt>
                <c:pt idx="3056">
                  <c:v>0.15279999999999133</c:v>
                </c:pt>
                <c:pt idx="3057">
                  <c:v>0.15284999999999133</c:v>
                </c:pt>
                <c:pt idx="3058">
                  <c:v>0.15289999999999132</c:v>
                </c:pt>
                <c:pt idx="3059">
                  <c:v>0.15294999999999132</c:v>
                </c:pt>
                <c:pt idx="3060">
                  <c:v>0.15299999999999131</c:v>
                </c:pt>
                <c:pt idx="3061">
                  <c:v>0.1530499999999913</c:v>
                </c:pt>
                <c:pt idx="3062">
                  <c:v>0.1530999999999913</c:v>
                </c:pt>
                <c:pt idx="3063">
                  <c:v>0.15314999999999129</c:v>
                </c:pt>
                <c:pt idx="3064">
                  <c:v>0.15319999999999129</c:v>
                </c:pt>
                <c:pt idx="3065">
                  <c:v>0.15324999999999128</c:v>
                </c:pt>
                <c:pt idx="3066">
                  <c:v>0.15329999999999128</c:v>
                </c:pt>
                <c:pt idx="3067">
                  <c:v>0.15334999999999127</c:v>
                </c:pt>
                <c:pt idx="3068">
                  <c:v>0.15339999999999127</c:v>
                </c:pt>
                <c:pt idx="3069">
                  <c:v>0.15344999999999126</c:v>
                </c:pt>
                <c:pt idx="3070">
                  <c:v>0.15349999999999125</c:v>
                </c:pt>
                <c:pt idx="3071">
                  <c:v>0.15354999999999125</c:v>
                </c:pt>
                <c:pt idx="3072">
                  <c:v>0.15359999999999124</c:v>
                </c:pt>
                <c:pt idx="3073">
                  <c:v>0.15364999999999124</c:v>
                </c:pt>
                <c:pt idx="3074">
                  <c:v>0.15369999999999123</c:v>
                </c:pt>
                <c:pt idx="3075">
                  <c:v>0.15374999999999123</c:v>
                </c:pt>
                <c:pt idx="3076">
                  <c:v>0.15379999999999122</c:v>
                </c:pt>
                <c:pt idx="3077">
                  <c:v>0.15384999999999122</c:v>
                </c:pt>
                <c:pt idx="3078">
                  <c:v>0.15389999999999121</c:v>
                </c:pt>
                <c:pt idx="3079">
                  <c:v>0.1539499999999912</c:v>
                </c:pt>
                <c:pt idx="3080">
                  <c:v>0.1539999999999912</c:v>
                </c:pt>
                <c:pt idx="3081">
                  <c:v>0.15404999999999119</c:v>
                </c:pt>
                <c:pt idx="3082">
                  <c:v>0.15409999999999119</c:v>
                </c:pt>
                <c:pt idx="3083">
                  <c:v>0.15414999999999118</c:v>
                </c:pt>
                <c:pt idx="3084">
                  <c:v>0.15419999999999118</c:v>
                </c:pt>
                <c:pt idx="3085">
                  <c:v>0.15424999999999117</c:v>
                </c:pt>
                <c:pt idx="3086">
                  <c:v>0.15429999999999117</c:v>
                </c:pt>
                <c:pt idx="3087">
                  <c:v>0.15434999999999116</c:v>
                </c:pt>
                <c:pt idx="3088">
                  <c:v>0.15439999999999116</c:v>
                </c:pt>
                <c:pt idx="3089">
                  <c:v>0.15444999999999115</c:v>
                </c:pt>
                <c:pt idx="3090">
                  <c:v>0.15449999999999114</c:v>
                </c:pt>
                <c:pt idx="3091">
                  <c:v>0.15454999999999114</c:v>
                </c:pt>
                <c:pt idx="3092">
                  <c:v>0.15459999999999113</c:v>
                </c:pt>
                <c:pt idx="3093">
                  <c:v>0.15464999999999113</c:v>
                </c:pt>
                <c:pt idx="3094">
                  <c:v>0.15469999999999112</c:v>
                </c:pt>
                <c:pt idx="3095">
                  <c:v>0.15474999999999112</c:v>
                </c:pt>
                <c:pt idx="3096">
                  <c:v>0.15479999999999111</c:v>
                </c:pt>
                <c:pt idx="3097">
                  <c:v>0.15484999999999111</c:v>
                </c:pt>
                <c:pt idx="3098">
                  <c:v>0.1548999999999911</c:v>
                </c:pt>
                <c:pt idx="3099">
                  <c:v>0.15494999999999109</c:v>
                </c:pt>
                <c:pt idx="3100">
                  <c:v>0.15499999999999109</c:v>
                </c:pt>
                <c:pt idx="3101">
                  <c:v>0.15504999999999108</c:v>
                </c:pt>
                <c:pt idx="3102">
                  <c:v>0.15509999999999108</c:v>
                </c:pt>
                <c:pt idx="3103">
                  <c:v>0.15514999999999107</c:v>
                </c:pt>
                <c:pt idx="3104">
                  <c:v>0.15519999999999107</c:v>
                </c:pt>
                <c:pt idx="3105">
                  <c:v>0.15524999999999106</c:v>
                </c:pt>
                <c:pt idx="3106">
                  <c:v>0.15529999999999106</c:v>
                </c:pt>
                <c:pt idx="3107">
                  <c:v>0.15534999999999105</c:v>
                </c:pt>
                <c:pt idx="3108">
                  <c:v>0.15539999999999105</c:v>
                </c:pt>
                <c:pt idx="3109">
                  <c:v>0.15544999999999104</c:v>
                </c:pt>
                <c:pt idx="3110">
                  <c:v>0.15549999999999103</c:v>
                </c:pt>
                <c:pt idx="3111">
                  <c:v>0.15554999999999103</c:v>
                </c:pt>
                <c:pt idx="3112">
                  <c:v>0.15559999999999102</c:v>
                </c:pt>
                <c:pt idx="3113">
                  <c:v>0.15564999999999102</c:v>
                </c:pt>
                <c:pt idx="3114">
                  <c:v>0.15569999999999101</c:v>
                </c:pt>
                <c:pt idx="3115">
                  <c:v>0.15574999999999101</c:v>
                </c:pt>
                <c:pt idx="3116">
                  <c:v>0.155799999999991</c:v>
                </c:pt>
                <c:pt idx="3117">
                  <c:v>0.155849999999991</c:v>
                </c:pt>
                <c:pt idx="3118">
                  <c:v>0.15589999999999099</c:v>
                </c:pt>
                <c:pt idx="3119">
                  <c:v>0.15594999999999098</c:v>
                </c:pt>
                <c:pt idx="3120">
                  <c:v>0.15599999999999098</c:v>
                </c:pt>
                <c:pt idx="3121">
                  <c:v>0.15604999999999097</c:v>
                </c:pt>
                <c:pt idx="3122">
                  <c:v>0.15609999999999097</c:v>
                </c:pt>
                <c:pt idx="3123">
                  <c:v>0.15614999999999096</c:v>
                </c:pt>
                <c:pt idx="3124">
                  <c:v>0.15619999999999096</c:v>
                </c:pt>
                <c:pt idx="3125">
                  <c:v>0.15624999999999095</c:v>
                </c:pt>
                <c:pt idx="3126">
                  <c:v>0.15629999999999095</c:v>
                </c:pt>
                <c:pt idx="3127">
                  <c:v>0.15634999999999094</c:v>
                </c:pt>
                <c:pt idx="3128">
                  <c:v>0.15639999999999094</c:v>
                </c:pt>
                <c:pt idx="3129">
                  <c:v>0.15644999999999093</c:v>
                </c:pt>
                <c:pt idx="3130">
                  <c:v>0.15649999999999092</c:v>
                </c:pt>
                <c:pt idx="3131">
                  <c:v>0.15654999999999092</c:v>
                </c:pt>
                <c:pt idx="3132">
                  <c:v>0.15659999999999091</c:v>
                </c:pt>
                <c:pt idx="3133">
                  <c:v>0.15664999999999091</c:v>
                </c:pt>
                <c:pt idx="3134">
                  <c:v>0.1566999999999909</c:v>
                </c:pt>
                <c:pt idx="3135">
                  <c:v>0.1567499999999909</c:v>
                </c:pt>
                <c:pt idx="3136">
                  <c:v>0.15679999999999089</c:v>
                </c:pt>
                <c:pt idx="3137">
                  <c:v>0.15684999999999089</c:v>
                </c:pt>
                <c:pt idx="3138">
                  <c:v>0.15689999999999088</c:v>
                </c:pt>
                <c:pt idx="3139">
                  <c:v>0.15694999999999087</c:v>
                </c:pt>
                <c:pt idx="3140">
                  <c:v>0.15699999999999087</c:v>
                </c:pt>
                <c:pt idx="3141">
                  <c:v>0.15704999999999086</c:v>
                </c:pt>
                <c:pt idx="3142">
                  <c:v>0.15709999999999086</c:v>
                </c:pt>
                <c:pt idx="3143">
                  <c:v>0.15714999999999085</c:v>
                </c:pt>
                <c:pt idx="3144">
                  <c:v>0.15719999999999085</c:v>
                </c:pt>
                <c:pt idx="3145">
                  <c:v>0.15724999999999084</c:v>
                </c:pt>
                <c:pt idx="3146">
                  <c:v>0.15729999999999084</c:v>
                </c:pt>
                <c:pt idx="3147">
                  <c:v>0.15734999999999083</c:v>
                </c:pt>
                <c:pt idx="3148">
                  <c:v>0.15739999999999083</c:v>
                </c:pt>
                <c:pt idx="3149">
                  <c:v>0.15744999999999082</c:v>
                </c:pt>
                <c:pt idx="3150">
                  <c:v>0.15749999999999081</c:v>
                </c:pt>
                <c:pt idx="3151">
                  <c:v>0.15754999999999081</c:v>
                </c:pt>
                <c:pt idx="3152">
                  <c:v>0.1575999999999908</c:v>
                </c:pt>
                <c:pt idx="3153">
                  <c:v>0.1576499999999908</c:v>
                </c:pt>
                <c:pt idx="3154">
                  <c:v>0.15769999999999079</c:v>
                </c:pt>
                <c:pt idx="3155">
                  <c:v>0.15774999999999079</c:v>
                </c:pt>
                <c:pt idx="3156">
                  <c:v>0.15779999999999078</c:v>
                </c:pt>
                <c:pt idx="3157">
                  <c:v>0.15784999999999078</c:v>
                </c:pt>
                <c:pt idx="3158">
                  <c:v>0.15789999999999077</c:v>
                </c:pt>
                <c:pt idx="3159">
                  <c:v>0.15794999999999076</c:v>
                </c:pt>
                <c:pt idx="3160">
                  <c:v>0.15799999999999076</c:v>
                </c:pt>
                <c:pt idx="3161">
                  <c:v>0.15804999999999075</c:v>
                </c:pt>
                <c:pt idx="3162">
                  <c:v>0.15809999999999075</c:v>
                </c:pt>
                <c:pt idx="3163">
                  <c:v>0.15814999999999074</c:v>
                </c:pt>
                <c:pt idx="3164">
                  <c:v>0.15819999999999074</c:v>
                </c:pt>
                <c:pt idx="3165">
                  <c:v>0.15824999999999073</c:v>
                </c:pt>
                <c:pt idx="3166">
                  <c:v>0.15829999999999073</c:v>
                </c:pt>
                <c:pt idx="3167">
                  <c:v>0.15834999999999072</c:v>
                </c:pt>
                <c:pt idx="3168">
                  <c:v>0.15839999999999071</c:v>
                </c:pt>
                <c:pt idx="3169">
                  <c:v>0.15844999999999071</c:v>
                </c:pt>
                <c:pt idx="3170">
                  <c:v>0.1584999999999907</c:v>
                </c:pt>
                <c:pt idx="3171">
                  <c:v>0.1585499999999907</c:v>
                </c:pt>
                <c:pt idx="3172">
                  <c:v>0.15859999999999069</c:v>
                </c:pt>
                <c:pt idx="3173">
                  <c:v>0.15864999999999069</c:v>
                </c:pt>
                <c:pt idx="3174">
                  <c:v>0.15869999999999068</c:v>
                </c:pt>
                <c:pt idx="3175">
                  <c:v>0.15874999999999068</c:v>
                </c:pt>
                <c:pt idx="3176">
                  <c:v>0.15879999999999067</c:v>
                </c:pt>
                <c:pt idx="3177">
                  <c:v>0.15884999999999067</c:v>
                </c:pt>
                <c:pt idx="3178">
                  <c:v>0.15889999999999066</c:v>
                </c:pt>
                <c:pt idx="3179">
                  <c:v>0.15894999999999065</c:v>
                </c:pt>
                <c:pt idx="3180">
                  <c:v>0.15899999999999065</c:v>
                </c:pt>
                <c:pt idx="3181">
                  <c:v>0.15904999999999064</c:v>
                </c:pt>
                <c:pt idx="3182">
                  <c:v>0.15909999999999064</c:v>
                </c:pt>
                <c:pt idx="3183">
                  <c:v>0.15914999999999063</c:v>
                </c:pt>
                <c:pt idx="3184">
                  <c:v>0.15919999999999063</c:v>
                </c:pt>
                <c:pt idx="3185">
                  <c:v>0.15924999999999062</c:v>
                </c:pt>
                <c:pt idx="3186">
                  <c:v>0.15929999999999062</c:v>
                </c:pt>
                <c:pt idx="3187">
                  <c:v>0.15934999999999061</c:v>
                </c:pt>
                <c:pt idx="3188">
                  <c:v>0.1593999999999906</c:v>
                </c:pt>
                <c:pt idx="3189">
                  <c:v>0.1594499999999906</c:v>
                </c:pt>
                <c:pt idx="3190">
                  <c:v>0.15949999999999059</c:v>
                </c:pt>
                <c:pt idx="3191">
                  <c:v>0.15954999999999059</c:v>
                </c:pt>
                <c:pt idx="3192">
                  <c:v>0.15959999999999058</c:v>
                </c:pt>
                <c:pt idx="3193">
                  <c:v>0.15964999999999058</c:v>
                </c:pt>
                <c:pt idx="3194">
                  <c:v>0.15969999999999057</c:v>
                </c:pt>
                <c:pt idx="3195">
                  <c:v>0.15974999999999057</c:v>
                </c:pt>
                <c:pt idx="3196">
                  <c:v>0.15979999999999056</c:v>
                </c:pt>
                <c:pt idx="3197">
                  <c:v>0.15984999999999056</c:v>
                </c:pt>
                <c:pt idx="3198">
                  <c:v>0.15989999999999055</c:v>
                </c:pt>
                <c:pt idx="3199">
                  <c:v>0.15994999999999054</c:v>
                </c:pt>
                <c:pt idx="3200">
                  <c:v>0.15999999999999054</c:v>
                </c:pt>
                <c:pt idx="3201">
                  <c:v>0.16004999999999053</c:v>
                </c:pt>
                <c:pt idx="3202">
                  <c:v>0.16009999999999053</c:v>
                </c:pt>
                <c:pt idx="3203">
                  <c:v>0.16014999999999052</c:v>
                </c:pt>
                <c:pt idx="3204">
                  <c:v>0.16019999999999052</c:v>
                </c:pt>
                <c:pt idx="3205">
                  <c:v>0.16024999999999051</c:v>
                </c:pt>
                <c:pt idx="3206">
                  <c:v>0.16029999999999051</c:v>
                </c:pt>
                <c:pt idx="3207">
                  <c:v>0.1603499999999905</c:v>
                </c:pt>
                <c:pt idx="3208">
                  <c:v>0.16039999999999049</c:v>
                </c:pt>
                <c:pt idx="3209">
                  <c:v>0.16044999999999049</c:v>
                </c:pt>
                <c:pt idx="3210">
                  <c:v>0.16049999999999048</c:v>
                </c:pt>
                <c:pt idx="3211">
                  <c:v>0.16054999999999048</c:v>
                </c:pt>
                <c:pt idx="3212">
                  <c:v>0.16059999999999047</c:v>
                </c:pt>
                <c:pt idx="3213">
                  <c:v>0.16064999999999047</c:v>
                </c:pt>
                <c:pt idx="3214">
                  <c:v>0.16069999999999046</c:v>
                </c:pt>
                <c:pt idx="3215">
                  <c:v>0.16074999999999046</c:v>
                </c:pt>
                <c:pt idx="3216">
                  <c:v>0.16079999999999045</c:v>
                </c:pt>
                <c:pt idx="3217">
                  <c:v>0.16084999999999045</c:v>
                </c:pt>
                <c:pt idx="3218">
                  <c:v>0.16089999999999044</c:v>
                </c:pt>
                <c:pt idx="3219">
                  <c:v>0.16094999999999043</c:v>
                </c:pt>
                <c:pt idx="3220">
                  <c:v>0.16099999999999043</c:v>
                </c:pt>
                <c:pt idx="3221">
                  <c:v>0.16104999999999042</c:v>
                </c:pt>
                <c:pt idx="3222">
                  <c:v>0.16109999999999042</c:v>
                </c:pt>
                <c:pt idx="3223">
                  <c:v>0.16114999999999041</c:v>
                </c:pt>
                <c:pt idx="3224">
                  <c:v>0.16119999999999041</c:v>
                </c:pt>
                <c:pt idx="3225">
                  <c:v>0.1612499999999904</c:v>
                </c:pt>
                <c:pt idx="3226">
                  <c:v>0.1612999999999904</c:v>
                </c:pt>
                <c:pt idx="3227">
                  <c:v>0.16134999999999039</c:v>
                </c:pt>
                <c:pt idx="3228">
                  <c:v>0.16139999999999038</c:v>
                </c:pt>
                <c:pt idx="3229">
                  <c:v>0.16144999999999038</c:v>
                </c:pt>
                <c:pt idx="3230">
                  <c:v>0.16149999999999037</c:v>
                </c:pt>
                <c:pt idx="3231">
                  <c:v>0.16154999999999037</c:v>
                </c:pt>
                <c:pt idx="3232">
                  <c:v>0.16159999999999036</c:v>
                </c:pt>
                <c:pt idx="3233">
                  <c:v>0.16164999999999036</c:v>
                </c:pt>
                <c:pt idx="3234">
                  <c:v>0.16169999999999035</c:v>
                </c:pt>
                <c:pt idx="3235">
                  <c:v>0.16174999999999035</c:v>
                </c:pt>
                <c:pt idx="3236">
                  <c:v>0.16179999999999034</c:v>
                </c:pt>
                <c:pt idx="3237">
                  <c:v>0.16184999999999033</c:v>
                </c:pt>
                <c:pt idx="3238">
                  <c:v>0.16189999999999033</c:v>
                </c:pt>
                <c:pt idx="3239">
                  <c:v>0.16194999999999032</c:v>
                </c:pt>
                <c:pt idx="3240">
                  <c:v>0.16199999999999032</c:v>
                </c:pt>
                <c:pt idx="3241">
                  <c:v>0.16204999999999031</c:v>
                </c:pt>
                <c:pt idx="3242">
                  <c:v>0.16209999999999031</c:v>
                </c:pt>
                <c:pt idx="3243">
                  <c:v>0.1621499999999903</c:v>
                </c:pt>
                <c:pt idx="3244">
                  <c:v>0.1621999999999903</c:v>
                </c:pt>
                <c:pt idx="3245">
                  <c:v>0.16224999999999029</c:v>
                </c:pt>
                <c:pt idx="3246">
                  <c:v>0.16229999999999029</c:v>
                </c:pt>
                <c:pt idx="3247">
                  <c:v>0.16234999999999028</c:v>
                </c:pt>
                <c:pt idx="3248">
                  <c:v>0.16239999999999027</c:v>
                </c:pt>
                <c:pt idx="3249">
                  <c:v>0.16244999999999027</c:v>
                </c:pt>
                <c:pt idx="3250">
                  <c:v>0.16249999999999026</c:v>
                </c:pt>
                <c:pt idx="3251">
                  <c:v>0.16254999999999026</c:v>
                </c:pt>
                <c:pt idx="3252">
                  <c:v>0.16259999999999025</c:v>
                </c:pt>
                <c:pt idx="3253">
                  <c:v>0.16264999999999025</c:v>
                </c:pt>
                <c:pt idx="3254">
                  <c:v>0.16269999999999024</c:v>
                </c:pt>
                <c:pt idx="3255">
                  <c:v>0.16274999999999024</c:v>
                </c:pt>
                <c:pt idx="3256">
                  <c:v>0.16279999999999023</c:v>
                </c:pt>
                <c:pt idx="3257">
                  <c:v>0.16284999999999022</c:v>
                </c:pt>
                <c:pt idx="3258">
                  <c:v>0.16289999999999022</c:v>
                </c:pt>
                <c:pt idx="3259">
                  <c:v>0.16294999999999021</c:v>
                </c:pt>
                <c:pt idx="3260">
                  <c:v>0.16299999999999021</c:v>
                </c:pt>
                <c:pt idx="3261">
                  <c:v>0.1630499999999902</c:v>
                </c:pt>
                <c:pt idx="3262">
                  <c:v>0.1630999999999902</c:v>
                </c:pt>
                <c:pt idx="3263">
                  <c:v>0.16314999999999019</c:v>
                </c:pt>
                <c:pt idx="3264">
                  <c:v>0.16319999999999019</c:v>
                </c:pt>
                <c:pt idx="3265">
                  <c:v>0.16324999999999018</c:v>
                </c:pt>
                <c:pt idx="3266">
                  <c:v>0.16329999999999018</c:v>
                </c:pt>
                <c:pt idx="3267">
                  <c:v>0.16334999999999017</c:v>
                </c:pt>
                <c:pt idx="3268">
                  <c:v>0.16339999999999016</c:v>
                </c:pt>
                <c:pt idx="3269">
                  <c:v>0.16344999999999016</c:v>
                </c:pt>
                <c:pt idx="3270">
                  <c:v>0.16349999999999015</c:v>
                </c:pt>
                <c:pt idx="3271">
                  <c:v>0.16354999999999015</c:v>
                </c:pt>
                <c:pt idx="3272">
                  <c:v>0.16359999999999014</c:v>
                </c:pt>
                <c:pt idx="3273">
                  <c:v>0.16364999999999014</c:v>
                </c:pt>
                <c:pt idx="3274">
                  <c:v>0.16369999999999013</c:v>
                </c:pt>
                <c:pt idx="3275">
                  <c:v>0.16374999999999013</c:v>
                </c:pt>
                <c:pt idx="3276">
                  <c:v>0.16379999999999012</c:v>
                </c:pt>
                <c:pt idx="3277">
                  <c:v>0.16384999999999011</c:v>
                </c:pt>
                <c:pt idx="3278">
                  <c:v>0.16389999999999011</c:v>
                </c:pt>
                <c:pt idx="3279">
                  <c:v>0.1639499999999901</c:v>
                </c:pt>
                <c:pt idx="3280">
                  <c:v>0.1639999999999901</c:v>
                </c:pt>
                <c:pt idx="3281">
                  <c:v>0.16404999999999009</c:v>
                </c:pt>
                <c:pt idx="3282">
                  <c:v>0.16409999999999009</c:v>
                </c:pt>
                <c:pt idx="3283">
                  <c:v>0.16414999999999008</c:v>
                </c:pt>
                <c:pt idx="3284">
                  <c:v>0.16419999999999008</c:v>
                </c:pt>
                <c:pt idx="3285">
                  <c:v>0.16424999999999007</c:v>
                </c:pt>
                <c:pt idx="3286">
                  <c:v>0.16429999999999007</c:v>
                </c:pt>
                <c:pt idx="3287">
                  <c:v>0.16434999999999006</c:v>
                </c:pt>
                <c:pt idx="3288">
                  <c:v>0.16439999999999005</c:v>
                </c:pt>
                <c:pt idx="3289">
                  <c:v>0.16444999999999005</c:v>
                </c:pt>
                <c:pt idx="3290">
                  <c:v>0.16449999999999004</c:v>
                </c:pt>
                <c:pt idx="3291">
                  <c:v>0.16454999999999004</c:v>
                </c:pt>
                <c:pt idx="3292">
                  <c:v>0.16459999999999003</c:v>
                </c:pt>
                <c:pt idx="3293">
                  <c:v>0.16464999999999003</c:v>
                </c:pt>
                <c:pt idx="3294">
                  <c:v>0.16469999999999002</c:v>
                </c:pt>
                <c:pt idx="3295">
                  <c:v>0.16474999999999002</c:v>
                </c:pt>
                <c:pt idx="3296">
                  <c:v>0.16479999999999001</c:v>
                </c:pt>
                <c:pt idx="3297">
                  <c:v>0.16484999999999</c:v>
                </c:pt>
                <c:pt idx="3298">
                  <c:v>0.16489999999999</c:v>
                </c:pt>
                <c:pt idx="3299">
                  <c:v>0.16494999999998999</c:v>
                </c:pt>
                <c:pt idx="3300">
                  <c:v>0.16499999999998999</c:v>
                </c:pt>
                <c:pt idx="3301">
                  <c:v>0.16504999999998998</c:v>
                </c:pt>
                <c:pt idx="3302">
                  <c:v>0.16509999999998998</c:v>
                </c:pt>
                <c:pt idx="3303">
                  <c:v>0.16514999999998997</c:v>
                </c:pt>
                <c:pt idx="3304">
                  <c:v>0.16519999999998997</c:v>
                </c:pt>
                <c:pt idx="3305">
                  <c:v>0.16524999999998996</c:v>
                </c:pt>
                <c:pt idx="3306">
                  <c:v>0.16529999999998995</c:v>
                </c:pt>
                <c:pt idx="3307">
                  <c:v>0.16534999999998995</c:v>
                </c:pt>
                <c:pt idx="3308">
                  <c:v>0.16539999999998994</c:v>
                </c:pt>
                <c:pt idx="3309">
                  <c:v>0.16544999999998994</c:v>
                </c:pt>
                <c:pt idx="3310">
                  <c:v>0.16549999999998993</c:v>
                </c:pt>
                <c:pt idx="3311">
                  <c:v>0.16554999999998993</c:v>
                </c:pt>
                <c:pt idx="3312">
                  <c:v>0.16559999999998992</c:v>
                </c:pt>
                <c:pt idx="3313">
                  <c:v>0.16564999999998992</c:v>
                </c:pt>
                <c:pt idx="3314">
                  <c:v>0.16569999999998991</c:v>
                </c:pt>
                <c:pt idx="3315">
                  <c:v>0.16574999999998991</c:v>
                </c:pt>
                <c:pt idx="3316">
                  <c:v>0.1657999999999899</c:v>
                </c:pt>
                <c:pt idx="3317">
                  <c:v>0.16584999999998989</c:v>
                </c:pt>
                <c:pt idx="3318">
                  <c:v>0.16589999999998989</c:v>
                </c:pt>
                <c:pt idx="3319">
                  <c:v>0.16594999999998988</c:v>
                </c:pt>
                <c:pt idx="3320">
                  <c:v>0.16599999999998988</c:v>
                </c:pt>
                <c:pt idx="3321">
                  <c:v>0.16604999999998987</c:v>
                </c:pt>
                <c:pt idx="3322">
                  <c:v>0.16609999999998987</c:v>
                </c:pt>
                <c:pt idx="3323">
                  <c:v>0.16614999999998986</c:v>
                </c:pt>
                <c:pt idx="3324">
                  <c:v>0.16619999999998986</c:v>
                </c:pt>
                <c:pt idx="3325">
                  <c:v>0.16624999999998985</c:v>
                </c:pt>
                <c:pt idx="3326">
                  <c:v>0.16629999999998984</c:v>
                </c:pt>
                <c:pt idx="3327">
                  <c:v>0.16634999999998984</c:v>
                </c:pt>
                <c:pt idx="3328">
                  <c:v>0.16639999999998983</c:v>
                </c:pt>
                <c:pt idx="3329">
                  <c:v>0.16644999999998983</c:v>
                </c:pt>
                <c:pt idx="3330">
                  <c:v>0.16649999999998982</c:v>
                </c:pt>
                <c:pt idx="3331">
                  <c:v>0.16654999999998982</c:v>
                </c:pt>
                <c:pt idx="3332">
                  <c:v>0.16659999999998981</c:v>
                </c:pt>
                <c:pt idx="3333">
                  <c:v>0.16664999999998981</c:v>
                </c:pt>
                <c:pt idx="3334">
                  <c:v>0.1666999999999898</c:v>
                </c:pt>
                <c:pt idx="3335">
                  <c:v>0.1667499999999898</c:v>
                </c:pt>
                <c:pt idx="3336">
                  <c:v>0.16679999999998979</c:v>
                </c:pt>
                <c:pt idx="3337">
                  <c:v>0.16684999999998978</c:v>
                </c:pt>
                <c:pt idx="3338">
                  <c:v>0.16689999999998978</c:v>
                </c:pt>
                <c:pt idx="3339">
                  <c:v>0.16694999999998977</c:v>
                </c:pt>
                <c:pt idx="3340">
                  <c:v>0.16699999999998977</c:v>
                </c:pt>
                <c:pt idx="3341">
                  <c:v>0.16704999999998976</c:v>
                </c:pt>
                <c:pt idx="3342">
                  <c:v>0.16709999999998976</c:v>
                </c:pt>
                <c:pt idx="3343">
                  <c:v>0.16714999999998975</c:v>
                </c:pt>
                <c:pt idx="3344">
                  <c:v>0.16719999999998975</c:v>
                </c:pt>
                <c:pt idx="3345">
                  <c:v>0.16724999999998974</c:v>
                </c:pt>
                <c:pt idx="3346">
                  <c:v>0.16729999999998973</c:v>
                </c:pt>
                <c:pt idx="3347">
                  <c:v>0.16734999999998973</c:v>
                </c:pt>
                <c:pt idx="3348">
                  <c:v>0.16739999999998972</c:v>
                </c:pt>
                <c:pt idx="3349">
                  <c:v>0.16744999999998972</c:v>
                </c:pt>
                <c:pt idx="3350">
                  <c:v>0.16749999999998971</c:v>
                </c:pt>
                <c:pt idx="3351">
                  <c:v>0.16754999999998971</c:v>
                </c:pt>
                <c:pt idx="3352">
                  <c:v>0.1675999999999897</c:v>
                </c:pt>
                <c:pt idx="3353">
                  <c:v>0.1676499999999897</c:v>
                </c:pt>
                <c:pt idx="3354">
                  <c:v>0.16769999999998969</c:v>
                </c:pt>
                <c:pt idx="3355">
                  <c:v>0.16774999999998969</c:v>
                </c:pt>
                <c:pt idx="3356">
                  <c:v>0.16779999999998968</c:v>
                </c:pt>
                <c:pt idx="3357">
                  <c:v>0.16784999999998967</c:v>
                </c:pt>
                <c:pt idx="3358">
                  <c:v>0.16789999999998967</c:v>
                </c:pt>
                <c:pt idx="3359">
                  <c:v>0.16794999999998966</c:v>
                </c:pt>
                <c:pt idx="3360">
                  <c:v>0.16799999999998966</c:v>
                </c:pt>
                <c:pt idx="3361">
                  <c:v>0.16804999999998965</c:v>
                </c:pt>
                <c:pt idx="3362">
                  <c:v>0.16809999999998965</c:v>
                </c:pt>
                <c:pt idx="3363">
                  <c:v>0.16814999999998964</c:v>
                </c:pt>
                <c:pt idx="3364">
                  <c:v>0.16819999999998964</c:v>
                </c:pt>
                <c:pt idx="3365">
                  <c:v>0.16824999999998963</c:v>
                </c:pt>
                <c:pt idx="3366">
                  <c:v>0.16829999999998962</c:v>
                </c:pt>
                <c:pt idx="3367">
                  <c:v>0.16834999999998962</c:v>
                </c:pt>
                <c:pt idx="3368">
                  <c:v>0.16839999999998961</c:v>
                </c:pt>
                <c:pt idx="3369">
                  <c:v>0.16844999999998961</c:v>
                </c:pt>
                <c:pt idx="3370">
                  <c:v>0.1684999999999896</c:v>
                </c:pt>
                <c:pt idx="3371">
                  <c:v>0.1685499999999896</c:v>
                </c:pt>
                <c:pt idx="3372">
                  <c:v>0.16859999999998959</c:v>
                </c:pt>
                <c:pt idx="3373">
                  <c:v>0.16864999999998959</c:v>
                </c:pt>
                <c:pt idx="3374">
                  <c:v>0.16869999999998958</c:v>
                </c:pt>
                <c:pt idx="3375">
                  <c:v>0.16874999999998958</c:v>
                </c:pt>
                <c:pt idx="3376">
                  <c:v>0.16879999999998957</c:v>
                </c:pt>
                <c:pt idx="3377">
                  <c:v>0.16884999999998956</c:v>
                </c:pt>
                <c:pt idx="3378">
                  <c:v>0.16889999999998956</c:v>
                </c:pt>
                <c:pt idx="3379">
                  <c:v>0.16894999999998955</c:v>
                </c:pt>
                <c:pt idx="3380">
                  <c:v>0.16899999999998955</c:v>
                </c:pt>
                <c:pt idx="3381">
                  <c:v>0.16904999999998954</c:v>
                </c:pt>
                <c:pt idx="3382">
                  <c:v>0.16909999999998954</c:v>
                </c:pt>
                <c:pt idx="3383">
                  <c:v>0.16914999999998953</c:v>
                </c:pt>
                <c:pt idx="3384">
                  <c:v>0.16919999999998953</c:v>
                </c:pt>
                <c:pt idx="3385">
                  <c:v>0.16924999999998952</c:v>
                </c:pt>
                <c:pt idx="3386">
                  <c:v>0.16929999999998951</c:v>
                </c:pt>
                <c:pt idx="3387">
                  <c:v>0.16934999999998951</c:v>
                </c:pt>
                <c:pt idx="3388">
                  <c:v>0.1693999999999895</c:v>
                </c:pt>
                <c:pt idx="3389">
                  <c:v>0.1694499999999895</c:v>
                </c:pt>
                <c:pt idx="3390">
                  <c:v>0.16949999999998949</c:v>
                </c:pt>
                <c:pt idx="3391">
                  <c:v>0.16954999999998949</c:v>
                </c:pt>
                <c:pt idx="3392">
                  <c:v>0.16959999999998948</c:v>
                </c:pt>
                <c:pt idx="3393">
                  <c:v>0.16964999999998948</c:v>
                </c:pt>
                <c:pt idx="3394">
                  <c:v>0.16969999999998947</c:v>
                </c:pt>
                <c:pt idx="3395">
                  <c:v>0.16974999999998946</c:v>
                </c:pt>
                <c:pt idx="3396">
                  <c:v>0.16979999999998946</c:v>
                </c:pt>
                <c:pt idx="3397">
                  <c:v>0.16984999999998945</c:v>
                </c:pt>
                <c:pt idx="3398">
                  <c:v>0.16989999999998945</c:v>
                </c:pt>
                <c:pt idx="3399">
                  <c:v>0.16994999999998944</c:v>
                </c:pt>
                <c:pt idx="3400">
                  <c:v>0.16999999999998944</c:v>
                </c:pt>
                <c:pt idx="3401">
                  <c:v>0.17004999999998943</c:v>
                </c:pt>
                <c:pt idx="3402">
                  <c:v>0.17009999999998943</c:v>
                </c:pt>
                <c:pt idx="3403">
                  <c:v>0.17014999999998942</c:v>
                </c:pt>
                <c:pt idx="3404">
                  <c:v>0.17019999999998942</c:v>
                </c:pt>
                <c:pt idx="3405">
                  <c:v>0.17024999999998941</c:v>
                </c:pt>
                <c:pt idx="3406">
                  <c:v>0.1702999999999894</c:v>
                </c:pt>
                <c:pt idx="3407">
                  <c:v>0.1703499999999894</c:v>
                </c:pt>
                <c:pt idx="3408">
                  <c:v>0.17039999999998939</c:v>
                </c:pt>
                <c:pt idx="3409">
                  <c:v>0.17044999999998939</c:v>
                </c:pt>
                <c:pt idx="3410">
                  <c:v>0.17049999999998938</c:v>
                </c:pt>
                <c:pt idx="3411">
                  <c:v>0.17054999999998938</c:v>
                </c:pt>
                <c:pt idx="3412">
                  <c:v>0.17059999999998937</c:v>
                </c:pt>
                <c:pt idx="3413">
                  <c:v>0.17064999999998937</c:v>
                </c:pt>
                <c:pt idx="3414">
                  <c:v>0.17069999999998936</c:v>
                </c:pt>
                <c:pt idx="3415">
                  <c:v>0.17074999999998935</c:v>
                </c:pt>
                <c:pt idx="3416">
                  <c:v>0.17079999999998935</c:v>
                </c:pt>
                <c:pt idx="3417">
                  <c:v>0.17084999999998934</c:v>
                </c:pt>
                <c:pt idx="3418">
                  <c:v>0.17089999999998934</c:v>
                </c:pt>
                <c:pt idx="3419">
                  <c:v>0.17094999999998933</c:v>
                </c:pt>
                <c:pt idx="3420">
                  <c:v>0.17099999999998933</c:v>
                </c:pt>
                <c:pt idx="3421">
                  <c:v>0.17104999999998932</c:v>
                </c:pt>
                <c:pt idx="3422">
                  <c:v>0.17109999999998932</c:v>
                </c:pt>
                <c:pt idx="3423">
                  <c:v>0.17114999999998931</c:v>
                </c:pt>
                <c:pt idx="3424">
                  <c:v>0.17119999999998931</c:v>
                </c:pt>
                <c:pt idx="3425">
                  <c:v>0.1712499999999893</c:v>
                </c:pt>
                <c:pt idx="3426">
                  <c:v>0.17129999999998929</c:v>
                </c:pt>
                <c:pt idx="3427">
                  <c:v>0.17134999999998929</c:v>
                </c:pt>
                <c:pt idx="3428">
                  <c:v>0.17139999999998928</c:v>
                </c:pt>
                <c:pt idx="3429">
                  <c:v>0.17144999999998928</c:v>
                </c:pt>
                <c:pt idx="3430">
                  <c:v>0.17149999999998927</c:v>
                </c:pt>
                <c:pt idx="3431">
                  <c:v>0.17154999999998927</c:v>
                </c:pt>
                <c:pt idx="3432">
                  <c:v>0.17159999999998926</c:v>
                </c:pt>
                <c:pt idx="3433">
                  <c:v>0.17164999999998926</c:v>
                </c:pt>
                <c:pt idx="3434">
                  <c:v>0.17169999999998925</c:v>
                </c:pt>
                <c:pt idx="3435">
                  <c:v>0.17174999999998924</c:v>
                </c:pt>
                <c:pt idx="3436">
                  <c:v>0.17179999999998924</c:v>
                </c:pt>
                <c:pt idx="3437">
                  <c:v>0.17184999999998923</c:v>
                </c:pt>
                <c:pt idx="3438">
                  <c:v>0.17189999999998923</c:v>
                </c:pt>
                <c:pt idx="3439">
                  <c:v>0.17194999999998922</c:v>
                </c:pt>
                <c:pt idx="3440">
                  <c:v>0.17199999999998922</c:v>
                </c:pt>
                <c:pt idx="3441">
                  <c:v>0.17204999999998921</c:v>
                </c:pt>
                <c:pt idx="3442">
                  <c:v>0.17209999999998921</c:v>
                </c:pt>
                <c:pt idx="3443">
                  <c:v>0.1721499999999892</c:v>
                </c:pt>
                <c:pt idx="3444">
                  <c:v>0.1721999999999892</c:v>
                </c:pt>
                <c:pt idx="3445">
                  <c:v>0.17224999999998919</c:v>
                </c:pt>
                <c:pt idx="3446">
                  <c:v>0.17229999999998918</c:v>
                </c:pt>
                <c:pt idx="3447">
                  <c:v>0.17234999999998918</c:v>
                </c:pt>
                <c:pt idx="3448">
                  <c:v>0.17239999999998917</c:v>
                </c:pt>
                <c:pt idx="3449">
                  <c:v>0.17244999999998917</c:v>
                </c:pt>
                <c:pt idx="3450">
                  <c:v>0.17249999999998916</c:v>
                </c:pt>
                <c:pt idx="3451">
                  <c:v>0.17254999999998916</c:v>
                </c:pt>
                <c:pt idx="3452">
                  <c:v>0.17259999999998915</c:v>
                </c:pt>
                <c:pt idx="3453">
                  <c:v>0.17264999999998915</c:v>
                </c:pt>
                <c:pt idx="3454">
                  <c:v>0.17269999999998914</c:v>
                </c:pt>
                <c:pt idx="3455">
                  <c:v>0.17274999999998913</c:v>
                </c:pt>
                <c:pt idx="3456">
                  <c:v>0.17279999999998913</c:v>
                </c:pt>
                <c:pt idx="3457">
                  <c:v>0.17284999999998912</c:v>
                </c:pt>
                <c:pt idx="3458">
                  <c:v>0.17289999999998912</c:v>
                </c:pt>
                <c:pt idx="3459">
                  <c:v>0.17294999999998911</c:v>
                </c:pt>
                <c:pt idx="3460">
                  <c:v>0.17299999999998911</c:v>
                </c:pt>
                <c:pt idx="3461">
                  <c:v>0.1730499999999891</c:v>
                </c:pt>
                <c:pt idx="3462">
                  <c:v>0.1730999999999891</c:v>
                </c:pt>
                <c:pt idx="3463">
                  <c:v>0.17314999999998909</c:v>
                </c:pt>
                <c:pt idx="3464">
                  <c:v>0.17319999999998908</c:v>
                </c:pt>
                <c:pt idx="3465">
                  <c:v>0.17324999999998908</c:v>
                </c:pt>
                <c:pt idx="3466">
                  <c:v>0.17329999999998907</c:v>
                </c:pt>
                <c:pt idx="3467">
                  <c:v>0.17334999999998907</c:v>
                </c:pt>
                <c:pt idx="3468">
                  <c:v>0.17339999999998906</c:v>
                </c:pt>
                <c:pt idx="3469">
                  <c:v>0.17344999999998906</c:v>
                </c:pt>
                <c:pt idx="3470">
                  <c:v>0.17349999999998905</c:v>
                </c:pt>
                <c:pt idx="3471">
                  <c:v>0.17354999999998905</c:v>
                </c:pt>
                <c:pt idx="3472">
                  <c:v>0.17359999999998904</c:v>
                </c:pt>
                <c:pt idx="3473">
                  <c:v>0.17364999999998904</c:v>
                </c:pt>
                <c:pt idx="3474">
                  <c:v>0.17369999999998903</c:v>
                </c:pt>
                <c:pt idx="3475">
                  <c:v>0.17374999999998902</c:v>
                </c:pt>
                <c:pt idx="3476">
                  <c:v>0.17379999999998902</c:v>
                </c:pt>
                <c:pt idx="3477">
                  <c:v>0.17384999999998901</c:v>
                </c:pt>
                <c:pt idx="3478">
                  <c:v>0.17389999999998901</c:v>
                </c:pt>
                <c:pt idx="3479">
                  <c:v>0.173949999999989</c:v>
                </c:pt>
                <c:pt idx="3480">
                  <c:v>0.173999999999989</c:v>
                </c:pt>
                <c:pt idx="3481">
                  <c:v>0.17404999999998899</c:v>
                </c:pt>
                <c:pt idx="3482">
                  <c:v>0.17409999999998899</c:v>
                </c:pt>
                <c:pt idx="3483">
                  <c:v>0.17414999999998898</c:v>
                </c:pt>
                <c:pt idx="3484">
                  <c:v>0.17419999999998897</c:v>
                </c:pt>
                <c:pt idx="3485">
                  <c:v>0.17424999999998897</c:v>
                </c:pt>
                <c:pt idx="3486">
                  <c:v>0.17429999999998896</c:v>
                </c:pt>
                <c:pt idx="3487">
                  <c:v>0.17434999999998896</c:v>
                </c:pt>
                <c:pt idx="3488">
                  <c:v>0.17439999999998895</c:v>
                </c:pt>
                <c:pt idx="3489">
                  <c:v>0.17444999999998895</c:v>
                </c:pt>
                <c:pt idx="3490">
                  <c:v>0.17449999999998894</c:v>
                </c:pt>
                <c:pt idx="3491">
                  <c:v>0.17454999999998894</c:v>
                </c:pt>
                <c:pt idx="3492">
                  <c:v>0.17459999999998893</c:v>
                </c:pt>
                <c:pt idx="3493">
                  <c:v>0.17464999999998893</c:v>
                </c:pt>
                <c:pt idx="3494">
                  <c:v>0.17469999999998892</c:v>
                </c:pt>
                <c:pt idx="3495">
                  <c:v>0.17474999999998891</c:v>
                </c:pt>
                <c:pt idx="3496">
                  <c:v>0.17479999999998891</c:v>
                </c:pt>
                <c:pt idx="3497">
                  <c:v>0.1748499999999889</c:v>
                </c:pt>
                <c:pt idx="3498">
                  <c:v>0.1748999999999889</c:v>
                </c:pt>
                <c:pt idx="3499">
                  <c:v>0.17494999999998889</c:v>
                </c:pt>
                <c:pt idx="3500">
                  <c:v>0.17499999999998889</c:v>
                </c:pt>
                <c:pt idx="3501">
                  <c:v>0.17504999999998888</c:v>
                </c:pt>
                <c:pt idx="3502">
                  <c:v>0.17509999999998888</c:v>
                </c:pt>
                <c:pt idx="3503">
                  <c:v>0.17514999999998887</c:v>
                </c:pt>
                <c:pt idx="3504">
                  <c:v>0.17519999999998886</c:v>
                </c:pt>
                <c:pt idx="3505">
                  <c:v>0.17524999999998886</c:v>
                </c:pt>
                <c:pt idx="3506">
                  <c:v>0.17529999999998885</c:v>
                </c:pt>
                <c:pt idx="3507">
                  <c:v>0.17534999999998885</c:v>
                </c:pt>
                <c:pt idx="3508">
                  <c:v>0.17539999999998884</c:v>
                </c:pt>
                <c:pt idx="3509">
                  <c:v>0.17544999999998884</c:v>
                </c:pt>
                <c:pt idx="3510">
                  <c:v>0.17549999999998883</c:v>
                </c:pt>
                <c:pt idx="3511">
                  <c:v>0.17554999999998883</c:v>
                </c:pt>
                <c:pt idx="3512">
                  <c:v>0.17559999999998882</c:v>
                </c:pt>
                <c:pt idx="3513">
                  <c:v>0.17564999999998882</c:v>
                </c:pt>
                <c:pt idx="3514">
                  <c:v>0.17569999999998881</c:v>
                </c:pt>
                <c:pt idx="3515">
                  <c:v>0.1757499999999888</c:v>
                </c:pt>
                <c:pt idx="3516">
                  <c:v>0.1757999999999888</c:v>
                </c:pt>
                <c:pt idx="3517">
                  <c:v>0.17584999999998879</c:v>
                </c:pt>
                <c:pt idx="3518">
                  <c:v>0.17589999999998879</c:v>
                </c:pt>
                <c:pt idx="3519">
                  <c:v>0.17594999999998878</c:v>
                </c:pt>
                <c:pt idx="3520">
                  <c:v>0.17599999999998878</c:v>
                </c:pt>
                <c:pt idx="3521">
                  <c:v>0.17604999999998877</c:v>
                </c:pt>
                <c:pt idx="3522">
                  <c:v>0.17609999999998877</c:v>
                </c:pt>
                <c:pt idx="3523">
                  <c:v>0.17614999999998876</c:v>
                </c:pt>
                <c:pt idx="3524">
                  <c:v>0.17619999999998875</c:v>
                </c:pt>
                <c:pt idx="3525">
                  <c:v>0.17624999999998875</c:v>
                </c:pt>
                <c:pt idx="3526">
                  <c:v>0.17629999999998874</c:v>
                </c:pt>
                <c:pt idx="3527">
                  <c:v>0.17634999999998874</c:v>
                </c:pt>
                <c:pt idx="3528">
                  <c:v>0.17639999999998873</c:v>
                </c:pt>
                <c:pt idx="3529">
                  <c:v>0.17644999999998873</c:v>
                </c:pt>
                <c:pt idx="3530">
                  <c:v>0.17649999999998872</c:v>
                </c:pt>
                <c:pt idx="3531">
                  <c:v>0.17654999999998872</c:v>
                </c:pt>
                <c:pt idx="3532">
                  <c:v>0.17659999999998871</c:v>
                </c:pt>
                <c:pt idx="3533">
                  <c:v>0.1766499999999887</c:v>
                </c:pt>
                <c:pt idx="3534">
                  <c:v>0.1766999999999887</c:v>
                </c:pt>
                <c:pt idx="3535">
                  <c:v>0.17674999999998869</c:v>
                </c:pt>
                <c:pt idx="3536">
                  <c:v>0.17679999999998869</c:v>
                </c:pt>
                <c:pt idx="3537">
                  <c:v>0.17684999999998868</c:v>
                </c:pt>
                <c:pt idx="3538">
                  <c:v>0.17689999999998868</c:v>
                </c:pt>
                <c:pt idx="3539">
                  <c:v>0.17694999999998867</c:v>
                </c:pt>
                <c:pt idx="3540">
                  <c:v>0.17699999999998867</c:v>
                </c:pt>
                <c:pt idx="3541">
                  <c:v>0.17704999999998866</c:v>
                </c:pt>
                <c:pt idx="3542">
                  <c:v>0.17709999999998866</c:v>
                </c:pt>
                <c:pt idx="3543">
                  <c:v>0.17714999999998865</c:v>
                </c:pt>
                <c:pt idx="3544">
                  <c:v>0.17719999999998864</c:v>
                </c:pt>
                <c:pt idx="3545">
                  <c:v>0.17724999999998864</c:v>
                </c:pt>
                <c:pt idx="3546">
                  <c:v>0.17729999999998863</c:v>
                </c:pt>
                <c:pt idx="3547">
                  <c:v>0.17734999999998863</c:v>
                </c:pt>
                <c:pt idx="3548">
                  <c:v>0.17739999999998862</c:v>
                </c:pt>
                <c:pt idx="3549">
                  <c:v>0.17744999999998862</c:v>
                </c:pt>
                <c:pt idx="3550">
                  <c:v>0.17749999999998861</c:v>
                </c:pt>
                <c:pt idx="3551">
                  <c:v>0.17754999999998861</c:v>
                </c:pt>
                <c:pt idx="3552">
                  <c:v>0.1775999999999886</c:v>
                </c:pt>
                <c:pt idx="3553">
                  <c:v>0.17764999999998859</c:v>
                </c:pt>
                <c:pt idx="3554">
                  <c:v>0.17769999999998859</c:v>
                </c:pt>
                <c:pt idx="3555">
                  <c:v>0.17774999999998858</c:v>
                </c:pt>
                <c:pt idx="3556">
                  <c:v>0.17779999999998858</c:v>
                </c:pt>
                <c:pt idx="3557">
                  <c:v>0.17784999999998857</c:v>
                </c:pt>
                <c:pt idx="3558">
                  <c:v>0.17789999999998857</c:v>
                </c:pt>
                <c:pt idx="3559">
                  <c:v>0.17794999999998856</c:v>
                </c:pt>
                <c:pt idx="3560">
                  <c:v>0.17799999999998856</c:v>
                </c:pt>
                <c:pt idx="3561">
                  <c:v>0.17804999999998855</c:v>
                </c:pt>
                <c:pt idx="3562">
                  <c:v>0.17809999999998855</c:v>
                </c:pt>
                <c:pt idx="3563">
                  <c:v>0.17814999999998854</c:v>
                </c:pt>
                <c:pt idx="3564">
                  <c:v>0.17819999999998853</c:v>
                </c:pt>
                <c:pt idx="3565">
                  <c:v>0.17824999999998853</c:v>
                </c:pt>
                <c:pt idx="3566">
                  <c:v>0.17829999999998852</c:v>
                </c:pt>
                <c:pt idx="3567">
                  <c:v>0.17834999999998852</c:v>
                </c:pt>
                <c:pt idx="3568">
                  <c:v>0.17839999999998851</c:v>
                </c:pt>
                <c:pt idx="3569">
                  <c:v>0.17844999999998851</c:v>
                </c:pt>
                <c:pt idx="3570">
                  <c:v>0.1784999999999885</c:v>
                </c:pt>
                <c:pt idx="3571">
                  <c:v>0.1785499999999885</c:v>
                </c:pt>
                <c:pt idx="3572">
                  <c:v>0.17859999999998849</c:v>
                </c:pt>
                <c:pt idx="3573">
                  <c:v>0.17864999999998848</c:v>
                </c:pt>
                <c:pt idx="3574">
                  <c:v>0.17869999999998848</c:v>
                </c:pt>
                <c:pt idx="3575">
                  <c:v>0.17874999999998847</c:v>
                </c:pt>
                <c:pt idx="3576">
                  <c:v>0.17879999999998847</c:v>
                </c:pt>
                <c:pt idx="3577">
                  <c:v>0.17884999999998846</c:v>
                </c:pt>
                <c:pt idx="3578">
                  <c:v>0.17889999999998846</c:v>
                </c:pt>
                <c:pt idx="3579">
                  <c:v>0.17894999999998845</c:v>
                </c:pt>
                <c:pt idx="3580">
                  <c:v>0.17899999999998845</c:v>
                </c:pt>
                <c:pt idx="3581">
                  <c:v>0.17904999999998844</c:v>
                </c:pt>
                <c:pt idx="3582">
                  <c:v>0.17909999999998844</c:v>
                </c:pt>
                <c:pt idx="3583">
                  <c:v>0.17914999999998843</c:v>
                </c:pt>
                <c:pt idx="3584">
                  <c:v>0.17919999999998842</c:v>
                </c:pt>
                <c:pt idx="3585">
                  <c:v>0.17924999999998842</c:v>
                </c:pt>
                <c:pt idx="3586">
                  <c:v>0.17929999999998841</c:v>
                </c:pt>
                <c:pt idx="3587">
                  <c:v>0.17934999999998841</c:v>
                </c:pt>
                <c:pt idx="3588">
                  <c:v>0.1793999999999884</c:v>
                </c:pt>
                <c:pt idx="3589">
                  <c:v>0.1794499999999884</c:v>
                </c:pt>
                <c:pt idx="3590">
                  <c:v>0.17949999999998839</c:v>
                </c:pt>
                <c:pt idx="3591">
                  <c:v>0.17954999999998839</c:v>
                </c:pt>
                <c:pt idx="3592">
                  <c:v>0.17959999999998838</c:v>
                </c:pt>
                <c:pt idx="3593">
                  <c:v>0.17964999999998837</c:v>
                </c:pt>
                <c:pt idx="3594">
                  <c:v>0.17969999999998837</c:v>
                </c:pt>
                <c:pt idx="3595">
                  <c:v>0.17974999999998836</c:v>
                </c:pt>
                <c:pt idx="3596">
                  <c:v>0.17979999999998836</c:v>
                </c:pt>
                <c:pt idx="3597">
                  <c:v>0.17984999999998835</c:v>
                </c:pt>
                <c:pt idx="3598">
                  <c:v>0.17989999999998835</c:v>
                </c:pt>
                <c:pt idx="3599">
                  <c:v>0.17994999999998834</c:v>
                </c:pt>
                <c:pt idx="3600">
                  <c:v>0.17999999999998834</c:v>
                </c:pt>
                <c:pt idx="3601">
                  <c:v>0.18004999999998833</c:v>
                </c:pt>
                <c:pt idx="3602">
                  <c:v>0.18009999999998832</c:v>
                </c:pt>
                <c:pt idx="3603">
                  <c:v>0.18014999999998832</c:v>
                </c:pt>
                <c:pt idx="3604">
                  <c:v>0.18019999999998831</c:v>
                </c:pt>
                <c:pt idx="3605">
                  <c:v>0.18024999999998831</c:v>
                </c:pt>
                <c:pt idx="3606">
                  <c:v>0.1802999999999883</c:v>
                </c:pt>
                <c:pt idx="3607">
                  <c:v>0.1803499999999883</c:v>
                </c:pt>
                <c:pt idx="3608">
                  <c:v>0.18039999999998829</c:v>
                </c:pt>
                <c:pt idx="3609">
                  <c:v>0.18044999999998829</c:v>
                </c:pt>
                <c:pt idx="3610">
                  <c:v>0.18049999999998828</c:v>
                </c:pt>
                <c:pt idx="3611">
                  <c:v>0.18054999999998828</c:v>
                </c:pt>
                <c:pt idx="3612">
                  <c:v>0.18059999999998827</c:v>
                </c:pt>
                <c:pt idx="3613">
                  <c:v>0.18064999999998826</c:v>
                </c:pt>
                <c:pt idx="3614">
                  <c:v>0.18069999999998826</c:v>
                </c:pt>
                <c:pt idx="3615">
                  <c:v>0.18074999999998825</c:v>
                </c:pt>
                <c:pt idx="3616">
                  <c:v>0.18079999999998825</c:v>
                </c:pt>
                <c:pt idx="3617">
                  <c:v>0.18084999999998824</c:v>
                </c:pt>
                <c:pt idx="3618">
                  <c:v>0.18089999999998824</c:v>
                </c:pt>
                <c:pt idx="3619">
                  <c:v>0.18094999999998823</c:v>
                </c:pt>
                <c:pt idx="3620">
                  <c:v>0.18099999999998823</c:v>
                </c:pt>
                <c:pt idx="3621">
                  <c:v>0.18104999999998822</c:v>
                </c:pt>
                <c:pt idx="3622">
                  <c:v>0.18109999999998821</c:v>
                </c:pt>
                <c:pt idx="3623">
                  <c:v>0.18114999999998821</c:v>
                </c:pt>
                <c:pt idx="3624">
                  <c:v>0.1811999999999882</c:v>
                </c:pt>
                <c:pt idx="3625">
                  <c:v>0.1812499999999882</c:v>
                </c:pt>
                <c:pt idx="3626">
                  <c:v>0.18129999999998819</c:v>
                </c:pt>
                <c:pt idx="3627">
                  <c:v>0.18134999999998819</c:v>
                </c:pt>
                <c:pt idx="3628">
                  <c:v>0.18139999999998818</c:v>
                </c:pt>
                <c:pt idx="3629">
                  <c:v>0.18144999999998818</c:v>
                </c:pt>
                <c:pt idx="3630">
                  <c:v>0.18149999999998817</c:v>
                </c:pt>
                <c:pt idx="3631">
                  <c:v>0.18154999999998817</c:v>
                </c:pt>
                <c:pt idx="3632">
                  <c:v>0.18159999999998816</c:v>
                </c:pt>
                <c:pt idx="3633">
                  <c:v>0.18164999999998815</c:v>
                </c:pt>
                <c:pt idx="3634">
                  <c:v>0.18169999999998815</c:v>
                </c:pt>
                <c:pt idx="3635">
                  <c:v>0.18174999999998814</c:v>
                </c:pt>
                <c:pt idx="3636">
                  <c:v>0.18179999999998814</c:v>
                </c:pt>
                <c:pt idx="3637">
                  <c:v>0.18184999999998813</c:v>
                </c:pt>
                <c:pt idx="3638">
                  <c:v>0.18189999999998813</c:v>
                </c:pt>
                <c:pt idx="3639">
                  <c:v>0.18194999999998812</c:v>
                </c:pt>
                <c:pt idx="3640">
                  <c:v>0.18199999999998812</c:v>
                </c:pt>
                <c:pt idx="3641">
                  <c:v>0.18204999999998811</c:v>
                </c:pt>
                <c:pt idx="3642">
                  <c:v>0.1820999999999881</c:v>
                </c:pt>
                <c:pt idx="3643">
                  <c:v>0.1821499999999881</c:v>
                </c:pt>
                <c:pt idx="3644">
                  <c:v>0.18219999999998809</c:v>
                </c:pt>
                <c:pt idx="3645">
                  <c:v>0.18224999999998809</c:v>
                </c:pt>
                <c:pt idx="3646">
                  <c:v>0.18229999999998808</c:v>
                </c:pt>
                <c:pt idx="3647">
                  <c:v>0.18234999999998808</c:v>
                </c:pt>
                <c:pt idx="3648">
                  <c:v>0.18239999999998807</c:v>
                </c:pt>
                <c:pt idx="3649">
                  <c:v>0.18244999999998807</c:v>
                </c:pt>
                <c:pt idx="3650">
                  <c:v>0.18249999999998806</c:v>
                </c:pt>
                <c:pt idx="3651">
                  <c:v>0.18254999999998806</c:v>
                </c:pt>
                <c:pt idx="3652">
                  <c:v>0.18259999999998805</c:v>
                </c:pt>
                <c:pt idx="3653">
                  <c:v>0.18264999999998804</c:v>
                </c:pt>
                <c:pt idx="3654">
                  <c:v>0.18269999999998804</c:v>
                </c:pt>
                <c:pt idx="3655">
                  <c:v>0.18274999999998803</c:v>
                </c:pt>
                <c:pt idx="3656">
                  <c:v>0.18279999999998803</c:v>
                </c:pt>
                <c:pt idx="3657">
                  <c:v>0.18284999999998802</c:v>
                </c:pt>
                <c:pt idx="3658">
                  <c:v>0.18289999999998802</c:v>
                </c:pt>
                <c:pt idx="3659">
                  <c:v>0.18294999999998801</c:v>
                </c:pt>
                <c:pt idx="3660">
                  <c:v>0.18299999999998801</c:v>
                </c:pt>
                <c:pt idx="3661">
                  <c:v>0.183049999999988</c:v>
                </c:pt>
                <c:pt idx="3662">
                  <c:v>0.18309999999998799</c:v>
                </c:pt>
                <c:pt idx="3663">
                  <c:v>0.18314999999998799</c:v>
                </c:pt>
                <c:pt idx="3664">
                  <c:v>0.18319999999998798</c:v>
                </c:pt>
                <c:pt idx="3665">
                  <c:v>0.18324999999998798</c:v>
                </c:pt>
                <c:pt idx="3666">
                  <c:v>0.18329999999998797</c:v>
                </c:pt>
                <c:pt idx="3667">
                  <c:v>0.18334999999998797</c:v>
                </c:pt>
                <c:pt idx="3668">
                  <c:v>0.18339999999998796</c:v>
                </c:pt>
                <c:pt idx="3669">
                  <c:v>0.18344999999998796</c:v>
                </c:pt>
                <c:pt idx="3670">
                  <c:v>0.18349999999998795</c:v>
                </c:pt>
                <c:pt idx="3671">
                  <c:v>0.18354999999998795</c:v>
                </c:pt>
                <c:pt idx="3672">
                  <c:v>0.18359999999998794</c:v>
                </c:pt>
                <c:pt idx="3673">
                  <c:v>0.18364999999998793</c:v>
                </c:pt>
                <c:pt idx="3674">
                  <c:v>0.18369999999998793</c:v>
                </c:pt>
                <c:pt idx="3675">
                  <c:v>0.18374999999998792</c:v>
                </c:pt>
                <c:pt idx="3676">
                  <c:v>0.18379999999998792</c:v>
                </c:pt>
                <c:pt idx="3677">
                  <c:v>0.18384999999998791</c:v>
                </c:pt>
                <c:pt idx="3678">
                  <c:v>0.18389999999998791</c:v>
                </c:pt>
                <c:pt idx="3679">
                  <c:v>0.1839499999999879</c:v>
                </c:pt>
                <c:pt idx="3680">
                  <c:v>0.1839999999999879</c:v>
                </c:pt>
                <c:pt idx="3681">
                  <c:v>0.18404999999998789</c:v>
                </c:pt>
                <c:pt idx="3682">
                  <c:v>0.18409999999998788</c:v>
                </c:pt>
                <c:pt idx="3683">
                  <c:v>0.18414999999998788</c:v>
                </c:pt>
                <c:pt idx="3684">
                  <c:v>0.18419999999998787</c:v>
                </c:pt>
                <c:pt idx="3685">
                  <c:v>0.18424999999998787</c:v>
                </c:pt>
                <c:pt idx="3686">
                  <c:v>0.18429999999998786</c:v>
                </c:pt>
                <c:pt idx="3687">
                  <c:v>0.18434999999998786</c:v>
                </c:pt>
                <c:pt idx="3688">
                  <c:v>0.18439999999998785</c:v>
                </c:pt>
                <c:pt idx="3689">
                  <c:v>0.18444999999998785</c:v>
                </c:pt>
                <c:pt idx="3690">
                  <c:v>0.18449999999998784</c:v>
                </c:pt>
                <c:pt idx="3691">
                  <c:v>0.18454999999998783</c:v>
                </c:pt>
                <c:pt idx="3692">
                  <c:v>0.18459999999998783</c:v>
                </c:pt>
                <c:pt idx="3693">
                  <c:v>0.18464999999998782</c:v>
                </c:pt>
                <c:pt idx="3694">
                  <c:v>0.18469999999998782</c:v>
                </c:pt>
                <c:pt idx="3695">
                  <c:v>0.18474999999998781</c:v>
                </c:pt>
                <c:pt idx="3696">
                  <c:v>0.18479999999998781</c:v>
                </c:pt>
                <c:pt idx="3697">
                  <c:v>0.1848499999999878</c:v>
                </c:pt>
                <c:pt idx="3698">
                  <c:v>0.1848999999999878</c:v>
                </c:pt>
                <c:pt idx="3699">
                  <c:v>0.18494999999998779</c:v>
                </c:pt>
                <c:pt idx="3700">
                  <c:v>0.18499999999998779</c:v>
                </c:pt>
                <c:pt idx="3701">
                  <c:v>0.18504999999998778</c:v>
                </c:pt>
                <c:pt idx="3702">
                  <c:v>0.18509999999998777</c:v>
                </c:pt>
                <c:pt idx="3703">
                  <c:v>0.18514999999998777</c:v>
                </c:pt>
                <c:pt idx="3704">
                  <c:v>0.18519999999998776</c:v>
                </c:pt>
                <c:pt idx="3705">
                  <c:v>0.18524999999998776</c:v>
                </c:pt>
                <c:pt idx="3706">
                  <c:v>0.18529999999998775</c:v>
                </c:pt>
                <c:pt idx="3707">
                  <c:v>0.18534999999998775</c:v>
                </c:pt>
                <c:pt idx="3708">
                  <c:v>0.18539999999998774</c:v>
                </c:pt>
                <c:pt idx="3709">
                  <c:v>0.18544999999998774</c:v>
                </c:pt>
                <c:pt idx="3710">
                  <c:v>0.18549999999998773</c:v>
                </c:pt>
                <c:pt idx="3711">
                  <c:v>0.18554999999998772</c:v>
                </c:pt>
                <c:pt idx="3712">
                  <c:v>0.18559999999998772</c:v>
                </c:pt>
                <c:pt idx="3713">
                  <c:v>0.18564999999998771</c:v>
                </c:pt>
                <c:pt idx="3714">
                  <c:v>0.18569999999998771</c:v>
                </c:pt>
                <c:pt idx="3715">
                  <c:v>0.1857499999999877</c:v>
                </c:pt>
                <c:pt idx="3716">
                  <c:v>0.1857999999999877</c:v>
                </c:pt>
                <c:pt idx="3717">
                  <c:v>0.18584999999998769</c:v>
                </c:pt>
                <c:pt idx="3718">
                  <c:v>0.18589999999998769</c:v>
                </c:pt>
                <c:pt idx="3719">
                  <c:v>0.18594999999998768</c:v>
                </c:pt>
                <c:pt idx="3720">
                  <c:v>0.18599999999998768</c:v>
                </c:pt>
                <c:pt idx="3721">
                  <c:v>0.18604999999998767</c:v>
                </c:pt>
                <c:pt idx="3722">
                  <c:v>0.18609999999998766</c:v>
                </c:pt>
                <c:pt idx="3723">
                  <c:v>0.18614999999998766</c:v>
                </c:pt>
                <c:pt idx="3724">
                  <c:v>0.18619999999998765</c:v>
                </c:pt>
                <c:pt idx="3725">
                  <c:v>0.18624999999998765</c:v>
                </c:pt>
                <c:pt idx="3726">
                  <c:v>0.18629999999998764</c:v>
                </c:pt>
                <c:pt idx="3727">
                  <c:v>0.18634999999998764</c:v>
                </c:pt>
                <c:pt idx="3728">
                  <c:v>0.18639999999998763</c:v>
                </c:pt>
                <c:pt idx="3729">
                  <c:v>0.18644999999998763</c:v>
                </c:pt>
                <c:pt idx="3730">
                  <c:v>0.18649999999998762</c:v>
                </c:pt>
                <c:pt idx="3731">
                  <c:v>0.18654999999998761</c:v>
                </c:pt>
                <c:pt idx="3732">
                  <c:v>0.18659999999998761</c:v>
                </c:pt>
                <c:pt idx="3733">
                  <c:v>0.1866499999999876</c:v>
                </c:pt>
                <c:pt idx="3734">
                  <c:v>0.1866999999999876</c:v>
                </c:pt>
                <c:pt idx="3735">
                  <c:v>0.18674999999998759</c:v>
                </c:pt>
                <c:pt idx="3736">
                  <c:v>0.18679999999998759</c:v>
                </c:pt>
                <c:pt idx="3737">
                  <c:v>0.18684999999998758</c:v>
                </c:pt>
                <c:pt idx="3738">
                  <c:v>0.18689999999998758</c:v>
                </c:pt>
                <c:pt idx="3739">
                  <c:v>0.18694999999998757</c:v>
                </c:pt>
                <c:pt idx="3740">
                  <c:v>0.18699999999998757</c:v>
                </c:pt>
                <c:pt idx="3741">
                  <c:v>0.18704999999998756</c:v>
                </c:pt>
                <c:pt idx="3742">
                  <c:v>0.18709999999998755</c:v>
                </c:pt>
                <c:pt idx="3743">
                  <c:v>0.18714999999998755</c:v>
                </c:pt>
                <c:pt idx="3744">
                  <c:v>0.18719999999998754</c:v>
                </c:pt>
                <c:pt idx="3745">
                  <c:v>0.18724999999998754</c:v>
                </c:pt>
                <c:pt idx="3746">
                  <c:v>0.18729999999998753</c:v>
                </c:pt>
                <c:pt idx="3747">
                  <c:v>0.18734999999998753</c:v>
                </c:pt>
                <c:pt idx="3748">
                  <c:v>0.18739999999998752</c:v>
                </c:pt>
                <c:pt idx="3749">
                  <c:v>0.18744999999998752</c:v>
                </c:pt>
                <c:pt idx="3750">
                  <c:v>0.18749999999998751</c:v>
                </c:pt>
                <c:pt idx="3751">
                  <c:v>0.1875499999999875</c:v>
                </c:pt>
                <c:pt idx="3752">
                  <c:v>0.1875999999999875</c:v>
                </c:pt>
                <c:pt idx="3753">
                  <c:v>0.18764999999998749</c:v>
                </c:pt>
                <c:pt idx="3754">
                  <c:v>0.18769999999998749</c:v>
                </c:pt>
                <c:pt idx="3755">
                  <c:v>0.18774999999998748</c:v>
                </c:pt>
                <c:pt idx="3756">
                  <c:v>0.18779999999998748</c:v>
                </c:pt>
                <c:pt idx="3757">
                  <c:v>0.18784999999998747</c:v>
                </c:pt>
                <c:pt idx="3758">
                  <c:v>0.18789999999998747</c:v>
                </c:pt>
                <c:pt idx="3759">
                  <c:v>0.18794999999998746</c:v>
                </c:pt>
                <c:pt idx="3760">
                  <c:v>0.18799999999998745</c:v>
                </c:pt>
                <c:pt idx="3761">
                  <c:v>0.18804999999998745</c:v>
                </c:pt>
                <c:pt idx="3762">
                  <c:v>0.18809999999998744</c:v>
                </c:pt>
                <c:pt idx="3763">
                  <c:v>0.18814999999998744</c:v>
                </c:pt>
                <c:pt idx="3764">
                  <c:v>0.18819999999998743</c:v>
                </c:pt>
                <c:pt idx="3765">
                  <c:v>0.18824999999998743</c:v>
                </c:pt>
                <c:pt idx="3766">
                  <c:v>0.18829999999998742</c:v>
                </c:pt>
                <c:pt idx="3767">
                  <c:v>0.18834999999998742</c:v>
                </c:pt>
                <c:pt idx="3768">
                  <c:v>0.18839999999998741</c:v>
                </c:pt>
                <c:pt idx="3769">
                  <c:v>0.18844999999998741</c:v>
                </c:pt>
                <c:pt idx="3770">
                  <c:v>0.1884999999999874</c:v>
                </c:pt>
                <c:pt idx="3771">
                  <c:v>0.18854999999998739</c:v>
                </c:pt>
                <c:pt idx="3772">
                  <c:v>0.18859999999998739</c:v>
                </c:pt>
                <c:pt idx="3773">
                  <c:v>0.18864999999998738</c:v>
                </c:pt>
                <c:pt idx="3774">
                  <c:v>0.18869999999998738</c:v>
                </c:pt>
                <c:pt idx="3775">
                  <c:v>0.18874999999998737</c:v>
                </c:pt>
                <c:pt idx="3776">
                  <c:v>0.18879999999998737</c:v>
                </c:pt>
                <c:pt idx="3777">
                  <c:v>0.18884999999998736</c:v>
                </c:pt>
                <c:pt idx="3778">
                  <c:v>0.18889999999998736</c:v>
                </c:pt>
                <c:pt idx="3779">
                  <c:v>0.18894999999998735</c:v>
                </c:pt>
                <c:pt idx="3780">
                  <c:v>0.18899999999998734</c:v>
                </c:pt>
                <c:pt idx="3781">
                  <c:v>0.18904999999998734</c:v>
                </c:pt>
                <c:pt idx="3782">
                  <c:v>0.18909999999998733</c:v>
                </c:pt>
                <c:pt idx="3783">
                  <c:v>0.18914999999998733</c:v>
                </c:pt>
                <c:pt idx="3784">
                  <c:v>0.18919999999998732</c:v>
                </c:pt>
                <c:pt idx="3785">
                  <c:v>0.18924999999998732</c:v>
                </c:pt>
                <c:pt idx="3786">
                  <c:v>0.18929999999998731</c:v>
                </c:pt>
                <c:pt idx="3787">
                  <c:v>0.18934999999998731</c:v>
                </c:pt>
                <c:pt idx="3788">
                  <c:v>0.1893999999999873</c:v>
                </c:pt>
                <c:pt idx="3789">
                  <c:v>0.1894499999999873</c:v>
                </c:pt>
                <c:pt idx="3790">
                  <c:v>0.18949999999998729</c:v>
                </c:pt>
                <c:pt idx="3791">
                  <c:v>0.18954999999998728</c:v>
                </c:pt>
                <c:pt idx="3792">
                  <c:v>0.18959999999998728</c:v>
                </c:pt>
                <c:pt idx="3793">
                  <c:v>0.18964999999998727</c:v>
                </c:pt>
                <c:pt idx="3794">
                  <c:v>0.18969999999998727</c:v>
                </c:pt>
                <c:pt idx="3795">
                  <c:v>0.18974999999998726</c:v>
                </c:pt>
                <c:pt idx="3796">
                  <c:v>0.18979999999998726</c:v>
                </c:pt>
                <c:pt idx="3797">
                  <c:v>0.18984999999998725</c:v>
                </c:pt>
                <c:pt idx="3798">
                  <c:v>0.18989999999998725</c:v>
                </c:pt>
                <c:pt idx="3799">
                  <c:v>0.18994999999998724</c:v>
                </c:pt>
                <c:pt idx="3800">
                  <c:v>0.18999999999998723</c:v>
                </c:pt>
                <c:pt idx="3801">
                  <c:v>0.19004999999998723</c:v>
                </c:pt>
                <c:pt idx="3802">
                  <c:v>0.19009999999998722</c:v>
                </c:pt>
                <c:pt idx="3803">
                  <c:v>0.19014999999998722</c:v>
                </c:pt>
                <c:pt idx="3804">
                  <c:v>0.19019999999998721</c:v>
                </c:pt>
                <c:pt idx="3805">
                  <c:v>0.19024999999998721</c:v>
                </c:pt>
                <c:pt idx="3806">
                  <c:v>0.1902999999999872</c:v>
                </c:pt>
                <c:pt idx="3807">
                  <c:v>0.1903499999999872</c:v>
                </c:pt>
                <c:pt idx="3808">
                  <c:v>0.19039999999998719</c:v>
                </c:pt>
                <c:pt idx="3809">
                  <c:v>0.19044999999998719</c:v>
                </c:pt>
                <c:pt idx="3810">
                  <c:v>0.19049999999998718</c:v>
                </c:pt>
                <c:pt idx="3811">
                  <c:v>0.19054999999998717</c:v>
                </c:pt>
                <c:pt idx="3812">
                  <c:v>0.19059999999998717</c:v>
                </c:pt>
                <c:pt idx="3813">
                  <c:v>0.19064999999998716</c:v>
                </c:pt>
                <c:pt idx="3814">
                  <c:v>0.19069999999998716</c:v>
                </c:pt>
                <c:pt idx="3815">
                  <c:v>0.19074999999998715</c:v>
                </c:pt>
                <c:pt idx="3816">
                  <c:v>0.19079999999998715</c:v>
                </c:pt>
                <c:pt idx="3817">
                  <c:v>0.19084999999998714</c:v>
                </c:pt>
                <c:pt idx="3818">
                  <c:v>0.19089999999998714</c:v>
                </c:pt>
                <c:pt idx="3819">
                  <c:v>0.19094999999998713</c:v>
                </c:pt>
                <c:pt idx="3820">
                  <c:v>0.19099999999998712</c:v>
                </c:pt>
                <c:pt idx="3821">
                  <c:v>0.19104999999998712</c:v>
                </c:pt>
                <c:pt idx="3822">
                  <c:v>0.19109999999998711</c:v>
                </c:pt>
                <c:pt idx="3823">
                  <c:v>0.19114999999998711</c:v>
                </c:pt>
                <c:pt idx="3824">
                  <c:v>0.1911999999999871</c:v>
                </c:pt>
                <c:pt idx="3825">
                  <c:v>0.1912499999999871</c:v>
                </c:pt>
                <c:pt idx="3826">
                  <c:v>0.19129999999998709</c:v>
                </c:pt>
                <c:pt idx="3827">
                  <c:v>0.19134999999998709</c:v>
                </c:pt>
                <c:pt idx="3828">
                  <c:v>0.19139999999998708</c:v>
                </c:pt>
                <c:pt idx="3829">
                  <c:v>0.19144999999998707</c:v>
                </c:pt>
                <c:pt idx="3830">
                  <c:v>0.19149999999998707</c:v>
                </c:pt>
                <c:pt idx="3831">
                  <c:v>0.19154999999998706</c:v>
                </c:pt>
                <c:pt idx="3832">
                  <c:v>0.19159999999998706</c:v>
                </c:pt>
                <c:pt idx="3833">
                  <c:v>0.19164999999998705</c:v>
                </c:pt>
                <c:pt idx="3834">
                  <c:v>0.19169999999998705</c:v>
                </c:pt>
                <c:pt idx="3835">
                  <c:v>0.19174999999998704</c:v>
                </c:pt>
                <c:pt idx="3836">
                  <c:v>0.19179999999998704</c:v>
                </c:pt>
                <c:pt idx="3837">
                  <c:v>0.19184999999998703</c:v>
                </c:pt>
                <c:pt idx="3838">
                  <c:v>0.19189999999998703</c:v>
                </c:pt>
                <c:pt idx="3839">
                  <c:v>0.19194999999998702</c:v>
                </c:pt>
                <c:pt idx="3840">
                  <c:v>0.19199999999998701</c:v>
                </c:pt>
                <c:pt idx="3841">
                  <c:v>0.19204999999998701</c:v>
                </c:pt>
                <c:pt idx="3842">
                  <c:v>0.192099999999987</c:v>
                </c:pt>
                <c:pt idx="3843">
                  <c:v>0.192149999999987</c:v>
                </c:pt>
                <c:pt idx="3844">
                  <c:v>0.19219999999998699</c:v>
                </c:pt>
                <c:pt idx="3845">
                  <c:v>0.19224999999998699</c:v>
                </c:pt>
                <c:pt idx="3846">
                  <c:v>0.19229999999998698</c:v>
                </c:pt>
                <c:pt idx="3847">
                  <c:v>0.19234999999998698</c:v>
                </c:pt>
                <c:pt idx="3848">
                  <c:v>0.19239999999998697</c:v>
                </c:pt>
                <c:pt idx="3849">
                  <c:v>0.19244999999998696</c:v>
                </c:pt>
                <c:pt idx="3850">
                  <c:v>0.19249999999998696</c:v>
                </c:pt>
                <c:pt idx="3851">
                  <c:v>0.19254999999998695</c:v>
                </c:pt>
                <c:pt idx="3852">
                  <c:v>0.19259999999998695</c:v>
                </c:pt>
                <c:pt idx="3853">
                  <c:v>0.19264999999998694</c:v>
                </c:pt>
                <c:pt idx="3854">
                  <c:v>0.19269999999998694</c:v>
                </c:pt>
                <c:pt idx="3855">
                  <c:v>0.19274999999998693</c:v>
                </c:pt>
                <c:pt idx="3856">
                  <c:v>0.19279999999998693</c:v>
                </c:pt>
                <c:pt idx="3857">
                  <c:v>0.19284999999998692</c:v>
                </c:pt>
                <c:pt idx="3858">
                  <c:v>0.19289999999998692</c:v>
                </c:pt>
                <c:pt idx="3859">
                  <c:v>0.19294999999998691</c:v>
                </c:pt>
                <c:pt idx="3860">
                  <c:v>0.1929999999999869</c:v>
                </c:pt>
                <c:pt idx="3861">
                  <c:v>0.1930499999999869</c:v>
                </c:pt>
                <c:pt idx="3862">
                  <c:v>0.19309999999998689</c:v>
                </c:pt>
                <c:pt idx="3863">
                  <c:v>0.19314999999998689</c:v>
                </c:pt>
                <c:pt idx="3864">
                  <c:v>0.19319999999998688</c:v>
                </c:pt>
                <c:pt idx="3865">
                  <c:v>0.19324999999998688</c:v>
                </c:pt>
                <c:pt idx="3866">
                  <c:v>0.19329999999998687</c:v>
                </c:pt>
                <c:pt idx="3867">
                  <c:v>0.19334999999998687</c:v>
                </c:pt>
                <c:pt idx="3868">
                  <c:v>0.19339999999998686</c:v>
                </c:pt>
                <c:pt idx="3869">
                  <c:v>0.19344999999998685</c:v>
                </c:pt>
                <c:pt idx="3870">
                  <c:v>0.19349999999998685</c:v>
                </c:pt>
                <c:pt idx="3871">
                  <c:v>0.19354999999998684</c:v>
                </c:pt>
                <c:pt idx="3872">
                  <c:v>0.19359999999998684</c:v>
                </c:pt>
                <c:pt idx="3873">
                  <c:v>0.19364999999998683</c:v>
                </c:pt>
                <c:pt idx="3874">
                  <c:v>0.19369999999998683</c:v>
                </c:pt>
                <c:pt idx="3875">
                  <c:v>0.19374999999998682</c:v>
                </c:pt>
                <c:pt idx="3876">
                  <c:v>0.19379999999998682</c:v>
                </c:pt>
                <c:pt idx="3877">
                  <c:v>0.19384999999998681</c:v>
                </c:pt>
                <c:pt idx="3878">
                  <c:v>0.19389999999998681</c:v>
                </c:pt>
                <c:pt idx="3879">
                  <c:v>0.1939499999999868</c:v>
                </c:pt>
                <c:pt idx="3880">
                  <c:v>0.19399999999998679</c:v>
                </c:pt>
                <c:pt idx="3881">
                  <c:v>0.19404999999998679</c:v>
                </c:pt>
                <c:pt idx="3882">
                  <c:v>0.19409999999998678</c:v>
                </c:pt>
                <c:pt idx="3883">
                  <c:v>0.19414999999998678</c:v>
                </c:pt>
                <c:pt idx="3884">
                  <c:v>0.19419999999998677</c:v>
                </c:pt>
                <c:pt idx="3885">
                  <c:v>0.19424999999998677</c:v>
                </c:pt>
                <c:pt idx="3886">
                  <c:v>0.19429999999998676</c:v>
                </c:pt>
                <c:pt idx="3887">
                  <c:v>0.19434999999998676</c:v>
                </c:pt>
                <c:pt idx="3888">
                  <c:v>0.19439999999998675</c:v>
                </c:pt>
                <c:pt idx="3889">
                  <c:v>0.19444999999998674</c:v>
                </c:pt>
                <c:pt idx="3890">
                  <c:v>0.19449999999998674</c:v>
                </c:pt>
                <c:pt idx="3891">
                  <c:v>0.19454999999998673</c:v>
                </c:pt>
                <c:pt idx="3892">
                  <c:v>0.19459999999998673</c:v>
                </c:pt>
                <c:pt idx="3893">
                  <c:v>0.19464999999998672</c:v>
                </c:pt>
                <c:pt idx="3894">
                  <c:v>0.19469999999998672</c:v>
                </c:pt>
                <c:pt idx="3895">
                  <c:v>0.19474999999998671</c:v>
                </c:pt>
                <c:pt idx="3896">
                  <c:v>0.19479999999998671</c:v>
                </c:pt>
                <c:pt idx="3897">
                  <c:v>0.1948499999999867</c:v>
                </c:pt>
                <c:pt idx="3898">
                  <c:v>0.19489999999998669</c:v>
                </c:pt>
                <c:pt idx="3899">
                  <c:v>0.19494999999998669</c:v>
                </c:pt>
                <c:pt idx="3900">
                  <c:v>0.19499999999998668</c:v>
                </c:pt>
                <c:pt idx="3901">
                  <c:v>0.19504999999998668</c:v>
                </c:pt>
                <c:pt idx="3902">
                  <c:v>0.19509999999998667</c:v>
                </c:pt>
                <c:pt idx="3903">
                  <c:v>0.19514999999998667</c:v>
                </c:pt>
                <c:pt idx="3904">
                  <c:v>0.19519999999998666</c:v>
                </c:pt>
                <c:pt idx="3905">
                  <c:v>0.19524999999998666</c:v>
                </c:pt>
                <c:pt idx="3906">
                  <c:v>0.19529999999998665</c:v>
                </c:pt>
                <c:pt idx="3907">
                  <c:v>0.19534999999998665</c:v>
                </c:pt>
                <c:pt idx="3908">
                  <c:v>0.19539999999998664</c:v>
                </c:pt>
                <c:pt idx="3909">
                  <c:v>0.19544999999998663</c:v>
                </c:pt>
                <c:pt idx="3910">
                  <c:v>0.19549999999998663</c:v>
                </c:pt>
                <c:pt idx="3911">
                  <c:v>0.19554999999998662</c:v>
                </c:pt>
                <c:pt idx="3912">
                  <c:v>0.19559999999998662</c:v>
                </c:pt>
                <c:pt idx="3913">
                  <c:v>0.19564999999998661</c:v>
                </c:pt>
                <c:pt idx="3914">
                  <c:v>0.19569999999998661</c:v>
                </c:pt>
                <c:pt idx="3915">
                  <c:v>0.1957499999999866</c:v>
                </c:pt>
                <c:pt idx="3916">
                  <c:v>0.1957999999999866</c:v>
                </c:pt>
                <c:pt idx="3917">
                  <c:v>0.19584999999998659</c:v>
                </c:pt>
                <c:pt idx="3918">
                  <c:v>0.19589999999998658</c:v>
                </c:pt>
                <c:pt idx="3919">
                  <c:v>0.19594999999998658</c:v>
                </c:pt>
                <c:pt idx="3920">
                  <c:v>0.19599999999998657</c:v>
                </c:pt>
                <c:pt idx="3921">
                  <c:v>0.19604999999998657</c:v>
                </c:pt>
                <c:pt idx="3922">
                  <c:v>0.19609999999998656</c:v>
                </c:pt>
                <c:pt idx="3923">
                  <c:v>0.19614999999998656</c:v>
                </c:pt>
                <c:pt idx="3924">
                  <c:v>0.19619999999998655</c:v>
                </c:pt>
                <c:pt idx="3925">
                  <c:v>0.19624999999998655</c:v>
                </c:pt>
                <c:pt idx="3926">
                  <c:v>0.19629999999998654</c:v>
                </c:pt>
                <c:pt idx="3927">
                  <c:v>0.19634999999998654</c:v>
                </c:pt>
                <c:pt idx="3928">
                  <c:v>0.19639999999998653</c:v>
                </c:pt>
                <c:pt idx="3929">
                  <c:v>0.19644999999998652</c:v>
                </c:pt>
                <c:pt idx="3930">
                  <c:v>0.19649999999998652</c:v>
                </c:pt>
                <c:pt idx="3931">
                  <c:v>0.19654999999998651</c:v>
                </c:pt>
                <c:pt idx="3932">
                  <c:v>0.19659999999998651</c:v>
                </c:pt>
                <c:pt idx="3933">
                  <c:v>0.1966499999999865</c:v>
                </c:pt>
                <c:pt idx="3934">
                  <c:v>0.1966999999999865</c:v>
                </c:pt>
                <c:pt idx="3935">
                  <c:v>0.19674999999998649</c:v>
                </c:pt>
                <c:pt idx="3936">
                  <c:v>0.19679999999998649</c:v>
                </c:pt>
                <c:pt idx="3937">
                  <c:v>0.19684999999998648</c:v>
                </c:pt>
                <c:pt idx="3938">
                  <c:v>0.19689999999998647</c:v>
                </c:pt>
                <c:pt idx="3939">
                  <c:v>0.19694999999998647</c:v>
                </c:pt>
                <c:pt idx="3940">
                  <c:v>0.19699999999998646</c:v>
                </c:pt>
                <c:pt idx="3941">
                  <c:v>0.19704999999998646</c:v>
                </c:pt>
                <c:pt idx="3942">
                  <c:v>0.19709999999998645</c:v>
                </c:pt>
                <c:pt idx="3943">
                  <c:v>0.19714999999998645</c:v>
                </c:pt>
                <c:pt idx="3944">
                  <c:v>0.19719999999998644</c:v>
                </c:pt>
                <c:pt idx="3945">
                  <c:v>0.19724999999998644</c:v>
                </c:pt>
                <c:pt idx="3946">
                  <c:v>0.19729999999998643</c:v>
                </c:pt>
                <c:pt idx="3947">
                  <c:v>0.19734999999998643</c:v>
                </c:pt>
                <c:pt idx="3948">
                  <c:v>0.19739999999998642</c:v>
                </c:pt>
                <c:pt idx="3949">
                  <c:v>0.19744999999998641</c:v>
                </c:pt>
                <c:pt idx="3950">
                  <c:v>0.19749999999998641</c:v>
                </c:pt>
                <c:pt idx="3951">
                  <c:v>0.1975499999999864</c:v>
                </c:pt>
                <c:pt idx="3952">
                  <c:v>0.1975999999999864</c:v>
                </c:pt>
                <c:pt idx="3953">
                  <c:v>0.19764999999998639</c:v>
                </c:pt>
                <c:pt idx="3954">
                  <c:v>0.19769999999998639</c:v>
                </c:pt>
                <c:pt idx="3955">
                  <c:v>0.19774999999998638</c:v>
                </c:pt>
                <c:pt idx="3956">
                  <c:v>0.19779999999998638</c:v>
                </c:pt>
                <c:pt idx="3957">
                  <c:v>0.19784999999998637</c:v>
                </c:pt>
                <c:pt idx="3958">
                  <c:v>0.19789999999998636</c:v>
                </c:pt>
                <c:pt idx="3959">
                  <c:v>0.19794999999998636</c:v>
                </c:pt>
                <c:pt idx="3960">
                  <c:v>0.19799999999998635</c:v>
                </c:pt>
                <c:pt idx="3961">
                  <c:v>0.19804999999998635</c:v>
                </c:pt>
                <c:pt idx="3962">
                  <c:v>0.19809999999998634</c:v>
                </c:pt>
                <c:pt idx="3963">
                  <c:v>0.19814999999998634</c:v>
                </c:pt>
                <c:pt idx="3964">
                  <c:v>0.19819999999998633</c:v>
                </c:pt>
                <c:pt idx="3965">
                  <c:v>0.19824999999998633</c:v>
                </c:pt>
                <c:pt idx="3966">
                  <c:v>0.19829999999998632</c:v>
                </c:pt>
                <c:pt idx="3967">
                  <c:v>0.19834999999998632</c:v>
                </c:pt>
                <c:pt idx="3968">
                  <c:v>0.19839999999998631</c:v>
                </c:pt>
                <c:pt idx="3969">
                  <c:v>0.1984499999999863</c:v>
                </c:pt>
                <c:pt idx="3970">
                  <c:v>0.1984999999999863</c:v>
                </c:pt>
                <c:pt idx="3971">
                  <c:v>0.19854999999998629</c:v>
                </c:pt>
                <c:pt idx="3972">
                  <c:v>0.19859999999998629</c:v>
                </c:pt>
                <c:pt idx="3973">
                  <c:v>0.19864999999998628</c:v>
                </c:pt>
                <c:pt idx="3974">
                  <c:v>0.19869999999998628</c:v>
                </c:pt>
                <c:pt idx="3975">
                  <c:v>0.19874999999998627</c:v>
                </c:pt>
                <c:pt idx="3976">
                  <c:v>0.19879999999998627</c:v>
                </c:pt>
                <c:pt idx="3977">
                  <c:v>0.19884999999998626</c:v>
                </c:pt>
                <c:pt idx="3978">
                  <c:v>0.19889999999998625</c:v>
                </c:pt>
                <c:pt idx="3979">
                  <c:v>0.19894999999998625</c:v>
                </c:pt>
                <c:pt idx="3980">
                  <c:v>0.19899999999998624</c:v>
                </c:pt>
                <c:pt idx="3981">
                  <c:v>0.19904999999998624</c:v>
                </c:pt>
                <c:pt idx="3982">
                  <c:v>0.19909999999998623</c:v>
                </c:pt>
                <c:pt idx="3983">
                  <c:v>0.19914999999998623</c:v>
                </c:pt>
                <c:pt idx="3984">
                  <c:v>0.19919999999998622</c:v>
                </c:pt>
                <c:pt idx="3985">
                  <c:v>0.19924999999998622</c:v>
                </c:pt>
                <c:pt idx="3986">
                  <c:v>0.19929999999998621</c:v>
                </c:pt>
                <c:pt idx="3987">
                  <c:v>0.1993499999999862</c:v>
                </c:pt>
                <c:pt idx="3988">
                  <c:v>0.1993999999999862</c:v>
                </c:pt>
                <c:pt idx="3989">
                  <c:v>0.19944999999998619</c:v>
                </c:pt>
                <c:pt idx="3990">
                  <c:v>0.19949999999998619</c:v>
                </c:pt>
                <c:pt idx="3991">
                  <c:v>0.19954999999998618</c:v>
                </c:pt>
                <c:pt idx="3992">
                  <c:v>0.19959999999998618</c:v>
                </c:pt>
                <c:pt idx="3993">
                  <c:v>0.19964999999998617</c:v>
                </c:pt>
                <c:pt idx="3994">
                  <c:v>0.19969999999998617</c:v>
                </c:pt>
                <c:pt idx="3995">
                  <c:v>0.19974999999998616</c:v>
                </c:pt>
                <c:pt idx="3996">
                  <c:v>0.19979999999998616</c:v>
                </c:pt>
                <c:pt idx="3997">
                  <c:v>0.19984999999998615</c:v>
                </c:pt>
                <c:pt idx="3998">
                  <c:v>0.19989999999998614</c:v>
                </c:pt>
                <c:pt idx="3999">
                  <c:v>0.19994999999998614</c:v>
                </c:pt>
                <c:pt idx="4000">
                  <c:v>0.19999999999998613</c:v>
                </c:pt>
                <c:pt idx="4001">
                  <c:v>0.20004999999998613</c:v>
                </c:pt>
                <c:pt idx="4002">
                  <c:v>0.20009999999998612</c:v>
                </c:pt>
                <c:pt idx="4003">
                  <c:v>0.20014999999998612</c:v>
                </c:pt>
                <c:pt idx="4004">
                  <c:v>0.20019999999998611</c:v>
                </c:pt>
                <c:pt idx="4005">
                  <c:v>0.20024999999998611</c:v>
                </c:pt>
                <c:pt idx="4006">
                  <c:v>0.2002999999999861</c:v>
                </c:pt>
                <c:pt idx="4007">
                  <c:v>0.20034999999998609</c:v>
                </c:pt>
                <c:pt idx="4008">
                  <c:v>0.20039999999998609</c:v>
                </c:pt>
                <c:pt idx="4009">
                  <c:v>0.20044999999998608</c:v>
                </c:pt>
                <c:pt idx="4010">
                  <c:v>0.20049999999998608</c:v>
                </c:pt>
                <c:pt idx="4011">
                  <c:v>0.20054999999998607</c:v>
                </c:pt>
                <c:pt idx="4012">
                  <c:v>0.20059999999998607</c:v>
                </c:pt>
                <c:pt idx="4013">
                  <c:v>0.20064999999998606</c:v>
                </c:pt>
                <c:pt idx="4014">
                  <c:v>0.20069999999998606</c:v>
                </c:pt>
                <c:pt idx="4015">
                  <c:v>0.20074999999998605</c:v>
                </c:pt>
                <c:pt idx="4016">
                  <c:v>0.20079999999998605</c:v>
                </c:pt>
                <c:pt idx="4017">
                  <c:v>0.20084999999998604</c:v>
                </c:pt>
                <c:pt idx="4018">
                  <c:v>0.20089999999998603</c:v>
                </c:pt>
                <c:pt idx="4019">
                  <c:v>0.20094999999998603</c:v>
                </c:pt>
                <c:pt idx="4020">
                  <c:v>0.20099999999998602</c:v>
                </c:pt>
                <c:pt idx="4021">
                  <c:v>0.20104999999998602</c:v>
                </c:pt>
                <c:pt idx="4022">
                  <c:v>0.20109999999998601</c:v>
                </c:pt>
                <c:pt idx="4023">
                  <c:v>0.20114999999998601</c:v>
                </c:pt>
                <c:pt idx="4024">
                  <c:v>0.201199999999986</c:v>
                </c:pt>
                <c:pt idx="4025">
                  <c:v>0.201249999999986</c:v>
                </c:pt>
                <c:pt idx="4026">
                  <c:v>0.20129999999998599</c:v>
                </c:pt>
                <c:pt idx="4027">
                  <c:v>0.20134999999998598</c:v>
                </c:pt>
                <c:pt idx="4028">
                  <c:v>0.20139999999998598</c:v>
                </c:pt>
                <c:pt idx="4029">
                  <c:v>0.20144999999998597</c:v>
                </c:pt>
                <c:pt idx="4030">
                  <c:v>0.20149999999998597</c:v>
                </c:pt>
                <c:pt idx="4031">
                  <c:v>0.20154999999998596</c:v>
                </c:pt>
                <c:pt idx="4032">
                  <c:v>0.20159999999998596</c:v>
                </c:pt>
                <c:pt idx="4033">
                  <c:v>0.20164999999998595</c:v>
                </c:pt>
                <c:pt idx="4034">
                  <c:v>0.20169999999998595</c:v>
                </c:pt>
                <c:pt idx="4035">
                  <c:v>0.20174999999998594</c:v>
                </c:pt>
                <c:pt idx="4036">
                  <c:v>0.20179999999998594</c:v>
                </c:pt>
                <c:pt idx="4037">
                  <c:v>0.20184999999998593</c:v>
                </c:pt>
                <c:pt idx="4038">
                  <c:v>0.20189999999998592</c:v>
                </c:pt>
                <c:pt idx="4039">
                  <c:v>0.20194999999998592</c:v>
                </c:pt>
                <c:pt idx="4040">
                  <c:v>0.20199999999998591</c:v>
                </c:pt>
                <c:pt idx="4041">
                  <c:v>0.20204999999998591</c:v>
                </c:pt>
                <c:pt idx="4042">
                  <c:v>0.2020999999999859</c:v>
                </c:pt>
                <c:pt idx="4043">
                  <c:v>0.2021499999999859</c:v>
                </c:pt>
                <c:pt idx="4044">
                  <c:v>0.20219999999998589</c:v>
                </c:pt>
                <c:pt idx="4045">
                  <c:v>0.20224999999998589</c:v>
                </c:pt>
                <c:pt idx="4046">
                  <c:v>0.20229999999998588</c:v>
                </c:pt>
                <c:pt idx="4047">
                  <c:v>0.20234999999998587</c:v>
                </c:pt>
                <c:pt idx="4048">
                  <c:v>0.20239999999998587</c:v>
                </c:pt>
                <c:pt idx="4049">
                  <c:v>0.20244999999998586</c:v>
                </c:pt>
                <c:pt idx="4050">
                  <c:v>0.20249999999998586</c:v>
                </c:pt>
                <c:pt idx="4051">
                  <c:v>0.20254999999998585</c:v>
                </c:pt>
                <c:pt idx="4052">
                  <c:v>0.20259999999998585</c:v>
                </c:pt>
                <c:pt idx="4053">
                  <c:v>0.20264999999998584</c:v>
                </c:pt>
                <c:pt idx="4054">
                  <c:v>0.20269999999998584</c:v>
                </c:pt>
                <c:pt idx="4055">
                  <c:v>0.20274999999998583</c:v>
                </c:pt>
                <c:pt idx="4056">
                  <c:v>0.20279999999998582</c:v>
                </c:pt>
                <c:pt idx="4057">
                  <c:v>0.20284999999998582</c:v>
                </c:pt>
                <c:pt idx="4058">
                  <c:v>0.20289999999998581</c:v>
                </c:pt>
                <c:pt idx="4059">
                  <c:v>0.20294999999998581</c:v>
                </c:pt>
                <c:pt idx="4060">
                  <c:v>0.2029999999999858</c:v>
                </c:pt>
                <c:pt idx="4061">
                  <c:v>0.2030499999999858</c:v>
                </c:pt>
                <c:pt idx="4062">
                  <c:v>0.20309999999998579</c:v>
                </c:pt>
                <c:pt idx="4063">
                  <c:v>0.20314999999998579</c:v>
                </c:pt>
                <c:pt idx="4064">
                  <c:v>0.20319999999998578</c:v>
                </c:pt>
                <c:pt idx="4065">
                  <c:v>0.20324999999998578</c:v>
                </c:pt>
                <c:pt idx="4066">
                  <c:v>0.20329999999998577</c:v>
                </c:pt>
                <c:pt idx="4067">
                  <c:v>0.20334999999998576</c:v>
                </c:pt>
                <c:pt idx="4068">
                  <c:v>0.20339999999998576</c:v>
                </c:pt>
                <c:pt idx="4069">
                  <c:v>0.20344999999998575</c:v>
                </c:pt>
                <c:pt idx="4070">
                  <c:v>0.20349999999998575</c:v>
                </c:pt>
                <c:pt idx="4071">
                  <c:v>0.20354999999998574</c:v>
                </c:pt>
                <c:pt idx="4072">
                  <c:v>0.20359999999998574</c:v>
                </c:pt>
                <c:pt idx="4073">
                  <c:v>0.20364999999998573</c:v>
                </c:pt>
                <c:pt idx="4074">
                  <c:v>0.20369999999998573</c:v>
                </c:pt>
                <c:pt idx="4075">
                  <c:v>0.20374999999998572</c:v>
                </c:pt>
                <c:pt idx="4076">
                  <c:v>0.20379999999998571</c:v>
                </c:pt>
                <c:pt idx="4077">
                  <c:v>0.20384999999998571</c:v>
                </c:pt>
                <c:pt idx="4078">
                  <c:v>0.2038999999999857</c:v>
                </c:pt>
                <c:pt idx="4079">
                  <c:v>0.2039499999999857</c:v>
                </c:pt>
                <c:pt idx="4080">
                  <c:v>0.20399999999998569</c:v>
                </c:pt>
                <c:pt idx="4081">
                  <c:v>0.20404999999998569</c:v>
                </c:pt>
                <c:pt idx="4082">
                  <c:v>0.20409999999998568</c:v>
                </c:pt>
                <c:pt idx="4083">
                  <c:v>0.20414999999998568</c:v>
                </c:pt>
                <c:pt idx="4084">
                  <c:v>0.20419999999998567</c:v>
                </c:pt>
                <c:pt idx="4085">
                  <c:v>0.20424999999998567</c:v>
                </c:pt>
                <c:pt idx="4086">
                  <c:v>0.20429999999998566</c:v>
                </c:pt>
                <c:pt idx="4087">
                  <c:v>0.20434999999998565</c:v>
                </c:pt>
                <c:pt idx="4088">
                  <c:v>0.20439999999998565</c:v>
                </c:pt>
                <c:pt idx="4089">
                  <c:v>0.20444999999998564</c:v>
                </c:pt>
                <c:pt idx="4090">
                  <c:v>0.20449999999998564</c:v>
                </c:pt>
                <c:pt idx="4091">
                  <c:v>0.20454999999998563</c:v>
                </c:pt>
                <c:pt idx="4092">
                  <c:v>0.20459999999998563</c:v>
                </c:pt>
                <c:pt idx="4093">
                  <c:v>0.20464999999998562</c:v>
                </c:pt>
                <c:pt idx="4094">
                  <c:v>0.20469999999998562</c:v>
                </c:pt>
                <c:pt idx="4095">
                  <c:v>0.20474999999998561</c:v>
                </c:pt>
                <c:pt idx="4096">
                  <c:v>0.2047999999999856</c:v>
                </c:pt>
                <c:pt idx="4097">
                  <c:v>0.2048499999999856</c:v>
                </c:pt>
                <c:pt idx="4098">
                  <c:v>0.20489999999998559</c:v>
                </c:pt>
                <c:pt idx="4099">
                  <c:v>0.20494999999998559</c:v>
                </c:pt>
                <c:pt idx="4100">
                  <c:v>0.20499999999998558</c:v>
                </c:pt>
                <c:pt idx="4101">
                  <c:v>0.20504999999998558</c:v>
                </c:pt>
                <c:pt idx="4102">
                  <c:v>0.20509999999998557</c:v>
                </c:pt>
                <c:pt idx="4103">
                  <c:v>0.20514999999998557</c:v>
                </c:pt>
                <c:pt idx="4104">
                  <c:v>0.20519999999998556</c:v>
                </c:pt>
                <c:pt idx="4105">
                  <c:v>0.20524999999998556</c:v>
                </c:pt>
                <c:pt idx="4106">
                  <c:v>0.20529999999998555</c:v>
                </c:pt>
                <c:pt idx="4107">
                  <c:v>0.20534999999998554</c:v>
                </c:pt>
                <c:pt idx="4108">
                  <c:v>0.20539999999998554</c:v>
                </c:pt>
                <c:pt idx="4109">
                  <c:v>0.20544999999998553</c:v>
                </c:pt>
                <c:pt idx="4110">
                  <c:v>0.20549999999998553</c:v>
                </c:pt>
                <c:pt idx="4111">
                  <c:v>0.20554999999998552</c:v>
                </c:pt>
                <c:pt idx="4112">
                  <c:v>0.20559999999998552</c:v>
                </c:pt>
                <c:pt idx="4113">
                  <c:v>0.20564999999998551</c:v>
                </c:pt>
                <c:pt idx="4114">
                  <c:v>0.20569999999998551</c:v>
                </c:pt>
                <c:pt idx="4115">
                  <c:v>0.2057499999999855</c:v>
                </c:pt>
                <c:pt idx="4116">
                  <c:v>0.20579999999998549</c:v>
                </c:pt>
                <c:pt idx="4117">
                  <c:v>0.20584999999998549</c:v>
                </c:pt>
                <c:pt idx="4118">
                  <c:v>0.20589999999998548</c:v>
                </c:pt>
                <c:pt idx="4119">
                  <c:v>0.20594999999998548</c:v>
                </c:pt>
                <c:pt idx="4120">
                  <c:v>0.20599999999998547</c:v>
                </c:pt>
                <c:pt idx="4121">
                  <c:v>0.20604999999998547</c:v>
                </c:pt>
                <c:pt idx="4122">
                  <c:v>0.20609999999998546</c:v>
                </c:pt>
                <c:pt idx="4123">
                  <c:v>0.20614999999998546</c:v>
                </c:pt>
                <c:pt idx="4124">
                  <c:v>0.20619999999998545</c:v>
                </c:pt>
                <c:pt idx="4125">
                  <c:v>0.20624999999998544</c:v>
                </c:pt>
                <c:pt idx="4126">
                  <c:v>0.20629999999998544</c:v>
                </c:pt>
                <c:pt idx="4127">
                  <c:v>0.20634999999998543</c:v>
                </c:pt>
                <c:pt idx="4128">
                  <c:v>0.20639999999998543</c:v>
                </c:pt>
                <c:pt idx="4129">
                  <c:v>0.20644999999998542</c:v>
                </c:pt>
                <c:pt idx="4130">
                  <c:v>0.20649999999998542</c:v>
                </c:pt>
                <c:pt idx="4131">
                  <c:v>0.20654999999998541</c:v>
                </c:pt>
                <c:pt idx="4132">
                  <c:v>0.20659999999998541</c:v>
                </c:pt>
                <c:pt idx="4133">
                  <c:v>0.2066499999999854</c:v>
                </c:pt>
                <c:pt idx="4134">
                  <c:v>0.2066999999999854</c:v>
                </c:pt>
                <c:pt idx="4135">
                  <c:v>0.20674999999998539</c:v>
                </c:pt>
                <c:pt idx="4136">
                  <c:v>0.20679999999998538</c:v>
                </c:pt>
                <c:pt idx="4137">
                  <c:v>0.20684999999998538</c:v>
                </c:pt>
                <c:pt idx="4138">
                  <c:v>0.20689999999998537</c:v>
                </c:pt>
                <c:pt idx="4139">
                  <c:v>0.20694999999998537</c:v>
                </c:pt>
                <c:pt idx="4140">
                  <c:v>0.20699999999998536</c:v>
                </c:pt>
                <c:pt idx="4141">
                  <c:v>0.20704999999998536</c:v>
                </c:pt>
                <c:pt idx="4142">
                  <c:v>0.20709999999998535</c:v>
                </c:pt>
                <c:pt idx="4143">
                  <c:v>0.20714999999998535</c:v>
                </c:pt>
                <c:pt idx="4144">
                  <c:v>0.20719999999998534</c:v>
                </c:pt>
                <c:pt idx="4145">
                  <c:v>0.20724999999998533</c:v>
                </c:pt>
                <c:pt idx="4146">
                  <c:v>0.20729999999998533</c:v>
                </c:pt>
                <c:pt idx="4147">
                  <c:v>0.20734999999998532</c:v>
                </c:pt>
                <c:pt idx="4148">
                  <c:v>0.20739999999998532</c:v>
                </c:pt>
                <c:pt idx="4149">
                  <c:v>0.20744999999998531</c:v>
                </c:pt>
                <c:pt idx="4150">
                  <c:v>0.20749999999998531</c:v>
                </c:pt>
                <c:pt idx="4151">
                  <c:v>0.2075499999999853</c:v>
                </c:pt>
                <c:pt idx="4152">
                  <c:v>0.2075999999999853</c:v>
                </c:pt>
                <c:pt idx="4153">
                  <c:v>0.20764999999998529</c:v>
                </c:pt>
                <c:pt idx="4154">
                  <c:v>0.20769999999998529</c:v>
                </c:pt>
                <c:pt idx="4155">
                  <c:v>0.20774999999998528</c:v>
                </c:pt>
                <c:pt idx="4156">
                  <c:v>0.20779999999998527</c:v>
                </c:pt>
                <c:pt idx="4157">
                  <c:v>0.20784999999998527</c:v>
                </c:pt>
                <c:pt idx="4158">
                  <c:v>0.20789999999998526</c:v>
                </c:pt>
                <c:pt idx="4159">
                  <c:v>0.20794999999998526</c:v>
                </c:pt>
                <c:pt idx="4160">
                  <c:v>0.20799999999998525</c:v>
                </c:pt>
                <c:pt idx="4161">
                  <c:v>0.20804999999998525</c:v>
                </c:pt>
                <c:pt idx="4162">
                  <c:v>0.20809999999998524</c:v>
                </c:pt>
                <c:pt idx="4163">
                  <c:v>0.20814999999998524</c:v>
                </c:pt>
                <c:pt idx="4164">
                  <c:v>0.20819999999998523</c:v>
                </c:pt>
                <c:pt idx="4165">
                  <c:v>0.20824999999998522</c:v>
                </c:pt>
                <c:pt idx="4166">
                  <c:v>0.20829999999998522</c:v>
                </c:pt>
                <c:pt idx="4167">
                  <c:v>0.20834999999998521</c:v>
                </c:pt>
                <c:pt idx="4168">
                  <c:v>0.20839999999998521</c:v>
                </c:pt>
                <c:pt idx="4169">
                  <c:v>0.2084499999999852</c:v>
                </c:pt>
                <c:pt idx="4170">
                  <c:v>0.2084999999999852</c:v>
                </c:pt>
                <c:pt idx="4171">
                  <c:v>0.20854999999998519</c:v>
                </c:pt>
                <c:pt idx="4172">
                  <c:v>0.20859999999998519</c:v>
                </c:pt>
                <c:pt idx="4173">
                  <c:v>0.20864999999998518</c:v>
                </c:pt>
                <c:pt idx="4174">
                  <c:v>0.20869999999998518</c:v>
                </c:pt>
                <c:pt idx="4175">
                  <c:v>0.20874999999998517</c:v>
                </c:pt>
                <c:pt idx="4176">
                  <c:v>0.20879999999998516</c:v>
                </c:pt>
                <c:pt idx="4177">
                  <c:v>0.20884999999998516</c:v>
                </c:pt>
                <c:pt idx="4178">
                  <c:v>0.20889999999998515</c:v>
                </c:pt>
                <c:pt idx="4179">
                  <c:v>0.20894999999998515</c:v>
                </c:pt>
                <c:pt idx="4180">
                  <c:v>0.20899999999998514</c:v>
                </c:pt>
                <c:pt idx="4181">
                  <c:v>0.20904999999998514</c:v>
                </c:pt>
                <c:pt idx="4182">
                  <c:v>0.20909999999998513</c:v>
                </c:pt>
                <c:pt idx="4183">
                  <c:v>0.20914999999998513</c:v>
                </c:pt>
                <c:pt idx="4184">
                  <c:v>0.20919999999998512</c:v>
                </c:pt>
                <c:pt idx="4185">
                  <c:v>0.20924999999998511</c:v>
                </c:pt>
                <c:pt idx="4186">
                  <c:v>0.20929999999998511</c:v>
                </c:pt>
                <c:pt idx="4187">
                  <c:v>0.2093499999999851</c:v>
                </c:pt>
                <c:pt idx="4188">
                  <c:v>0.2093999999999851</c:v>
                </c:pt>
                <c:pt idx="4189">
                  <c:v>0.20944999999998509</c:v>
                </c:pt>
                <c:pt idx="4190">
                  <c:v>0.20949999999998509</c:v>
                </c:pt>
                <c:pt idx="4191">
                  <c:v>0.20954999999998508</c:v>
                </c:pt>
                <c:pt idx="4192">
                  <c:v>0.20959999999998508</c:v>
                </c:pt>
                <c:pt idx="4193">
                  <c:v>0.20964999999998507</c:v>
                </c:pt>
                <c:pt idx="4194">
                  <c:v>0.20969999999998507</c:v>
                </c:pt>
                <c:pt idx="4195">
                  <c:v>0.20974999999998506</c:v>
                </c:pt>
                <c:pt idx="4196">
                  <c:v>0.20979999999998505</c:v>
                </c:pt>
                <c:pt idx="4197">
                  <c:v>0.20984999999998505</c:v>
                </c:pt>
                <c:pt idx="4198">
                  <c:v>0.20989999999998504</c:v>
                </c:pt>
                <c:pt idx="4199">
                  <c:v>0.20994999999998504</c:v>
                </c:pt>
                <c:pt idx="4200">
                  <c:v>0.20999999999998503</c:v>
                </c:pt>
                <c:pt idx="4201">
                  <c:v>0.21004999999998503</c:v>
                </c:pt>
                <c:pt idx="4202">
                  <c:v>0.21009999999998502</c:v>
                </c:pt>
                <c:pt idx="4203">
                  <c:v>0.21014999999998502</c:v>
                </c:pt>
                <c:pt idx="4204">
                  <c:v>0.21019999999998501</c:v>
                </c:pt>
                <c:pt idx="4205">
                  <c:v>0.210249999999985</c:v>
                </c:pt>
                <c:pt idx="4206">
                  <c:v>0.210299999999985</c:v>
                </c:pt>
                <c:pt idx="4207">
                  <c:v>0.21034999999998499</c:v>
                </c:pt>
                <c:pt idx="4208">
                  <c:v>0.21039999999998499</c:v>
                </c:pt>
                <c:pt idx="4209">
                  <c:v>0.21044999999998498</c:v>
                </c:pt>
                <c:pt idx="4210">
                  <c:v>0.21049999999998498</c:v>
                </c:pt>
                <c:pt idx="4211">
                  <c:v>0.21054999999998497</c:v>
                </c:pt>
                <c:pt idx="4212">
                  <c:v>0.21059999999998497</c:v>
                </c:pt>
                <c:pt idx="4213">
                  <c:v>0.21064999999998496</c:v>
                </c:pt>
                <c:pt idx="4214">
                  <c:v>0.21069999999998495</c:v>
                </c:pt>
                <c:pt idx="4215">
                  <c:v>0.21074999999998495</c:v>
                </c:pt>
                <c:pt idx="4216">
                  <c:v>0.21079999999998494</c:v>
                </c:pt>
                <c:pt idx="4217">
                  <c:v>0.21084999999998494</c:v>
                </c:pt>
                <c:pt idx="4218">
                  <c:v>0.21089999999998493</c:v>
                </c:pt>
                <c:pt idx="4219">
                  <c:v>0.21094999999998493</c:v>
                </c:pt>
                <c:pt idx="4220">
                  <c:v>0.21099999999998492</c:v>
                </c:pt>
                <c:pt idx="4221">
                  <c:v>0.21104999999998492</c:v>
                </c:pt>
                <c:pt idx="4222">
                  <c:v>0.21109999999998491</c:v>
                </c:pt>
                <c:pt idx="4223">
                  <c:v>0.21114999999998491</c:v>
                </c:pt>
                <c:pt idx="4224">
                  <c:v>0.2111999999999849</c:v>
                </c:pt>
                <c:pt idx="4225">
                  <c:v>0.21124999999998489</c:v>
                </c:pt>
                <c:pt idx="4226">
                  <c:v>0.21129999999998489</c:v>
                </c:pt>
                <c:pt idx="4227">
                  <c:v>0.21134999999998488</c:v>
                </c:pt>
                <c:pt idx="4228">
                  <c:v>0.21139999999998488</c:v>
                </c:pt>
                <c:pt idx="4229">
                  <c:v>0.21144999999998487</c:v>
                </c:pt>
                <c:pt idx="4230">
                  <c:v>0.21149999999998487</c:v>
                </c:pt>
                <c:pt idx="4231">
                  <c:v>0.21154999999998486</c:v>
                </c:pt>
                <c:pt idx="4232">
                  <c:v>0.21159999999998486</c:v>
                </c:pt>
                <c:pt idx="4233">
                  <c:v>0.21164999999998485</c:v>
                </c:pt>
                <c:pt idx="4234">
                  <c:v>0.21169999999998484</c:v>
                </c:pt>
                <c:pt idx="4235">
                  <c:v>0.21174999999998484</c:v>
                </c:pt>
                <c:pt idx="4236">
                  <c:v>0.21179999999998483</c:v>
                </c:pt>
                <c:pt idx="4237">
                  <c:v>0.21184999999998483</c:v>
                </c:pt>
                <c:pt idx="4238">
                  <c:v>0.21189999999998482</c:v>
                </c:pt>
                <c:pt idx="4239">
                  <c:v>0.21194999999998482</c:v>
                </c:pt>
                <c:pt idx="4240">
                  <c:v>0.21199999999998481</c:v>
                </c:pt>
                <c:pt idx="4241">
                  <c:v>0.21204999999998481</c:v>
                </c:pt>
                <c:pt idx="4242">
                  <c:v>0.2120999999999848</c:v>
                </c:pt>
                <c:pt idx="4243">
                  <c:v>0.2121499999999848</c:v>
                </c:pt>
                <c:pt idx="4244">
                  <c:v>0.21219999999998479</c:v>
                </c:pt>
                <c:pt idx="4245">
                  <c:v>0.21224999999998478</c:v>
                </c:pt>
                <c:pt idx="4246">
                  <c:v>0.21229999999998478</c:v>
                </c:pt>
                <c:pt idx="4247">
                  <c:v>0.21234999999998477</c:v>
                </c:pt>
                <c:pt idx="4248">
                  <c:v>0.21239999999998477</c:v>
                </c:pt>
                <c:pt idx="4249">
                  <c:v>0.21244999999998476</c:v>
                </c:pt>
                <c:pt idx="4250">
                  <c:v>0.21249999999998476</c:v>
                </c:pt>
                <c:pt idx="4251">
                  <c:v>0.21254999999998475</c:v>
                </c:pt>
                <c:pt idx="4252">
                  <c:v>0.21259999999998475</c:v>
                </c:pt>
                <c:pt idx="4253">
                  <c:v>0.21264999999998474</c:v>
                </c:pt>
                <c:pt idx="4254">
                  <c:v>0.21269999999998473</c:v>
                </c:pt>
                <c:pt idx="4255">
                  <c:v>0.21274999999998473</c:v>
                </c:pt>
                <c:pt idx="4256">
                  <c:v>0.21279999999998472</c:v>
                </c:pt>
                <c:pt idx="4257">
                  <c:v>0.21284999999998472</c:v>
                </c:pt>
                <c:pt idx="4258">
                  <c:v>0.21289999999998471</c:v>
                </c:pt>
                <c:pt idx="4259">
                  <c:v>0.21294999999998471</c:v>
                </c:pt>
                <c:pt idx="4260">
                  <c:v>0.2129999999999847</c:v>
                </c:pt>
                <c:pt idx="4261">
                  <c:v>0.2130499999999847</c:v>
                </c:pt>
                <c:pt idx="4262">
                  <c:v>0.21309999999998469</c:v>
                </c:pt>
                <c:pt idx="4263">
                  <c:v>0.21314999999998469</c:v>
                </c:pt>
                <c:pt idx="4264">
                  <c:v>0.21319999999998468</c:v>
                </c:pt>
                <c:pt idx="4265">
                  <c:v>0.21324999999998467</c:v>
                </c:pt>
                <c:pt idx="4266">
                  <c:v>0.21329999999998467</c:v>
                </c:pt>
                <c:pt idx="4267">
                  <c:v>0.21334999999998466</c:v>
                </c:pt>
                <c:pt idx="4268">
                  <c:v>0.21339999999998466</c:v>
                </c:pt>
                <c:pt idx="4269">
                  <c:v>0.21344999999998465</c:v>
                </c:pt>
                <c:pt idx="4270">
                  <c:v>0.21349999999998465</c:v>
                </c:pt>
                <c:pt idx="4271">
                  <c:v>0.21354999999998464</c:v>
                </c:pt>
                <c:pt idx="4272">
                  <c:v>0.21359999999998464</c:v>
                </c:pt>
                <c:pt idx="4273">
                  <c:v>0.21364999999998463</c:v>
                </c:pt>
                <c:pt idx="4274">
                  <c:v>0.21369999999998462</c:v>
                </c:pt>
                <c:pt idx="4275">
                  <c:v>0.21374999999998462</c:v>
                </c:pt>
                <c:pt idx="4276">
                  <c:v>0.21379999999998461</c:v>
                </c:pt>
                <c:pt idx="4277">
                  <c:v>0.21384999999998461</c:v>
                </c:pt>
                <c:pt idx="4278">
                  <c:v>0.2138999999999846</c:v>
                </c:pt>
                <c:pt idx="4279">
                  <c:v>0.2139499999999846</c:v>
                </c:pt>
                <c:pt idx="4280">
                  <c:v>0.21399999999998459</c:v>
                </c:pt>
                <c:pt idx="4281">
                  <c:v>0.21404999999998459</c:v>
                </c:pt>
                <c:pt idx="4282">
                  <c:v>0.21409999999998458</c:v>
                </c:pt>
                <c:pt idx="4283">
                  <c:v>0.21414999999998457</c:v>
                </c:pt>
                <c:pt idx="4284">
                  <c:v>0.21419999999998457</c:v>
                </c:pt>
                <c:pt idx="4285">
                  <c:v>0.21424999999998456</c:v>
                </c:pt>
                <c:pt idx="4286">
                  <c:v>0.21429999999998456</c:v>
                </c:pt>
                <c:pt idx="4287">
                  <c:v>0.21434999999998455</c:v>
                </c:pt>
                <c:pt idx="4288">
                  <c:v>0.21439999999998455</c:v>
                </c:pt>
                <c:pt idx="4289">
                  <c:v>0.21444999999998454</c:v>
                </c:pt>
                <c:pt idx="4290">
                  <c:v>0.21449999999998454</c:v>
                </c:pt>
                <c:pt idx="4291">
                  <c:v>0.21454999999998453</c:v>
                </c:pt>
                <c:pt idx="4292">
                  <c:v>0.21459999999998453</c:v>
                </c:pt>
                <c:pt idx="4293">
                  <c:v>0.21464999999998452</c:v>
                </c:pt>
                <c:pt idx="4294">
                  <c:v>0.21469999999998451</c:v>
                </c:pt>
                <c:pt idx="4295">
                  <c:v>0.21474999999998451</c:v>
                </c:pt>
                <c:pt idx="4296">
                  <c:v>0.2147999999999845</c:v>
                </c:pt>
                <c:pt idx="4297">
                  <c:v>0.2148499999999845</c:v>
                </c:pt>
                <c:pt idx="4298">
                  <c:v>0.21489999999998449</c:v>
                </c:pt>
                <c:pt idx="4299">
                  <c:v>0.21494999999998449</c:v>
                </c:pt>
                <c:pt idx="4300">
                  <c:v>0.21499999999998448</c:v>
                </c:pt>
                <c:pt idx="4301">
                  <c:v>0.21504999999998448</c:v>
                </c:pt>
                <c:pt idx="4302">
                  <c:v>0.21509999999998447</c:v>
                </c:pt>
                <c:pt idx="4303">
                  <c:v>0.21514999999998446</c:v>
                </c:pt>
                <c:pt idx="4304">
                  <c:v>0.21519999999998446</c:v>
                </c:pt>
                <c:pt idx="4305">
                  <c:v>0.21524999999998445</c:v>
                </c:pt>
                <c:pt idx="4306">
                  <c:v>0.21529999999998445</c:v>
                </c:pt>
                <c:pt idx="4307">
                  <c:v>0.21534999999998444</c:v>
                </c:pt>
                <c:pt idx="4308">
                  <c:v>0.21539999999998444</c:v>
                </c:pt>
                <c:pt idx="4309">
                  <c:v>0.21544999999998443</c:v>
                </c:pt>
                <c:pt idx="4310">
                  <c:v>0.21549999999998443</c:v>
                </c:pt>
                <c:pt idx="4311">
                  <c:v>0.21554999999998442</c:v>
                </c:pt>
                <c:pt idx="4312">
                  <c:v>0.21559999999998442</c:v>
                </c:pt>
                <c:pt idx="4313">
                  <c:v>0.21564999999998441</c:v>
                </c:pt>
                <c:pt idx="4314">
                  <c:v>0.2156999999999844</c:v>
                </c:pt>
                <c:pt idx="4315">
                  <c:v>0.2157499999999844</c:v>
                </c:pt>
                <c:pt idx="4316">
                  <c:v>0.21579999999998439</c:v>
                </c:pt>
                <c:pt idx="4317">
                  <c:v>0.21584999999998439</c:v>
                </c:pt>
                <c:pt idx="4318">
                  <c:v>0.21589999999998438</c:v>
                </c:pt>
                <c:pt idx="4319">
                  <c:v>0.21594999999998438</c:v>
                </c:pt>
                <c:pt idx="4320">
                  <c:v>0.21599999999998437</c:v>
                </c:pt>
                <c:pt idx="4321">
                  <c:v>0.21604999999998437</c:v>
                </c:pt>
                <c:pt idx="4322">
                  <c:v>0.21609999999998436</c:v>
                </c:pt>
                <c:pt idx="4323">
                  <c:v>0.21614999999998435</c:v>
                </c:pt>
                <c:pt idx="4324">
                  <c:v>0.21619999999998435</c:v>
                </c:pt>
                <c:pt idx="4325">
                  <c:v>0.21624999999998434</c:v>
                </c:pt>
                <c:pt idx="4326">
                  <c:v>0.21629999999998434</c:v>
                </c:pt>
                <c:pt idx="4327">
                  <c:v>0.21634999999998433</c:v>
                </c:pt>
                <c:pt idx="4328">
                  <c:v>0.21639999999998433</c:v>
                </c:pt>
                <c:pt idx="4329">
                  <c:v>0.21644999999998432</c:v>
                </c:pt>
                <c:pt idx="4330">
                  <c:v>0.21649999999998432</c:v>
                </c:pt>
                <c:pt idx="4331">
                  <c:v>0.21654999999998431</c:v>
                </c:pt>
                <c:pt idx="4332">
                  <c:v>0.21659999999998431</c:v>
                </c:pt>
                <c:pt idx="4333">
                  <c:v>0.2166499999999843</c:v>
                </c:pt>
                <c:pt idx="4334">
                  <c:v>0.21669999999998429</c:v>
                </c:pt>
                <c:pt idx="4335">
                  <c:v>0.21674999999998429</c:v>
                </c:pt>
                <c:pt idx="4336">
                  <c:v>0.21679999999998428</c:v>
                </c:pt>
                <c:pt idx="4337">
                  <c:v>0.21684999999998428</c:v>
                </c:pt>
                <c:pt idx="4338">
                  <c:v>0.21689999999998427</c:v>
                </c:pt>
                <c:pt idx="4339">
                  <c:v>0.21694999999998427</c:v>
                </c:pt>
                <c:pt idx="4340">
                  <c:v>0.21699999999998426</c:v>
                </c:pt>
                <c:pt idx="4341">
                  <c:v>0.21704999999998426</c:v>
                </c:pt>
                <c:pt idx="4342">
                  <c:v>0.21709999999998425</c:v>
                </c:pt>
                <c:pt idx="4343">
                  <c:v>0.21714999999998424</c:v>
                </c:pt>
                <c:pt idx="4344">
                  <c:v>0.21719999999998424</c:v>
                </c:pt>
                <c:pt idx="4345">
                  <c:v>0.21724999999998423</c:v>
                </c:pt>
                <c:pt idx="4346">
                  <c:v>0.21729999999998423</c:v>
                </c:pt>
                <c:pt idx="4347">
                  <c:v>0.21734999999998422</c:v>
                </c:pt>
                <c:pt idx="4348">
                  <c:v>0.21739999999998422</c:v>
                </c:pt>
                <c:pt idx="4349">
                  <c:v>0.21744999999998421</c:v>
                </c:pt>
                <c:pt idx="4350">
                  <c:v>0.21749999999998421</c:v>
                </c:pt>
                <c:pt idx="4351">
                  <c:v>0.2175499999999842</c:v>
                </c:pt>
                <c:pt idx="4352">
                  <c:v>0.21759999999998419</c:v>
                </c:pt>
                <c:pt idx="4353">
                  <c:v>0.21764999999998419</c:v>
                </c:pt>
                <c:pt idx="4354">
                  <c:v>0.21769999999998418</c:v>
                </c:pt>
                <c:pt idx="4355">
                  <c:v>0.21774999999998418</c:v>
                </c:pt>
                <c:pt idx="4356">
                  <c:v>0.21779999999998417</c:v>
                </c:pt>
                <c:pt idx="4357">
                  <c:v>0.21784999999998417</c:v>
                </c:pt>
                <c:pt idx="4358">
                  <c:v>0.21789999999998416</c:v>
                </c:pt>
                <c:pt idx="4359">
                  <c:v>0.21794999999998416</c:v>
                </c:pt>
                <c:pt idx="4360">
                  <c:v>0.21799999999998415</c:v>
                </c:pt>
                <c:pt idx="4361">
                  <c:v>0.21804999999998415</c:v>
                </c:pt>
                <c:pt idx="4362">
                  <c:v>0.21809999999998414</c:v>
                </c:pt>
                <c:pt idx="4363">
                  <c:v>0.21814999999998413</c:v>
                </c:pt>
                <c:pt idx="4364">
                  <c:v>0.21819999999998413</c:v>
                </c:pt>
                <c:pt idx="4365">
                  <c:v>0.21824999999998412</c:v>
                </c:pt>
                <c:pt idx="4366">
                  <c:v>0.21829999999998412</c:v>
                </c:pt>
                <c:pt idx="4367">
                  <c:v>0.21834999999998411</c:v>
                </c:pt>
                <c:pt idx="4368">
                  <c:v>0.21839999999998411</c:v>
                </c:pt>
                <c:pt idx="4369">
                  <c:v>0.2184499999999841</c:v>
                </c:pt>
                <c:pt idx="4370">
                  <c:v>0.2184999999999841</c:v>
                </c:pt>
                <c:pt idx="4371">
                  <c:v>0.21854999999998409</c:v>
                </c:pt>
                <c:pt idx="4372">
                  <c:v>0.21859999999998408</c:v>
                </c:pt>
                <c:pt idx="4373">
                  <c:v>0.21864999999998408</c:v>
                </c:pt>
                <c:pt idx="4374">
                  <c:v>0.21869999999998407</c:v>
                </c:pt>
                <c:pt idx="4375">
                  <c:v>0.21874999999998407</c:v>
                </c:pt>
                <c:pt idx="4376">
                  <c:v>0.21879999999998406</c:v>
                </c:pt>
                <c:pt idx="4377">
                  <c:v>0.21884999999998406</c:v>
                </c:pt>
                <c:pt idx="4378">
                  <c:v>0.21889999999998405</c:v>
                </c:pt>
                <c:pt idx="4379">
                  <c:v>0.21894999999998405</c:v>
                </c:pt>
                <c:pt idx="4380">
                  <c:v>0.21899999999998404</c:v>
                </c:pt>
                <c:pt idx="4381">
                  <c:v>0.21904999999998404</c:v>
                </c:pt>
                <c:pt idx="4382">
                  <c:v>0.21909999999998403</c:v>
                </c:pt>
                <c:pt idx="4383">
                  <c:v>0.21914999999998402</c:v>
                </c:pt>
                <c:pt idx="4384">
                  <c:v>0.21919999999998402</c:v>
                </c:pt>
                <c:pt idx="4385">
                  <c:v>0.21924999999998401</c:v>
                </c:pt>
                <c:pt idx="4386">
                  <c:v>0.21929999999998401</c:v>
                </c:pt>
                <c:pt idx="4387">
                  <c:v>0.219349999999984</c:v>
                </c:pt>
                <c:pt idx="4388">
                  <c:v>0.219399999999984</c:v>
                </c:pt>
                <c:pt idx="4389">
                  <c:v>0.21944999999998399</c:v>
                </c:pt>
                <c:pt idx="4390">
                  <c:v>0.21949999999998399</c:v>
                </c:pt>
                <c:pt idx="4391">
                  <c:v>0.21954999999998398</c:v>
                </c:pt>
                <c:pt idx="4392">
                  <c:v>0.21959999999998397</c:v>
                </c:pt>
                <c:pt idx="4393">
                  <c:v>0.21964999999998397</c:v>
                </c:pt>
                <c:pt idx="4394">
                  <c:v>0.21969999999998396</c:v>
                </c:pt>
                <c:pt idx="4395">
                  <c:v>0.21974999999998396</c:v>
                </c:pt>
                <c:pt idx="4396">
                  <c:v>0.21979999999998395</c:v>
                </c:pt>
                <c:pt idx="4397">
                  <c:v>0.21984999999998395</c:v>
                </c:pt>
                <c:pt idx="4398">
                  <c:v>0.21989999999998394</c:v>
                </c:pt>
                <c:pt idx="4399">
                  <c:v>0.21994999999998394</c:v>
                </c:pt>
                <c:pt idx="4400">
                  <c:v>0.21999999999998393</c:v>
                </c:pt>
                <c:pt idx="4401">
                  <c:v>0.22004999999998393</c:v>
                </c:pt>
                <c:pt idx="4402">
                  <c:v>0.22009999999998392</c:v>
                </c:pt>
                <c:pt idx="4403">
                  <c:v>0.22014999999998391</c:v>
                </c:pt>
                <c:pt idx="4404">
                  <c:v>0.22019999999998391</c:v>
                </c:pt>
                <c:pt idx="4405">
                  <c:v>0.2202499999999839</c:v>
                </c:pt>
                <c:pt idx="4406">
                  <c:v>0.2202999999999839</c:v>
                </c:pt>
                <c:pt idx="4407">
                  <c:v>0.22034999999998389</c:v>
                </c:pt>
                <c:pt idx="4408">
                  <c:v>0.22039999999998389</c:v>
                </c:pt>
                <c:pt idx="4409">
                  <c:v>0.22044999999998388</c:v>
                </c:pt>
                <c:pt idx="4410">
                  <c:v>0.22049999999998388</c:v>
                </c:pt>
                <c:pt idx="4411">
                  <c:v>0.22054999999998387</c:v>
                </c:pt>
                <c:pt idx="4412">
                  <c:v>0.22059999999998386</c:v>
                </c:pt>
                <c:pt idx="4413">
                  <c:v>0.22064999999998386</c:v>
                </c:pt>
                <c:pt idx="4414">
                  <c:v>0.22069999999998385</c:v>
                </c:pt>
                <c:pt idx="4415">
                  <c:v>0.22074999999998385</c:v>
                </c:pt>
                <c:pt idx="4416">
                  <c:v>0.22079999999998384</c:v>
                </c:pt>
                <c:pt idx="4417">
                  <c:v>0.22084999999998384</c:v>
                </c:pt>
                <c:pt idx="4418">
                  <c:v>0.22089999999998383</c:v>
                </c:pt>
                <c:pt idx="4419">
                  <c:v>0.22094999999998383</c:v>
                </c:pt>
                <c:pt idx="4420">
                  <c:v>0.22099999999998382</c:v>
                </c:pt>
                <c:pt idx="4421">
                  <c:v>0.22104999999998381</c:v>
                </c:pt>
                <c:pt idx="4422">
                  <c:v>0.22109999999998381</c:v>
                </c:pt>
                <c:pt idx="4423">
                  <c:v>0.2211499999999838</c:v>
                </c:pt>
                <c:pt idx="4424">
                  <c:v>0.2211999999999838</c:v>
                </c:pt>
                <c:pt idx="4425">
                  <c:v>0.22124999999998379</c:v>
                </c:pt>
                <c:pt idx="4426">
                  <c:v>0.22129999999998379</c:v>
                </c:pt>
                <c:pt idx="4427">
                  <c:v>0.22134999999998378</c:v>
                </c:pt>
                <c:pt idx="4428">
                  <c:v>0.22139999999998378</c:v>
                </c:pt>
                <c:pt idx="4429">
                  <c:v>0.22144999999998377</c:v>
                </c:pt>
                <c:pt idx="4430">
                  <c:v>0.22149999999998377</c:v>
                </c:pt>
                <c:pt idx="4431">
                  <c:v>0.22154999999998376</c:v>
                </c:pt>
                <c:pt idx="4432">
                  <c:v>0.22159999999998375</c:v>
                </c:pt>
                <c:pt idx="4433">
                  <c:v>0.22164999999998375</c:v>
                </c:pt>
                <c:pt idx="4434">
                  <c:v>0.22169999999998374</c:v>
                </c:pt>
                <c:pt idx="4435">
                  <c:v>0.22174999999998374</c:v>
                </c:pt>
                <c:pt idx="4436">
                  <c:v>0.22179999999998373</c:v>
                </c:pt>
                <c:pt idx="4437">
                  <c:v>0.22184999999998373</c:v>
                </c:pt>
                <c:pt idx="4438">
                  <c:v>0.22189999999998372</c:v>
                </c:pt>
                <c:pt idx="4439">
                  <c:v>0.22194999999998372</c:v>
                </c:pt>
                <c:pt idx="4440">
                  <c:v>0.22199999999998371</c:v>
                </c:pt>
                <c:pt idx="4441">
                  <c:v>0.2220499999999837</c:v>
                </c:pt>
                <c:pt idx="4442">
                  <c:v>0.2220999999999837</c:v>
                </c:pt>
                <c:pt idx="4443">
                  <c:v>0.22214999999998369</c:v>
                </c:pt>
                <c:pt idx="4444">
                  <c:v>0.22219999999998369</c:v>
                </c:pt>
                <c:pt idx="4445">
                  <c:v>0.22224999999998368</c:v>
                </c:pt>
                <c:pt idx="4446">
                  <c:v>0.22229999999998368</c:v>
                </c:pt>
                <c:pt idx="4447">
                  <c:v>0.22234999999998367</c:v>
                </c:pt>
                <c:pt idx="4448">
                  <c:v>0.22239999999998367</c:v>
                </c:pt>
                <c:pt idx="4449">
                  <c:v>0.22244999999998366</c:v>
                </c:pt>
                <c:pt idx="4450">
                  <c:v>0.22249999999998366</c:v>
                </c:pt>
                <c:pt idx="4451">
                  <c:v>0.22254999999998365</c:v>
                </c:pt>
                <c:pt idx="4452">
                  <c:v>0.22259999999998364</c:v>
                </c:pt>
                <c:pt idx="4453">
                  <c:v>0.22264999999998364</c:v>
                </c:pt>
                <c:pt idx="4454">
                  <c:v>0.22269999999998363</c:v>
                </c:pt>
                <c:pt idx="4455">
                  <c:v>0.22274999999998363</c:v>
                </c:pt>
                <c:pt idx="4456">
                  <c:v>0.22279999999998362</c:v>
                </c:pt>
                <c:pt idx="4457">
                  <c:v>0.22284999999998362</c:v>
                </c:pt>
                <c:pt idx="4458">
                  <c:v>0.22289999999998361</c:v>
                </c:pt>
                <c:pt idx="4459">
                  <c:v>0.22294999999998361</c:v>
                </c:pt>
                <c:pt idx="4460">
                  <c:v>0.2229999999999836</c:v>
                </c:pt>
                <c:pt idx="4461">
                  <c:v>0.22304999999998359</c:v>
                </c:pt>
                <c:pt idx="4462">
                  <c:v>0.22309999999998359</c:v>
                </c:pt>
                <c:pt idx="4463">
                  <c:v>0.22314999999998358</c:v>
                </c:pt>
                <c:pt idx="4464">
                  <c:v>0.22319999999998358</c:v>
                </c:pt>
                <c:pt idx="4465">
                  <c:v>0.22324999999998357</c:v>
                </c:pt>
                <c:pt idx="4466">
                  <c:v>0.22329999999998357</c:v>
                </c:pt>
                <c:pt idx="4467">
                  <c:v>0.22334999999998356</c:v>
                </c:pt>
                <c:pt idx="4468">
                  <c:v>0.22339999999998356</c:v>
                </c:pt>
                <c:pt idx="4469">
                  <c:v>0.22344999999998355</c:v>
                </c:pt>
                <c:pt idx="4470">
                  <c:v>0.22349999999998355</c:v>
                </c:pt>
                <c:pt idx="4471">
                  <c:v>0.22354999999998354</c:v>
                </c:pt>
                <c:pt idx="4472">
                  <c:v>0.22359999999998353</c:v>
                </c:pt>
                <c:pt idx="4473">
                  <c:v>0.22364999999998353</c:v>
                </c:pt>
                <c:pt idx="4474">
                  <c:v>0.22369999999998352</c:v>
                </c:pt>
                <c:pt idx="4475">
                  <c:v>0.22374999999998352</c:v>
                </c:pt>
                <c:pt idx="4476">
                  <c:v>0.22379999999998351</c:v>
                </c:pt>
                <c:pt idx="4477">
                  <c:v>0.22384999999998351</c:v>
                </c:pt>
                <c:pt idx="4478">
                  <c:v>0.2238999999999835</c:v>
                </c:pt>
                <c:pt idx="4479">
                  <c:v>0.2239499999999835</c:v>
                </c:pt>
                <c:pt idx="4480">
                  <c:v>0.22399999999998349</c:v>
                </c:pt>
                <c:pt idx="4481">
                  <c:v>0.22404999999998348</c:v>
                </c:pt>
                <c:pt idx="4482">
                  <c:v>0.22409999999998348</c:v>
                </c:pt>
                <c:pt idx="4483">
                  <c:v>0.22414999999998347</c:v>
                </c:pt>
                <c:pt idx="4484">
                  <c:v>0.22419999999998347</c:v>
                </c:pt>
                <c:pt idx="4485">
                  <c:v>0.22424999999998346</c:v>
                </c:pt>
                <c:pt idx="4486">
                  <c:v>0.22429999999998346</c:v>
                </c:pt>
                <c:pt idx="4487">
                  <c:v>0.22434999999998345</c:v>
                </c:pt>
                <c:pt idx="4488">
                  <c:v>0.22439999999998345</c:v>
                </c:pt>
                <c:pt idx="4489">
                  <c:v>0.22444999999998344</c:v>
                </c:pt>
                <c:pt idx="4490">
                  <c:v>0.22449999999998344</c:v>
                </c:pt>
                <c:pt idx="4491">
                  <c:v>0.22454999999998343</c:v>
                </c:pt>
                <c:pt idx="4492">
                  <c:v>0.22459999999998342</c:v>
                </c:pt>
                <c:pt idx="4493">
                  <c:v>0.22464999999998342</c:v>
                </c:pt>
                <c:pt idx="4494">
                  <c:v>0.22469999999998341</c:v>
                </c:pt>
                <c:pt idx="4495">
                  <c:v>0.22474999999998341</c:v>
                </c:pt>
                <c:pt idx="4496">
                  <c:v>0.2247999999999834</c:v>
                </c:pt>
                <c:pt idx="4497">
                  <c:v>0.2248499999999834</c:v>
                </c:pt>
                <c:pt idx="4498">
                  <c:v>0.22489999999998339</c:v>
                </c:pt>
                <c:pt idx="4499">
                  <c:v>0.22494999999998339</c:v>
                </c:pt>
                <c:pt idx="4500">
                  <c:v>0.22499999999998338</c:v>
                </c:pt>
                <c:pt idx="4501">
                  <c:v>0.22504999999998337</c:v>
                </c:pt>
                <c:pt idx="4502">
                  <c:v>0.22509999999998337</c:v>
                </c:pt>
                <c:pt idx="4503">
                  <c:v>0.22514999999998336</c:v>
                </c:pt>
                <c:pt idx="4504">
                  <c:v>0.22519999999998336</c:v>
                </c:pt>
                <c:pt idx="4505">
                  <c:v>0.22524999999998335</c:v>
                </c:pt>
                <c:pt idx="4506">
                  <c:v>0.22529999999998335</c:v>
                </c:pt>
                <c:pt idx="4507">
                  <c:v>0.22534999999998334</c:v>
                </c:pt>
                <c:pt idx="4508">
                  <c:v>0.22539999999998334</c:v>
                </c:pt>
                <c:pt idx="4509">
                  <c:v>0.22544999999998333</c:v>
                </c:pt>
                <c:pt idx="4510">
                  <c:v>0.22549999999998332</c:v>
                </c:pt>
                <c:pt idx="4511">
                  <c:v>0.22554999999998332</c:v>
                </c:pt>
                <c:pt idx="4512">
                  <c:v>0.22559999999998331</c:v>
                </c:pt>
                <c:pt idx="4513">
                  <c:v>0.22564999999998331</c:v>
                </c:pt>
                <c:pt idx="4514">
                  <c:v>0.2256999999999833</c:v>
                </c:pt>
                <c:pt idx="4515">
                  <c:v>0.2257499999999833</c:v>
                </c:pt>
                <c:pt idx="4516">
                  <c:v>0.22579999999998329</c:v>
                </c:pt>
                <c:pt idx="4517">
                  <c:v>0.22584999999998329</c:v>
                </c:pt>
                <c:pt idx="4518">
                  <c:v>0.22589999999998328</c:v>
                </c:pt>
                <c:pt idx="4519">
                  <c:v>0.22594999999998328</c:v>
                </c:pt>
                <c:pt idx="4520">
                  <c:v>0.22599999999998327</c:v>
                </c:pt>
                <c:pt idx="4521">
                  <c:v>0.22604999999998326</c:v>
                </c:pt>
                <c:pt idx="4522">
                  <c:v>0.22609999999998326</c:v>
                </c:pt>
                <c:pt idx="4523">
                  <c:v>0.22614999999998325</c:v>
                </c:pt>
                <c:pt idx="4524">
                  <c:v>0.22619999999998325</c:v>
                </c:pt>
                <c:pt idx="4525">
                  <c:v>0.22624999999998324</c:v>
                </c:pt>
                <c:pt idx="4526">
                  <c:v>0.22629999999998324</c:v>
                </c:pt>
                <c:pt idx="4527">
                  <c:v>0.22634999999998323</c:v>
                </c:pt>
                <c:pt idx="4528">
                  <c:v>0.22639999999998323</c:v>
                </c:pt>
                <c:pt idx="4529">
                  <c:v>0.22644999999998322</c:v>
                </c:pt>
                <c:pt idx="4530">
                  <c:v>0.22649999999998321</c:v>
                </c:pt>
                <c:pt idx="4531">
                  <c:v>0.22654999999998321</c:v>
                </c:pt>
                <c:pt idx="4532">
                  <c:v>0.2265999999999832</c:v>
                </c:pt>
                <c:pt idx="4533">
                  <c:v>0.2266499999999832</c:v>
                </c:pt>
                <c:pt idx="4534">
                  <c:v>0.22669999999998319</c:v>
                </c:pt>
                <c:pt idx="4535">
                  <c:v>0.22674999999998319</c:v>
                </c:pt>
                <c:pt idx="4536">
                  <c:v>0.22679999999998318</c:v>
                </c:pt>
                <c:pt idx="4537">
                  <c:v>0.22684999999998318</c:v>
                </c:pt>
                <c:pt idx="4538">
                  <c:v>0.22689999999998317</c:v>
                </c:pt>
                <c:pt idx="4539">
                  <c:v>0.22694999999998317</c:v>
                </c:pt>
                <c:pt idx="4540">
                  <c:v>0.22699999999998316</c:v>
                </c:pt>
                <c:pt idx="4541">
                  <c:v>0.22704999999998315</c:v>
                </c:pt>
                <c:pt idx="4542">
                  <c:v>0.22709999999998315</c:v>
                </c:pt>
                <c:pt idx="4543">
                  <c:v>0.22714999999998314</c:v>
                </c:pt>
                <c:pt idx="4544">
                  <c:v>0.22719999999998314</c:v>
                </c:pt>
                <c:pt idx="4545">
                  <c:v>0.22724999999998313</c:v>
                </c:pt>
                <c:pt idx="4546">
                  <c:v>0.22729999999998313</c:v>
                </c:pt>
                <c:pt idx="4547">
                  <c:v>0.22734999999998312</c:v>
                </c:pt>
                <c:pt idx="4548">
                  <c:v>0.22739999999998312</c:v>
                </c:pt>
                <c:pt idx="4549">
                  <c:v>0.22744999999998311</c:v>
                </c:pt>
                <c:pt idx="4550">
                  <c:v>0.2274999999999831</c:v>
                </c:pt>
                <c:pt idx="4551">
                  <c:v>0.2275499999999831</c:v>
                </c:pt>
                <c:pt idx="4552">
                  <c:v>0.22759999999998309</c:v>
                </c:pt>
                <c:pt idx="4553">
                  <c:v>0.22764999999998309</c:v>
                </c:pt>
                <c:pt idx="4554">
                  <c:v>0.22769999999998308</c:v>
                </c:pt>
                <c:pt idx="4555">
                  <c:v>0.22774999999998308</c:v>
                </c:pt>
                <c:pt idx="4556">
                  <c:v>0.22779999999998307</c:v>
                </c:pt>
                <c:pt idx="4557">
                  <c:v>0.22784999999998307</c:v>
                </c:pt>
                <c:pt idx="4558">
                  <c:v>0.22789999999998306</c:v>
                </c:pt>
                <c:pt idx="4559">
                  <c:v>0.22794999999998306</c:v>
                </c:pt>
                <c:pt idx="4560">
                  <c:v>0.22799999999998305</c:v>
                </c:pt>
                <c:pt idx="4561">
                  <c:v>0.22804999999998304</c:v>
                </c:pt>
                <c:pt idx="4562">
                  <c:v>0.22809999999998304</c:v>
                </c:pt>
                <c:pt idx="4563">
                  <c:v>0.22814999999998303</c:v>
                </c:pt>
                <c:pt idx="4564">
                  <c:v>0.22819999999998303</c:v>
                </c:pt>
                <c:pt idx="4565">
                  <c:v>0.22824999999998302</c:v>
                </c:pt>
                <c:pt idx="4566">
                  <c:v>0.22829999999998302</c:v>
                </c:pt>
                <c:pt idx="4567">
                  <c:v>0.22834999999998301</c:v>
                </c:pt>
                <c:pt idx="4568">
                  <c:v>0.22839999999998301</c:v>
                </c:pt>
                <c:pt idx="4569">
                  <c:v>0.228449999999983</c:v>
                </c:pt>
                <c:pt idx="4570">
                  <c:v>0.22849999999998299</c:v>
                </c:pt>
                <c:pt idx="4571">
                  <c:v>0.22854999999998299</c:v>
                </c:pt>
                <c:pt idx="4572">
                  <c:v>0.22859999999998298</c:v>
                </c:pt>
                <c:pt idx="4573">
                  <c:v>0.22864999999998298</c:v>
                </c:pt>
                <c:pt idx="4574">
                  <c:v>0.22869999999998297</c:v>
                </c:pt>
                <c:pt idx="4575">
                  <c:v>0.22874999999998297</c:v>
                </c:pt>
                <c:pt idx="4576">
                  <c:v>0.22879999999998296</c:v>
                </c:pt>
                <c:pt idx="4577">
                  <c:v>0.22884999999998296</c:v>
                </c:pt>
                <c:pt idx="4578">
                  <c:v>0.22889999999998295</c:v>
                </c:pt>
                <c:pt idx="4579">
                  <c:v>0.22894999999998294</c:v>
                </c:pt>
                <c:pt idx="4580">
                  <c:v>0.22899999999998294</c:v>
                </c:pt>
                <c:pt idx="4581">
                  <c:v>0.22904999999998293</c:v>
                </c:pt>
                <c:pt idx="4582">
                  <c:v>0.22909999999998293</c:v>
                </c:pt>
                <c:pt idx="4583">
                  <c:v>0.22914999999998292</c:v>
                </c:pt>
                <c:pt idx="4584">
                  <c:v>0.22919999999998292</c:v>
                </c:pt>
                <c:pt idx="4585">
                  <c:v>0.22924999999998291</c:v>
                </c:pt>
                <c:pt idx="4586">
                  <c:v>0.22929999999998291</c:v>
                </c:pt>
                <c:pt idx="4587">
                  <c:v>0.2293499999999829</c:v>
                </c:pt>
                <c:pt idx="4588">
                  <c:v>0.2293999999999829</c:v>
                </c:pt>
                <c:pt idx="4589">
                  <c:v>0.22944999999998289</c:v>
                </c:pt>
                <c:pt idx="4590">
                  <c:v>0.22949999999998288</c:v>
                </c:pt>
                <c:pt idx="4591">
                  <c:v>0.22954999999998288</c:v>
                </c:pt>
                <c:pt idx="4592">
                  <c:v>0.22959999999998287</c:v>
                </c:pt>
                <c:pt idx="4593">
                  <c:v>0.22964999999998287</c:v>
                </c:pt>
                <c:pt idx="4594">
                  <c:v>0.22969999999998286</c:v>
                </c:pt>
                <c:pt idx="4595">
                  <c:v>0.22974999999998286</c:v>
                </c:pt>
                <c:pt idx="4596">
                  <c:v>0.22979999999998285</c:v>
                </c:pt>
                <c:pt idx="4597">
                  <c:v>0.22984999999998285</c:v>
                </c:pt>
                <c:pt idx="4598">
                  <c:v>0.22989999999998284</c:v>
                </c:pt>
                <c:pt idx="4599">
                  <c:v>0.22994999999998283</c:v>
                </c:pt>
                <c:pt idx="4600">
                  <c:v>0.22999999999998283</c:v>
                </c:pt>
                <c:pt idx="4601">
                  <c:v>0.23004999999998282</c:v>
                </c:pt>
                <c:pt idx="4602">
                  <c:v>0.23009999999998282</c:v>
                </c:pt>
                <c:pt idx="4603">
                  <c:v>0.23014999999998281</c:v>
                </c:pt>
                <c:pt idx="4604">
                  <c:v>0.23019999999998281</c:v>
                </c:pt>
                <c:pt idx="4605">
                  <c:v>0.2302499999999828</c:v>
                </c:pt>
                <c:pt idx="4606">
                  <c:v>0.2302999999999828</c:v>
                </c:pt>
                <c:pt idx="4607">
                  <c:v>0.23034999999998279</c:v>
                </c:pt>
                <c:pt idx="4608">
                  <c:v>0.23039999999998279</c:v>
                </c:pt>
                <c:pt idx="4609">
                  <c:v>0.23044999999998278</c:v>
                </c:pt>
                <c:pt idx="4610">
                  <c:v>0.23049999999998277</c:v>
                </c:pt>
                <c:pt idx="4611">
                  <c:v>0.23054999999998277</c:v>
                </c:pt>
                <c:pt idx="4612">
                  <c:v>0.23059999999998276</c:v>
                </c:pt>
                <c:pt idx="4613">
                  <c:v>0.23064999999998276</c:v>
                </c:pt>
                <c:pt idx="4614">
                  <c:v>0.23069999999998275</c:v>
                </c:pt>
                <c:pt idx="4615">
                  <c:v>0.23074999999998275</c:v>
                </c:pt>
                <c:pt idx="4616">
                  <c:v>0.23079999999998274</c:v>
                </c:pt>
                <c:pt idx="4617">
                  <c:v>0.23084999999998274</c:v>
                </c:pt>
                <c:pt idx="4618">
                  <c:v>0.23089999999998273</c:v>
                </c:pt>
                <c:pt idx="4619">
                  <c:v>0.23094999999998272</c:v>
                </c:pt>
                <c:pt idx="4620">
                  <c:v>0.23099999999998272</c:v>
                </c:pt>
                <c:pt idx="4621">
                  <c:v>0.23104999999998271</c:v>
                </c:pt>
                <c:pt idx="4622">
                  <c:v>0.23109999999998271</c:v>
                </c:pt>
                <c:pt idx="4623">
                  <c:v>0.2311499999999827</c:v>
                </c:pt>
                <c:pt idx="4624">
                  <c:v>0.2311999999999827</c:v>
                </c:pt>
                <c:pt idx="4625">
                  <c:v>0.23124999999998269</c:v>
                </c:pt>
                <c:pt idx="4626">
                  <c:v>0.23129999999998269</c:v>
                </c:pt>
                <c:pt idx="4627">
                  <c:v>0.23134999999998268</c:v>
                </c:pt>
                <c:pt idx="4628">
                  <c:v>0.23139999999998268</c:v>
                </c:pt>
                <c:pt idx="4629">
                  <c:v>0.23144999999998267</c:v>
                </c:pt>
                <c:pt idx="4630">
                  <c:v>0.23149999999998266</c:v>
                </c:pt>
                <c:pt idx="4631">
                  <c:v>0.23154999999998266</c:v>
                </c:pt>
                <c:pt idx="4632">
                  <c:v>0.23159999999998265</c:v>
                </c:pt>
                <c:pt idx="4633">
                  <c:v>0.23164999999998265</c:v>
                </c:pt>
                <c:pt idx="4634">
                  <c:v>0.23169999999998264</c:v>
                </c:pt>
                <c:pt idx="4635">
                  <c:v>0.23174999999998264</c:v>
                </c:pt>
                <c:pt idx="4636">
                  <c:v>0.23179999999998263</c:v>
                </c:pt>
                <c:pt idx="4637">
                  <c:v>0.23184999999998263</c:v>
                </c:pt>
                <c:pt idx="4638">
                  <c:v>0.23189999999998262</c:v>
                </c:pt>
                <c:pt idx="4639">
                  <c:v>0.23194999999998261</c:v>
                </c:pt>
                <c:pt idx="4640">
                  <c:v>0.23199999999998261</c:v>
                </c:pt>
                <c:pt idx="4641">
                  <c:v>0.2320499999999826</c:v>
                </c:pt>
                <c:pt idx="4642">
                  <c:v>0.2320999999999826</c:v>
                </c:pt>
                <c:pt idx="4643">
                  <c:v>0.23214999999998259</c:v>
                </c:pt>
                <c:pt idx="4644">
                  <c:v>0.23219999999998259</c:v>
                </c:pt>
                <c:pt idx="4645">
                  <c:v>0.23224999999998258</c:v>
                </c:pt>
                <c:pt idx="4646">
                  <c:v>0.23229999999998258</c:v>
                </c:pt>
                <c:pt idx="4647">
                  <c:v>0.23234999999998257</c:v>
                </c:pt>
                <c:pt idx="4648">
                  <c:v>0.23239999999998256</c:v>
                </c:pt>
                <c:pt idx="4649">
                  <c:v>0.23244999999998256</c:v>
                </c:pt>
                <c:pt idx="4650">
                  <c:v>0.23249999999998255</c:v>
                </c:pt>
                <c:pt idx="4651">
                  <c:v>0.23254999999998255</c:v>
                </c:pt>
                <c:pt idx="4652">
                  <c:v>0.23259999999998254</c:v>
                </c:pt>
                <c:pt idx="4653">
                  <c:v>0.23264999999998254</c:v>
                </c:pt>
                <c:pt idx="4654">
                  <c:v>0.23269999999998253</c:v>
                </c:pt>
                <c:pt idx="4655">
                  <c:v>0.23274999999998253</c:v>
                </c:pt>
                <c:pt idx="4656">
                  <c:v>0.23279999999998252</c:v>
                </c:pt>
                <c:pt idx="4657">
                  <c:v>0.23284999999998252</c:v>
                </c:pt>
                <c:pt idx="4658">
                  <c:v>0.23289999999998251</c:v>
                </c:pt>
                <c:pt idx="4659">
                  <c:v>0.2329499999999825</c:v>
                </c:pt>
                <c:pt idx="4660">
                  <c:v>0.2329999999999825</c:v>
                </c:pt>
                <c:pt idx="4661">
                  <c:v>0.23304999999998249</c:v>
                </c:pt>
                <c:pt idx="4662">
                  <c:v>0.23309999999998249</c:v>
                </c:pt>
                <c:pt idx="4663">
                  <c:v>0.23314999999998248</c:v>
                </c:pt>
                <c:pt idx="4664">
                  <c:v>0.23319999999998248</c:v>
                </c:pt>
                <c:pt idx="4665">
                  <c:v>0.23324999999998247</c:v>
                </c:pt>
                <c:pt idx="4666">
                  <c:v>0.23329999999998247</c:v>
                </c:pt>
                <c:pt idx="4667">
                  <c:v>0.23334999999998246</c:v>
                </c:pt>
                <c:pt idx="4668">
                  <c:v>0.23339999999998245</c:v>
                </c:pt>
                <c:pt idx="4669">
                  <c:v>0.23344999999998245</c:v>
                </c:pt>
                <c:pt idx="4670">
                  <c:v>0.23349999999998244</c:v>
                </c:pt>
                <c:pt idx="4671">
                  <c:v>0.23354999999998244</c:v>
                </c:pt>
                <c:pt idx="4672">
                  <c:v>0.23359999999998243</c:v>
                </c:pt>
                <c:pt idx="4673">
                  <c:v>0.23364999999998243</c:v>
                </c:pt>
                <c:pt idx="4674">
                  <c:v>0.23369999999998242</c:v>
                </c:pt>
                <c:pt idx="4675">
                  <c:v>0.23374999999998242</c:v>
                </c:pt>
                <c:pt idx="4676">
                  <c:v>0.23379999999998241</c:v>
                </c:pt>
                <c:pt idx="4677">
                  <c:v>0.23384999999998241</c:v>
                </c:pt>
                <c:pt idx="4678">
                  <c:v>0.2338999999999824</c:v>
                </c:pt>
                <c:pt idx="4679">
                  <c:v>0.23394999999998239</c:v>
                </c:pt>
                <c:pt idx="4680">
                  <c:v>0.23399999999998239</c:v>
                </c:pt>
                <c:pt idx="4681">
                  <c:v>0.23404999999998238</c:v>
                </c:pt>
                <c:pt idx="4682">
                  <c:v>0.23409999999998238</c:v>
                </c:pt>
                <c:pt idx="4683">
                  <c:v>0.23414999999998237</c:v>
                </c:pt>
                <c:pt idx="4684">
                  <c:v>0.23419999999998237</c:v>
                </c:pt>
                <c:pt idx="4685">
                  <c:v>0.23424999999998236</c:v>
                </c:pt>
                <c:pt idx="4686">
                  <c:v>0.23429999999998236</c:v>
                </c:pt>
                <c:pt idx="4687">
                  <c:v>0.23434999999998235</c:v>
                </c:pt>
                <c:pt idx="4688">
                  <c:v>0.23439999999998234</c:v>
                </c:pt>
                <c:pt idx="4689">
                  <c:v>0.23444999999998234</c:v>
                </c:pt>
                <c:pt idx="4690">
                  <c:v>0.23449999999998233</c:v>
                </c:pt>
                <c:pt idx="4691">
                  <c:v>0.23454999999998233</c:v>
                </c:pt>
                <c:pt idx="4692">
                  <c:v>0.23459999999998232</c:v>
                </c:pt>
                <c:pt idx="4693">
                  <c:v>0.23464999999998232</c:v>
                </c:pt>
                <c:pt idx="4694">
                  <c:v>0.23469999999998231</c:v>
                </c:pt>
                <c:pt idx="4695">
                  <c:v>0.23474999999998231</c:v>
                </c:pt>
                <c:pt idx="4696">
                  <c:v>0.2347999999999823</c:v>
                </c:pt>
                <c:pt idx="4697">
                  <c:v>0.2348499999999823</c:v>
                </c:pt>
                <c:pt idx="4698">
                  <c:v>0.23489999999998229</c:v>
                </c:pt>
                <c:pt idx="4699">
                  <c:v>0.23494999999998228</c:v>
                </c:pt>
                <c:pt idx="4700">
                  <c:v>0.23499999999998228</c:v>
                </c:pt>
                <c:pt idx="4701">
                  <c:v>0.23504999999998227</c:v>
                </c:pt>
                <c:pt idx="4702">
                  <c:v>0.23509999999998227</c:v>
                </c:pt>
                <c:pt idx="4703">
                  <c:v>0.23514999999998226</c:v>
                </c:pt>
                <c:pt idx="4704">
                  <c:v>0.23519999999998226</c:v>
                </c:pt>
                <c:pt idx="4705">
                  <c:v>0.23524999999998225</c:v>
                </c:pt>
                <c:pt idx="4706">
                  <c:v>0.23529999999998225</c:v>
                </c:pt>
                <c:pt idx="4707">
                  <c:v>0.23534999999998224</c:v>
                </c:pt>
                <c:pt idx="4708">
                  <c:v>0.23539999999998223</c:v>
                </c:pt>
                <c:pt idx="4709">
                  <c:v>0.23544999999998223</c:v>
                </c:pt>
                <c:pt idx="4710">
                  <c:v>0.23549999999998222</c:v>
                </c:pt>
                <c:pt idx="4711">
                  <c:v>0.23554999999998222</c:v>
                </c:pt>
                <c:pt idx="4712">
                  <c:v>0.23559999999998221</c:v>
                </c:pt>
                <c:pt idx="4713">
                  <c:v>0.23564999999998221</c:v>
                </c:pt>
                <c:pt idx="4714">
                  <c:v>0.2356999999999822</c:v>
                </c:pt>
                <c:pt idx="4715">
                  <c:v>0.2357499999999822</c:v>
                </c:pt>
                <c:pt idx="4716">
                  <c:v>0.23579999999998219</c:v>
                </c:pt>
                <c:pt idx="4717">
                  <c:v>0.23584999999998219</c:v>
                </c:pt>
                <c:pt idx="4718">
                  <c:v>0.23589999999998218</c:v>
                </c:pt>
                <c:pt idx="4719">
                  <c:v>0.23594999999998217</c:v>
                </c:pt>
                <c:pt idx="4720">
                  <c:v>0.23599999999998217</c:v>
                </c:pt>
                <c:pt idx="4721">
                  <c:v>0.23604999999998216</c:v>
                </c:pt>
                <c:pt idx="4722">
                  <c:v>0.23609999999998216</c:v>
                </c:pt>
                <c:pt idx="4723">
                  <c:v>0.23614999999998215</c:v>
                </c:pt>
                <c:pt idx="4724">
                  <c:v>0.23619999999998215</c:v>
                </c:pt>
                <c:pt idx="4725">
                  <c:v>0.23624999999998214</c:v>
                </c:pt>
                <c:pt idx="4726">
                  <c:v>0.23629999999998214</c:v>
                </c:pt>
                <c:pt idx="4727">
                  <c:v>0.23634999999998213</c:v>
                </c:pt>
                <c:pt idx="4728">
                  <c:v>0.23639999999998212</c:v>
                </c:pt>
                <c:pt idx="4729">
                  <c:v>0.23644999999998212</c:v>
                </c:pt>
                <c:pt idx="4730">
                  <c:v>0.23649999999998211</c:v>
                </c:pt>
                <c:pt idx="4731">
                  <c:v>0.23654999999998211</c:v>
                </c:pt>
                <c:pt idx="4732">
                  <c:v>0.2365999999999821</c:v>
                </c:pt>
                <c:pt idx="4733">
                  <c:v>0.2366499999999821</c:v>
                </c:pt>
                <c:pt idx="4734">
                  <c:v>0.23669999999998209</c:v>
                </c:pt>
                <c:pt idx="4735">
                  <c:v>0.23674999999998209</c:v>
                </c:pt>
                <c:pt idx="4736">
                  <c:v>0.23679999999998208</c:v>
                </c:pt>
                <c:pt idx="4737">
                  <c:v>0.23684999999998207</c:v>
                </c:pt>
                <c:pt idx="4738">
                  <c:v>0.23689999999998207</c:v>
                </c:pt>
                <c:pt idx="4739">
                  <c:v>0.23694999999998206</c:v>
                </c:pt>
                <c:pt idx="4740">
                  <c:v>0.23699999999998206</c:v>
                </c:pt>
                <c:pt idx="4741">
                  <c:v>0.23704999999998205</c:v>
                </c:pt>
                <c:pt idx="4742">
                  <c:v>0.23709999999998205</c:v>
                </c:pt>
                <c:pt idx="4743">
                  <c:v>0.23714999999998204</c:v>
                </c:pt>
                <c:pt idx="4744">
                  <c:v>0.23719999999998204</c:v>
                </c:pt>
                <c:pt idx="4745">
                  <c:v>0.23724999999998203</c:v>
                </c:pt>
                <c:pt idx="4746">
                  <c:v>0.23729999999998203</c:v>
                </c:pt>
                <c:pt idx="4747">
                  <c:v>0.23734999999998202</c:v>
                </c:pt>
                <c:pt idx="4748">
                  <c:v>0.23739999999998201</c:v>
                </c:pt>
                <c:pt idx="4749">
                  <c:v>0.23744999999998201</c:v>
                </c:pt>
                <c:pt idx="4750">
                  <c:v>0.237499999999982</c:v>
                </c:pt>
                <c:pt idx="4751">
                  <c:v>0.237549999999982</c:v>
                </c:pt>
                <c:pt idx="4752">
                  <c:v>0.23759999999998199</c:v>
                </c:pt>
                <c:pt idx="4753">
                  <c:v>0.23764999999998199</c:v>
                </c:pt>
                <c:pt idx="4754">
                  <c:v>0.23769999999998198</c:v>
                </c:pt>
                <c:pt idx="4755">
                  <c:v>0.23774999999998198</c:v>
                </c:pt>
                <c:pt idx="4756">
                  <c:v>0.23779999999998197</c:v>
                </c:pt>
                <c:pt idx="4757">
                  <c:v>0.23784999999998196</c:v>
                </c:pt>
                <c:pt idx="4758">
                  <c:v>0.23789999999998196</c:v>
                </c:pt>
                <c:pt idx="4759">
                  <c:v>0.23794999999998195</c:v>
                </c:pt>
                <c:pt idx="4760">
                  <c:v>0.23799999999998195</c:v>
                </c:pt>
                <c:pt idx="4761">
                  <c:v>0.23804999999998194</c:v>
                </c:pt>
                <c:pt idx="4762">
                  <c:v>0.23809999999998194</c:v>
                </c:pt>
                <c:pt idx="4763">
                  <c:v>0.23814999999998193</c:v>
                </c:pt>
                <c:pt idx="4764">
                  <c:v>0.23819999999998193</c:v>
                </c:pt>
                <c:pt idx="4765">
                  <c:v>0.23824999999998192</c:v>
                </c:pt>
                <c:pt idx="4766">
                  <c:v>0.23829999999998192</c:v>
                </c:pt>
                <c:pt idx="4767">
                  <c:v>0.23834999999998191</c:v>
                </c:pt>
                <c:pt idx="4768">
                  <c:v>0.2383999999999819</c:v>
                </c:pt>
                <c:pt idx="4769">
                  <c:v>0.2384499999999819</c:v>
                </c:pt>
                <c:pt idx="4770">
                  <c:v>0.23849999999998189</c:v>
                </c:pt>
                <c:pt idx="4771">
                  <c:v>0.23854999999998189</c:v>
                </c:pt>
                <c:pt idx="4772">
                  <c:v>0.23859999999998188</c:v>
                </c:pt>
                <c:pt idx="4773">
                  <c:v>0.23864999999998188</c:v>
                </c:pt>
                <c:pt idx="4774">
                  <c:v>0.23869999999998187</c:v>
                </c:pt>
                <c:pt idx="4775">
                  <c:v>0.23874999999998187</c:v>
                </c:pt>
                <c:pt idx="4776">
                  <c:v>0.23879999999998186</c:v>
                </c:pt>
                <c:pt idx="4777">
                  <c:v>0.23884999999998185</c:v>
                </c:pt>
                <c:pt idx="4778">
                  <c:v>0.23889999999998185</c:v>
                </c:pt>
                <c:pt idx="4779">
                  <c:v>0.23894999999998184</c:v>
                </c:pt>
                <c:pt idx="4780">
                  <c:v>0.23899999999998184</c:v>
                </c:pt>
                <c:pt idx="4781">
                  <c:v>0.23904999999998183</c:v>
                </c:pt>
                <c:pt idx="4782">
                  <c:v>0.23909999999998183</c:v>
                </c:pt>
                <c:pt idx="4783">
                  <c:v>0.23914999999998182</c:v>
                </c:pt>
                <c:pt idx="4784">
                  <c:v>0.23919999999998182</c:v>
                </c:pt>
                <c:pt idx="4785">
                  <c:v>0.23924999999998181</c:v>
                </c:pt>
                <c:pt idx="4786">
                  <c:v>0.23929999999998181</c:v>
                </c:pt>
                <c:pt idx="4787">
                  <c:v>0.2393499999999818</c:v>
                </c:pt>
                <c:pt idx="4788">
                  <c:v>0.23939999999998179</c:v>
                </c:pt>
                <c:pt idx="4789">
                  <c:v>0.23944999999998179</c:v>
                </c:pt>
                <c:pt idx="4790">
                  <c:v>0.23949999999998178</c:v>
                </c:pt>
                <c:pt idx="4791">
                  <c:v>0.23954999999998178</c:v>
                </c:pt>
                <c:pt idx="4792">
                  <c:v>0.23959999999998177</c:v>
                </c:pt>
                <c:pt idx="4793">
                  <c:v>0.23964999999998177</c:v>
                </c:pt>
                <c:pt idx="4794">
                  <c:v>0.23969999999998176</c:v>
                </c:pt>
                <c:pt idx="4795">
                  <c:v>0.23974999999998176</c:v>
                </c:pt>
                <c:pt idx="4796">
                  <c:v>0.23979999999998175</c:v>
                </c:pt>
                <c:pt idx="4797">
                  <c:v>0.23984999999998174</c:v>
                </c:pt>
                <c:pt idx="4798">
                  <c:v>0.23989999999998174</c:v>
                </c:pt>
                <c:pt idx="4799">
                  <c:v>0.23994999999998173</c:v>
                </c:pt>
                <c:pt idx="4800">
                  <c:v>0.23999999999998173</c:v>
                </c:pt>
                <c:pt idx="4801">
                  <c:v>0.24004999999998172</c:v>
                </c:pt>
                <c:pt idx="4802">
                  <c:v>0.24009999999998172</c:v>
                </c:pt>
                <c:pt idx="4803">
                  <c:v>0.24014999999998171</c:v>
                </c:pt>
                <c:pt idx="4804">
                  <c:v>0.24019999999998171</c:v>
                </c:pt>
                <c:pt idx="4805">
                  <c:v>0.2402499999999817</c:v>
                </c:pt>
                <c:pt idx="4806">
                  <c:v>0.24029999999998169</c:v>
                </c:pt>
                <c:pt idx="4807">
                  <c:v>0.24034999999998169</c:v>
                </c:pt>
                <c:pt idx="4808">
                  <c:v>0.24039999999998168</c:v>
                </c:pt>
                <c:pt idx="4809">
                  <c:v>0.24044999999998168</c:v>
                </c:pt>
                <c:pt idx="4810">
                  <c:v>0.24049999999998167</c:v>
                </c:pt>
                <c:pt idx="4811">
                  <c:v>0.24054999999998167</c:v>
                </c:pt>
                <c:pt idx="4812">
                  <c:v>0.24059999999998166</c:v>
                </c:pt>
                <c:pt idx="4813">
                  <c:v>0.24064999999998166</c:v>
                </c:pt>
                <c:pt idx="4814">
                  <c:v>0.24069999999998165</c:v>
                </c:pt>
                <c:pt idx="4815">
                  <c:v>0.24074999999998165</c:v>
                </c:pt>
                <c:pt idx="4816">
                  <c:v>0.24079999999998164</c:v>
                </c:pt>
                <c:pt idx="4817">
                  <c:v>0.24084999999998163</c:v>
                </c:pt>
                <c:pt idx="4818">
                  <c:v>0.24089999999998163</c:v>
                </c:pt>
                <c:pt idx="4819">
                  <c:v>0.24094999999998162</c:v>
                </c:pt>
                <c:pt idx="4820">
                  <c:v>0.24099999999998162</c:v>
                </c:pt>
                <c:pt idx="4821">
                  <c:v>0.24104999999998161</c:v>
                </c:pt>
                <c:pt idx="4822">
                  <c:v>0.24109999999998161</c:v>
                </c:pt>
                <c:pt idx="4823">
                  <c:v>0.2411499999999816</c:v>
                </c:pt>
                <c:pt idx="4824">
                  <c:v>0.2411999999999816</c:v>
                </c:pt>
                <c:pt idx="4825">
                  <c:v>0.24124999999998159</c:v>
                </c:pt>
                <c:pt idx="4826">
                  <c:v>0.24129999999998158</c:v>
                </c:pt>
                <c:pt idx="4827">
                  <c:v>0.24134999999998158</c:v>
                </c:pt>
                <c:pt idx="4828">
                  <c:v>0.24139999999998157</c:v>
                </c:pt>
                <c:pt idx="4829">
                  <c:v>0.24144999999998157</c:v>
                </c:pt>
                <c:pt idx="4830">
                  <c:v>0.24149999999998156</c:v>
                </c:pt>
                <c:pt idx="4831">
                  <c:v>0.24154999999998156</c:v>
                </c:pt>
                <c:pt idx="4832">
                  <c:v>0.24159999999998155</c:v>
                </c:pt>
                <c:pt idx="4833">
                  <c:v>0.24164999999998155</c:v>
                </c:pt>
                <c:pt idx="4834">
                  <c:v>0.24169999999998154</c:v>
                </c:pt>
                <c:pt idx="4835">
                  <c:v>0.24174999999998154</c:v>
                </c:pt>
                <c:pt idx="4836">
                  <c:v>0.24179999999998153</c:v>
                </c:pt>
                <c:pt idx="4837">
                  <c:v>0.24184999999998152</c:v>
                </c:pt>
                <c:pt idx="4838">
                  <c:v>0.24189999999998152</c:v>
                </c:pt>
                <c:pt idx="4839">
                  <c:v>0.24194999999998151</c:v>
                </c:pt>
                <c:pt idx="4840">
                  <c:v>0.24199999999998151</c:v>
                </c:pt>
                <c:pt idx="4841">
                  <c:v>0.2420499999999815</c:v>
                </c:pt>
                <c:pt idx="4842">
                  <c:v>0.2420999999999815</c:v>
                </c:pt>
                <c:pt idx="4843">
                  <c:v>0.24214999999998149</c:v>
                </c:pt>
                <c:pt idx="4844">
                  <c:v>0.24219999999998149</c:v>
                </c:pt>
                <c:pt idx="4845">
                  <c:v>0.24224999999998148</c:v>
                </c:pt>
                <c:pt idx="4846">
                  <c:v>0.24229999999998147</c:v>
                </c:pt>
                <c:pt idx="4847">
                  <c:v>0.24234999999998147</c:v>
                </c:pt>
                <c:pt idx="4848">
                  <c:v>0.24239999999998146</c:v>
                </c:pt>
                <c:pt idx="4849">
                  <c:v>0.24244999999998146</c:v>
                </c:pt>
                <c:pt idx="4850">
                  <c:v>0.24249999999998145</c:v>
                </c:pt>
                <c:pt idx="4851">
                  <c:v>0.24254999999998145</c:v>
                </c:pt>
                <c:pt idx="4852">
                  <c:v>0.24259999999998144</c:v>
                </c:pt>
                <c:pt idx="4853">
                  <c:v>0.24264999999998144</c:v>
                </c:pt>
                <c:pt idx="4854">
                  <c:v>0.24269999999998143</c:v>
                </c:pt>
                <c:pt idx="4855">
                  <c:v>0.24274999999998143</c:v>
                </c:pt>
                <c:pt idx="4856">
                  <c:v>0.24279999999998142</c:v>
                </c:pt>
                <c:pt idx="4857">
                  <c:v>0.24284999999998141</c:v>
                </c:pt>
                <c:pt idx="4858">
                  <c:v>0.24289999999998141</c:v>
                </c:pt>
                <c:pt idx="4859">
                  <c:v>0.2429499999999814</c:v>
                </c:pt>
                <c:pt idx="4860">
                  <c:v>0.2429999999999814</c:v>
                </c:pt>
                <c:pt idx="4861">
                  <c:v>0.24304999999998139</c:v>
                </c:pt>
                <c:pt idx="4862">
                  <c:v>0.24309999999998139</c:v>
                </c:pt>
                <c:pt idx="4863">
                  <c:v>0.24314999999998138</c:v>
                </c:pt>
                <c:pt idx="4864">
                  <c:v>0.24319999999998138</c:v>
                </c:pt>
                <c:pt idx="4865">
                  <c:v>0.24324999999998137</c:v>
                </c:pt>
                <c:pt idx="4866">
                  <c:v>0.24329999999998136</c:v>
                </c:pt>
                <c:pt idx="4867">
                  <c:v>0.24334999999998136</c:v>
                </c:pt>
                <c:pt idx="4868">
                  <c:v>0.24339999999998135</c:v>
                </c:pt>
                <c:pt idx="4869">
                  <c:v>0.24344999999998135</c:v>
                </c:pt>
                <c:pt idx="4870">
                  <c:v>0.24349999999998134</c:v>
                </c:pt>
                <c:pt idx="4871">
                  <c:v>0.24354999999998134</c:v>
                </c:pt>
                <c:pt idx="4872">
                  <c:v>0.24359999999998133</c:v>
                </c:pt>
                <c:pt idx="4873">
                  <c:v>0.24364999999998133</c:v>
                </c:pt>
                <c:pt idx="4874">
                  <c:v>0.24369999999998132</c:v>
                </c:pt>
                <c:pt idx="4875">
                  <c:v>0.24374999999998131</c:v>
                </c:pt>
                <c:pt idx="4876">
                  <c:v>0.24379999999998131</c:v>
                </c:pt>
                <c:pt idx="4877">
                  <c:v>0.2438499999999813</c:v>
                </c:pt>
                <c:pt idx="4878">
                  <c:v>0.2438999999999813</c:v>
                </c:pt>
                <c:pt idx="4879">
                  <c:v>0.24394999999998129</c:v>
                </c:pt>
                <c:pt idx="4880">
                  <c:v>0.24399999999998129</c:v>
                </c:pt>
                <c:pt idx="4881">
                  <c:v>0.24404999999998128</c:v>
                </c:pt>
                <c:pt idx="4882">
                  <c:v>0.24409999999998128</c:v>
                </c:pt>
                <c:pt idx="4883">
                  <c:v>0.24414999999998127</c:v>
                </c:pt>
                <c:pt idx="4884">
                  <c:v>0.24419999999998127</c:v>
                </c:pt>
                <c:pt idx="4885">
                  <c:v>0.24424999999998126</c:v>
                </c:pt>
                <c:pt idx="4886">
                  <c:v>0.24429999999998125</c:v>
                </c:pt>
                <c:pt idx="4887">
                  <c:v>0.24434999999998125</c:v>
                </c:pt>
                <c:pt idx="4888">
                  <c:v>0.24439999999998124</c:v>
                </c:pt>
                <c:pt idx="4889">
                  <c:v>0.24444999999998124</c:v>
                </c:pt>
                <c:pt idx="4890">
                  <c:v>0.24449999999998123</c:v>
                </c:pt>
                <c:pt idx="4891">
                  <c:v>0.24454999999998123</c:v>
                </c:pt>
                <c:pt idx="4892">
                  <c:v>0.24459999999998122</c:v>
                </c:pt>
                <c:pt idx="4893">
                  <c:v>0.24464999999998122</c:v>
                </c:pt>
                <c:pt idx="4894">
                  <c:v>0.24469999999998121</c:v>
                </c:pt>
                <c:pt idx="4895">
                  <c:v>0.2447499999999812</c:v>
                </c:pt>
                <c:pt idx="4896">
                  <c:v>0.2447999999999812</c:v>
                </c:pt>
                <c:pt idx="4897">
                  <c:v>0.24484999999998119</c:v>
                </c:pt>
                <c:pt idx="4898">
                  <c:v>0.24489999999998119</c:v>
                </c:pt>
                <c:pt idx="4899">
                  <c:v>0.24494999999998118</c:v>
                </c:pt>
                <c:pt idx="4900">
                  <c:v>0.24499999999998118</c:v>
                </c:pt>
                <c:pt idx="4901">
                  <c:v>0.24504999999998117</c:v>
                </c:pt>
                <c:pt idx="4902">
                  <c:v>0.24509999999998117</c:v>
                </c:pt>
                <c:pt idx="4903">
                  <c:v>0.24514999999998116</c:v>
                </c:pt>
                <c:pt idx="4904">
                  <c:v>0.24519999999998116</c:v>
                </c:pt>
                <c:pt idx="4905">
                  <c:v>0.24524999999998115</c:v>
                </c:pt>
                <c:pt idx="4906">
                  <c:v>0.24529999999998114</c:v>
                </c:pt>
                <c:pt idx="4907">
                  <c:v>0.24534999999998114</c:v>
                </c:pt>
                <c:pt idx="4908">
                  <c:v>0.24539999999998113</c:v>
                </c:pt>
                <c:pt idx="4909">
                  <c:v>0.24544999999998113</c:v>
                </c:pt>
                <c:pt idx="4910">
                  <c:v>0.24549999999998112</c:v>
                </c:pt>
                <c:pt idx="4911">
                  <c:v>0.24554999999998112</c:v>
                </c:pt>
                <c:pt idx="4912">
                  <c:v>0.24559999999998111</c:v>
                </c:pt>
                <c:pt idx="4913">
                  <c:v>0.24564999999998111</c:v>
                </c:pt>
                <c:pt idx="4914">
                  <c:v>0.2456999999999811</c:v>
                </c:pt>
                <c:pt idx="4915">
                  <c:v>0.24574999999998109</c:v>
                </c:pt>
                <c:pt idx="4916">
                  <c:v>0.24579999999998109</c:v>
                </c:pt>
                <c:pt idx="4917">
                  <c:v>0.24584999999998108</c:v>
                </c:pt>
                <c:pt idx="4918">
                  <c:v>0.24589999999998108</c:v>
                </c:pt>
                <c:pt idx="4919">
                  <c:v>0.24594999999998107</c:v>
                </c:pt>
                <c:pt idx="4920">
                  <c:v>0.24599999999998107</c:v>
                </c:pt>
                <c:pt idx="4921">
                  <c:v>0.24604999999998106</c:v>
                </c:pt>
                <c:pt idx="4922">
                  <c:v>0.24609999999998106</c:v>
                </c:pt>
                <c:pt idx="4923">
                  <c:v>0.24614999999998105</c:v>
                </c:pt>
                <c:pt idx="4924">
                  <c:v>0.24619999999998105</c:v>
                </c:pt>
                <c:pt idx="4925">
                  <c:v>0.24624999999998104</c:v>
                </c:pt>
                <c:pt idx="4926">
                  <c:v>0.24629999999998103</c:v>
                </c:pt>
                <c:pt idx="4927">
                  <c:v>0.24634999999998103</c:v>
                </c:pt>
                <c:pt idx="4928">
                  <c:v>0.24639999999998102</c:v>
                </c:pt>
                <c:pt idx="4929">
                  <c:v>0.24644999999998102</c:v>
                </c:pt>
                <c:pt idx="4930">
                  <c:v>0.24649999999998101</c:v>
                </c:pt>
                <c:pt idx="4931">
                  <c:v>0.24654999999998101</c:v>
                </c:pt>
                <c:pt idx="4932">
                  <c:v>0.246599999999981</c:v>
                </c:pt>
                <c:pt idx="4933">
                  <c:v>0.246649999999981</c:v>
                </c:pt>
                <c:pt idx="4934">
                  <c:v>0.24669999999998099</c:v>
                </c:pt>
                <c:pt idx="4935">
                  <c:v>0.24674999999998098</c:v>
                </c:pt>
                <c:pt idx="4936">
                  <c:v>0.24679999999998098</c:v>
                </c:pt>
                <c:pt idx="4937">
                  <c:v>0.24684999999998097</c:v>
                </c:pt>
                <c:pt idx="4938">
                  <c:v>0.24689999999998097</c:v>
                </c:pt>
                <c:pt idx="4939">
                  <c:v>0.24694999999998096</c:v>
                </c:pt>
                <c:pt idx="4940">
                  <c:v>0.24699999999998096</c:v>
                </c:pt>
                <c:pt idx="4941">
                  <c:v>0.24704999999998095</c:v>
                </c:pt>
                <c:pt idx="4942">
                  <c:v>0.24709999999998095</c:v>
                </c:pt>
                <c:pt idx="4943">
                  <c:v>0.24714999999998094</c:v>
                </c:pt>
                <c:pt idx="4944">
                  <c:v>0.24719999999998093</c:v>
                </c:pt>
                <c:pt idx="4945">
                  <c:v>0.24724999999998093</c:v>
                </c:pt>
                <c:pt idx="4946">
                  <c:v>0.24729999999998092</c:v>
                </c:pt>
                <c:pt idx="4947">
                  <c:v>0.24734999999998092</c:v>
                </c:pt>
                <c:pt idx="4948">
                  <c:v>0.24739999999998091</c:v>
                </c:pt>
                <c:pt idx="4949">
                  <c:v>0.24744999999998091</c:v>
                </c:pt>
                <c:pt idx="4950">
                  <c:v>0.2474999999999809</c:v>
                </c:pt>
                <c:pt idx="4951">
                  <c:v>0.2475499999999809</c:v>
                </c:pt>
                <c:pt idx="4952">
                  <c:v>0.24759999999998089</c:v>
                </c:pt>
                <c:pt idx="4953">
                  <c:v>0.24764999999998089</c:v>
                </c:pt>
                <c:pt idx="4954">
                  <c:v>0.24769999999998088</c:v>
                </c:pt>
                <c:pt idx="4955">
                  <c:v>0.24774999999998087</c:v>
                </c:pt>
                <c:pt idx="4956">
                  <c:v>0.24779999999998087</c:v>
                </c:pt>
                <c:pt idx="4957">
                  <c:v>0.24784999999998086</c:v>
                </c:pt>
                <c:pt idx="4958">
                  <c:v>0.24789999999998086</c:v>
                </c:pt>
                <c:pt idx="4959">
                  <c:v>0.24794999999998085</c:v>
                </c:pt>
                <c:pt idx="4960">
                  <c:v>0.24799999999998085</c:v>
                </c:pt>
                <c:pt idx="4961">
                  <c:v>0.24804999999998084</c:v>
                </c:pt>
                <c:pt idx="4962">
                  <c:v>0.24809999999998084</c:v>
                </c:pt>
                <c:pt idx="4963">
                  <c:v>0.24814999999998083</c:v>
                </c:pt>
                <c:pt idx="4964">
                  <c:v>0.24819999999998082</c:v>
                </c:pt>
                <c:pt idx="4965">
                  <c:v>0.24824999999998082</c:v>
                </c:pt>
                <c:pt idx="4966">
                  <c:v>0.24829999999998081</c:v>
                </c:pt>
                <c:pt idx="4967">
                  <c:v>0.24834999999998081</c:v>
                </c:pt>
                <c:pt idx="4968">
                  <c:v>0.2483999999999808</c:v>
                </c:pt>
                <c:pt idx="4969">
                  <c:v>0.2484499999999808</c:v>
                </c:pt>
                <c:pt idx="4970">
                  <c:v>0.24849999999998079</c:v>
                </c:pt>
                <c:pt idx="4971">
                  <c:v>0.24854999999998079</c:v>
                </c:pt>
                <c:pt idx="4972">
                  <c:v>0.24859999999998078</c:v>
                </c:pt>
                <c:pt idx="4973">
                  <c:v>0.24864999999998078</c:v>
                </c:pt>
                <c:pt idx="4974">
                  <c:v>0.24869999999998077</c:v>
                </c:pt>
                <c:pt idx="4975">
                  <c:v>0.24874999999998076</c:v>
                </c:pt>
                <c:pt idx="4976">
                  <c:v>0.24879999999998076</c:v>
                </c:pt>
                <c:pt idx="4977">
                  <c:v>0.24884999999998075</c:v>
                </c:pt>
                <c:pt idx="4978">
                  <c:v>0.24889999999998075</c:v>
                </c:pt>
                <c:pt idx="4979">
                  <c:v>0.24894999999998074</c:v>
                </c:pt>
                <c:pt idx="4980">
                  <c:v>0.24899999999998074</c:v>
                </c:pt>
                <c:pt idx="4981">
                  <c:v>0.24904999999998073</c:v>
                </c:pt>
                <c:pt idx="4982">
                  <c:v>0.24909999999998073</c:v>
                </c:pt>
                <c:pt idx="4983">
                  <c:v>0.24914999999998072</c:v>
                </c:pt>
                <c:pt idx="4984">
                  <c:v>0.24919999999998071</c:v>
                </c:pt>
                <c:pt idx="4985">
                  <c:v>0.24924999999998071</c:v>
                </c:pt>
                <c:pt idx="4986">
                  <c:v>0.2492999999999807</c:v>
                </c:pt>
                <c:pt idx="4987">
                  <c:v>0.2493499999999807</c:v>
                </c:pt>
                <c:pt idx="4988">
                  <c:v>0.24939999999998069</c:v>
                </c:pt>
                <c:pt idx="4989">
                  <c:v>0.24944999999998069</c:v>
                </c:pt>
                <c:pt idx="4990">
                  <c:v>0.24949999999998068</c:v>
                </c:pt>
                <c:pt idx="4991">
                  <c:v>0.24954999999998068</c:v>
                </c:pt>
                <c:pt idx="4992">
                  <c:v>0.24959999999998067</c:v>
                </c:pt>
                <c:pt idx="4993">
                  <c:v>0.24964999999998067</c:v>
                </c:pt>
                <c:pt idx="4994">
                  <c:v>0.24969999999998066</c:v>
                </c:pt>
                <c:pt idx="4995">
                  <c:v>0.24974999999998065</c:v>
                </c:pt>
                <c:pt idx="4996">
                  <c:v>0.24979999999998065</c:v>
                </c:pt>
                <c:pt idx="4997">
                  <c:v>0.24984999999998064</c:v>
                </c:pt>
                <c:pt idx="4998">
                  <c:v>0.24989999999998064</c:v>
                </c:pt>
                <c:pt idx="4999">
                  <c:v>0.24994999999998063</c:v>
                </c:pt>
                <c:pt idx="5000">
                  <c:v>0.24999999999998063</c:v>
                </c:pt>
                <c:pt idx="5001">
                  <c:v>0.25004999999998062</c:v>
                </c:pt>
                <c:pt idx="5002">
                  <c:v>0.25009999999998062</c:v>
                </c:pt>
                <c:pt idx="5003">
                  <c:v>0.25014999999998061</c:v>
                </c:pt>
                <c:pt idx="5004">
                  <c:v>0.2501999999999806</c:v>
                </c:pt>
                <c:pt idx="5005">
                  <c:v>0.2502499999999806</c:v>
                </c:pt>
                <c:pt idx="5006">
                  <c:v>0.25029999999998059</c:v>
                </c:pt>
                <c:pt idx="5007">
                  <c:v>0.25034999999998059</c:v>
                </c:pt>
                <c:pt idx="5008">
                  <c:v>0.25039999999998058</c:v>
                </c:pt>
                <c:pt idx="5009">
                  <c:v>0.25044999999998058</c:v>
                </c:pt>
                <c:pt idx="5010">
                  <c:v>0.25049999999998057</c:v>
                </c:pt>
                <c:pt idx="5011">
                  <c:v>0.25054999999998057</c:v>
                </c:pt>
                <c:pt idx="5012">
                  <c:v>0.25059999999998056</c:v>
                </c:pt>
                <c:pt idx="5013">
                  <c:v>0.25064999999998056</c:v>
                </c:pt>
                <c:pt idx="5014">
                  <c:v>0.25069999999998055</c:v>
                </c:pt>
                <c:pt idx="5015">
                  <c:v>0.25074999999998054</c:v>
                </c:pt>
                <c:pt idx="5016">
                  <c:v>0.25079999999998054</c:v>
                </c:pt>
                <c:pt idx="5017">
                  <c:v>0.25084999999998053</c:v>
                </c:pt>
                <c:pt idx="5018">
                  <c:v>0.25089999999998053</c:v>
                </c:pt>
                <c:pt idx="5019">
                  <c:v>0.25094999999998052</c:v>
                </c:pt>
                <c:pt idx="5020">
                  <c:v>0.25099999999998052</c:v>
                </c:pt>
                <c:pt idx="5021">
                  <c:v>0.25104999999998051</c:v>
                </c:pt>
                <c:pt idx="5022">
                  <c:v>0.25109999999998051</c:v>
                </c:pt>
                <c:pt idx="5023">
                  <c:v>0.2511499999999805</c:v>
                </c:pt>
                <c:pt idx="5024">
                  <c:v>0.25119999999998049</c:v>
                </c:pt>
                <c:pt idx="5025">
                  <c:v>0.25124999999998049</c:v>
                </c:pt>
                <c:pt idx="5026">
                  <c:v>0.25129999999998048</c:v>
                </c:pt>
                <c:pt idx="5027">
                  <c:v>0.25134999999998048</c:v>
                </c:pt>
                <c:pt idx="5028">
                  <c:v>0.25139999999998047</c:v>
                </c:pt>
                <c:pt idx="5029">
                  <c:v>0.25144999999998047</c:v>
                </c:pt>
                <c:pt idx="5030">
                  <c:v>0.25149999999998046</c:v>
                </c:pt>
                <c:pt idx="5031">
                  <c:v>0.25154999999998046</c:v>
                </c:pt>
                <c:pt idx="5032">
                  <c:v>0.25159999999998045</c:v>
                </c:pt>
                <c:pt idx="5033">
                  <c:v>0.25164999999998044</c:v>
                </c:pt>
                <c:pt idx="5034">
                  <c:v>0.25169999999998044</c:v>
                </c:pt>
                <c:pt idx="5035">
                  <c:v>0.25174999999998043</c:v>
                </c:pt>
                <c:pt idx="5036">
                  <c:v>0.25179999999998043</c:v>
                </c:pt>
                <c:pt idx="5037">
                  <c:v>0.25184999999998042</c:v>
                </c:pt>
                <c:pt idx="5038">
                  <c:v>0.25189999999998042</c:v>
                </c:pt>
                <c:pt idx="5039">
                  <c:v>0.25194999999998041</c:v>
                </c:pt>
                <c:pt idx="5040">
                  <c:v>0.25199999999998041</c:v>
                </c:pt>
                <c:pt idx="5041">
                  <c:v>0.2520499999999804</c:v>
                </c:pt>
                <c:pt idx="5042">
                  <c:v>0.2520999999999804</c:v>
                </c:pt>
                <c:pt idx="5043">
                  <c:v>0.25214999999998039</c:v>
                </c:pt>
                <c:pt idx="5044">
                  <c:v>0.25219999999998038</c:v>
                </c:pt>
                <c:pt idx="5045">
                  <c:v>0.25224999999998038</c:v>
                </c:pt>
                <c:pt idx="5046">
                  <c:v>0.25229999999998037</c:v>
                </c:pt>
                <c:pt idx="5047">
                  <c:v>0.25234999999998037</c:v>
                </c:pt>
                <c:pt idx="5048">
                  <c:v>0.25239999999998036</c:v>
                </c:pt>
                <c:pt idx="5049">
                  <c:v>0.25244999999998036</c:v>
                </c:pt>
                <c:pt idx="5050">
                  <c:v>0.25249999999998035</c:v>
                </c:pt>
                <c:pt idx="5051">
                  <c:v>0.25254999999998035</c:v>
                </c:pt>
                <c:pt idx="5052">
                  <c:v>0.25259999999998034</c:v>
                </c:pt>
                <c:pt idx="5053">
                  <c:v>0.25264999999998033</c:v>
                </c:pt>
                <c:pt idx="5054">
                  <c:v>0.25269999999998033</c:v>
                </c:pt>
                <c:pt idx="5055">
                  <c:v>0.25274999999998032</c:v>
                </c:pt>
                <c:pt idx="5056">
                  <c:v>0.25279999999998032</c:v>
                </c:pt>
                <c:pt idx="5057">
                  <c:v>0.25284999999998031</c:v>
                </c:pt>
                <c:pt idx="5058">
                  <c:v>0.25289999999998031</c:v>
                </c:pt>
                <c:pt idx="5059">
                  <c:v>0.2529499999999803</c:v>
                </c:pt>
                <c:pt idx="5060">
                  <c:v>0.2529999999999803</c:v>
                </c:pt>
                <c:pt idx="5061">
                  <c:v>0.25304999999998029</c:v>
                </c:pt>
                <c:pt idx="5062">
                  <c:v>0.25309999999998029</c:v>
                </c:pt>
                <c:pt idx="5063">
                  <c:v>0.25314999999998028</c:v>
                </c:pt>
                <c:pt idx="5064">
                  <c:v>0.25319999999998027</c:v>
                </c:pt>
                <c:pt idx="5065">
                  <c:v>0.25324999999998027</c:v>
                </c:pt>
                <c:pt idx="5066">
                  <c:v>0.25329999999998026</c:v>
                </c:pt>
                <c:pt idx="5067">
                  <c:v>0.25334999999998026</c:v>
                </c:pt>
                <c:pt idx="5068">
                  <c:v>0.25339999999998025</c:v>
                </c:pt>
                <c:pt idx="5069">
                  <c:v>0.25344999999998025</c:v>
                </c:pt>
                <c:pt idx="5070">
                  <c:v>0.25349999999998024</c:v>
                </c:pt>
                <c:pt idx="5071">
                  <c:v>0.25354999999998024</c:v>
                </c:pt>
                <c:pt idx="5072">
                  <c:v>0.25359999999998023</c:v>
                </c:pt>
                <c:pt idx="5073">
                  <c:v>0.25364999999998022</c:v>
                </c:pt>
                <c:pt idx="5074">
                  <c:v>0.25369999999998022</c:v>
                </c:pt>
                <c:pt idx="5075">
                  <c:v>0.25374999999998021</c:v>
                </c:pt>
                <c:pt idx="5076">
                  <c:v>0.25379999999998021</c:v>
                </c:pt>
                <c:pt idx="5077">
                  <c:v>0.2538499999999802</c:v>
                </c:pt>
                <c:pt idx="5078">
                  <c:v>0.2538999999999802</c:v>
                </c:pt>
                <c:pt idx="5079">
                  <c:v>0.25394999999998019</c:v>
                </c:pt>
                <c:pt idx="5080">
                  <c:v>0.25399999999998019</c:v>
                </c:pt>
                <c:pt idx="5081">
                  <c:v>0.25404999999998018</c:v>
                </c:pt>
                <c:pt idx="5082">
                  <c:v>0.25409999999998018</c:v>
                </c:pt>
                <c:pt idx="5083">
                  <c:v>0.25414999999998017</c:v>
                </c:pt>
                <c:pt idx="5084">
                  <c:v>0.25419999999998016</c:v>
                </c:pt>
                <c:pt idx="5085">
                  <c:v>0.25424999999998016</c:v>
                </c:pt>
                <c:pt idx="5086">
                  <c:v>0.25429999999998015</c:v>
                </c:pt>
                <c:pt idx="5087">
                  <c:v>0.25434999999998015</c:v>
                </c:pt>
                <c:pt idx="5088">
                  <c:v>0.25439999999998014</c:v>
                </c:pt>
                <c:pt idx="5089">
                  <c:v>0.25444999999998014</c:v>
                </c:pt>
                <c:pt idx="5090">
                  <c:v>0.25449999999998013</c:v>
                </c:pt>
                <c:pt idx="5091">
                  <c:v>0.25454999999998013</c:v>
                </c:pt>
                <c:pt idx="5092">
                  <c:v>0.25459999999998012</c:v>
                </c:pt>
                <c:pt idx="5093">
                  <c:v>0.25464999999998011</c:v>
                </c:pt>
                <c:pt idx="5094">
                  <c:v>0.25469999999998011</c:v>
                </c:pt>
                <c:pt idx="5095">
                  <c:v>0.2547499999999801</c:v>
                </c:pt>
                <c:pt idx="5096">
                  <c:v>0.2547999999999801</c:v>
                </c:pt>
                <c:pt idx="5097">
                  <c:v>0.25484999999998009</c:v>
                </c:pt>
                <c:pt idx="5098">
                  <c:v>0.25489999999998009</c:v>
                </c:pt>
                <c:pt idx="5099">
                  <c:v>0.25494999999998008</c:v>
                </c:pt>
                <c:pt idx="5100">
                  <c:v>0.25499999999998008</c:v>
                </c:pt>
                <c:pt idx="5101">
                  <c:v>0.25504999999998007</c:v>
                </c:pt>
                <c:pt idx="5102">
                  <c:v>0.25509999999998006</c:v>
                </c:pt>
                <c:pt idx="5103">
                  <c:v>0.25514999999998006</c:v>
                </c:pt>
                <c:pt idx="5104">
                  <c:v>0.25519999999998005</c:v>
                </c:pt>
                <c:pt idx="5105">
                  <c:v>0.25524999999998005</c:v>
                </c:pt>
                <c:pt idx="5106">
                  <c:v>0.25529999999998004</c:v>
                </c:pt>
                <c:pt idx="5107">
                  <c:v>0.25534999999998004</c:v>
                </c:pt>
                <c:pt idx="5108">
                  <c:v>0.25539999999998003</c:v>
                </c:pt>
                <c:pt idx="5109">
                  <c:v>0.25544999999998003</c:v>
                </c:pt>
                <c:pt idx="5110">
                  <c:v>0.25549999999998002</c:v>
                </c:pt>
                <c:pt idx="5111">
                  <c:v>0.25554999999998002</c:v>
                </c:pt>
                <c:pt idx="5112">
                  <c:v>0.25559999999998001</c:v>
                </c:pt>
                <c:pt idx="5113">
                  <c:v>0.25564999999998</c:v>
                </c:pt>
                <c:pt idx="5114">
                  <c:v>0.25569999999998</c:v>
                </c:pt>
                <c:pt idx="5115">
                  <c:v>0.25574999999997999</c:v>
                </c:pt>
                <c:pt idx="5116">
                  <c:v>0.25579999999997999</c:v>
                </c:pt>
                <c:pt idx="5117">
                  <c:v>0.25584999999997998</c:v>
                </c:pt>
                <c:pt idx="5118">
                  <c:v>0.25589999999997998</c:v>
                </c:pt>
                <c:pt idx="5119">
                  <c:v>0.25594999999997997</c:v>
                </c:pt>
                <c:pt idx="5120">
                  <c:v>0.25599999999997997</c:v>
                </c:pt>
                <c:pt idx="5121">
                  <c:v>0.25604999999997996</c:v>
                </c:pt>
                <c:pt idx="5122">
                  <c:v>0.25609999999997995</c:v>
                </c:pt>
                <c:pt idx="5123">
                  <c:v>0.25614999999997995</c:v>
                </c:pt>
                <c:pt idx="5124">
                  <c:v>0.25619999999997994</c:v>
                </c:pt>
                <c:pt idx="5125">
                  <c:v>0.25624999999997994</c:v>
                </c:pt>
                <c:pt idx="5126">
                  <c:v>0.25629999999997993</c:v>
                </c:pt>
                <c:pt idx="5127">
                  <c:v>0.25634999999997993</c:v>
                </c:pt>
                <c:pt idx="5128">
                  <c:v>0.25639999999997992</c:v>
                </c:pt>
                <c:pt idx="5129">
                  <c:v>0.25644999999997992</c:v>
                </c:pt>
                <c:pt idx="5130">
                  <c:v>0.25649999999997991</c:v>
                </c:pt>
                <c:pt idx="5131">
                  <c:v>0.25654999999997991</c:v>
                </c:pt>
                <c:pt idx="5132">
                  <c:v>0.2565999999999799</c:v>
                </c:pt>
                <c:pt idx="5133">
                  <c:v>0.25664999999997989</c:v>
                </c:pt>
                <c:pt idx="5134">
                  <c:v>0.25669999999997989</c:v>
                </c:pt>
                <c:pt idx="5135">
                  <c:v>0.25674999999997988</c:v>
                </c:pt>
                <c:pt idx="5136">
                  <c:v>0.25679999999997988</c:v>
                </c:pt>
                <c:pt idx="5137">
                  <c:v>0.25684999999997987</c:v>
                </c:pt>
                <c:pt idx="5138">
                  <c:v>0.25689999999997987</c:v>
                </c:pt>
                <c:pt idx="5139">
                  <c:v>0.25694999999997986</c:v>
                </c:pt>
                <c:pt idx="5140">
                  <c:v>0.25699999999997986</c:v>
                </c:pt>
                <c:pt idx="5141">
                  <c:v>0.25704999999997985</c:v>
                </c:pt>
                <c:pt idx="5142">
                  <c:v>0.25709999999997984</c:v>
                </c:pt>
                <c:pt idx="5143">
                  <c:v>0.25714999999997984</c:v>
                </c:pt>
                <c:pt idx="5144">
                  <c:v>0.25719999999997983</c:v>
                </c:pt>
                <c:pt idx="5145">
                  <c:v>0.25724999999997983</c:v>
                </c:pt>
                <c:pt idx="5146">
                  <c:v>0.25729999999997982</c:v>
                </c:pt>
                <c:pt idx="5147">
                  <c:v>0.25734999999997982</c:v>
                </c:pt>
                <c:pt idx="5148">
                  <c:v>0.25739999999997981</c:v>
                </c:pt>
                <c:pt idx="5149">
                  <c:v>0.25744999999997981</c:v>
                </c:pt>
                <c:pt idx="5150">
                  <c:v>0.2574999999999798</c:v>
                </c:pt>
                <c:pt idx="5151">
                  <c:v>0.2575499999999798</c:v>
                </c:pt>
                <c:pt idx="5152">
                  <c:v>0.25759999999997979</c:v>
                </c:pt>
                <c:pt idx="5153">
                  <c:v>0.25764999999997978</c:v>
                </c:pt>
                <c:pt idx="5154">
                  <c:v>0.25769999999997978</c:v>
                </c:pt>
                <c:pt idx="5155">
                  <c:v>0.25774999999997977</c:v>
                </c:pt>
                <c:pt idx="5156">
                  <c:v>0.25779999999997977</c:v>
                </c:pt>
                <c:pt idx="5157">
                  <c:v>0.25784999999997976</c:v>
                </c:pt>
                <c:pt idx="5158">
                  <c:v>0.25789999999997976</c:v>
                </c:pt>
                <c:pt idx="5159">
                  <c:v>0.25794999999997975</c:v>
                </c:pt>
                <c:pt idx="5160">
                  <c:v>0.25799999999997975</c:v>
                </c:pt>
                <c:pt idx="5161">
                  <c:v>0.25804999999997974</c:v>
                </c:pt>
                <c:pt idx="5162">
                  <c:v>0.25809999999997973</c:v>
                </c:pt>
                <c:pt idx="5163">
                  <c:v>0.25814999999997973</c:v>
                </c:pt>
                <c:pt idx="5164">
                  <c:v>0.25819999999997972</c:v>
                </c:pt>
                <c:pt idx="5165">
                  <c:v>0.25824999999997972</c:v>
                </c:pt>
                <c:pt idx="5166">
                  <c:v>0.25829999999997971</c:v>
                </c:pt>
                <c:pt idx="5167">
                  <c:v>0.25834999999997971</c:v>
                </c:pt>
                <c:pt idx="5168">
                  <c:v>0.2583999999999797</c:v>
                </c:pt>
                <c:pt idx="5169">
                  <c:v>0.2584499999999797</c:v>
                </c:pt>
                <c:pt idx="5170">
                  <c:v>0.25849999999997969</c:v>
                </c:pt>
                <c:pt idx="5171">
                  <c:v>0.25854999999997968</c:v>
                </c:pt>
                <c:pt idx="5172">
                  <c:v>0.25859999999997968</c:v>
                </c:pt>
                <c:pt idx="5173">
                  <c:v>0.25864999999997967</c:v>
                </c:pt>
                <c:pt idx="5174">
                  <c:v>0.25869999999997967</c:v>
                </c:pt>
                <c:pt idx="5175">
                  <c:v>0.25874999999997966</c:v>
                </c:pt>
                <c:pt idx="5176">
                  <c:v>0.25879999999997966</c:v>
                </c:pt>
                <c:pt idx="5177">
                  <c:v>0.25884999999997965</c:v>
                </c:pt>
                <c:pt idx="5178">
                  <c:v>0.25889999999997965</c:v>
                </c:pt>
                <c:pt idx="5179">
                  <c:v>0.25894999999997964</c:v>
                </c:pt>
                <c:pt idx="5180">
                  <c:v>0.25899999999997964</c:v>
                </c:pt>
                <c:pt idx="5181">
                  <c:v>0.25904999999997963</c:v>
                </c:pt>
                <c:pt idx="5182">
                  <c:v>0.25909999999997962</c:v>
                </c:pt>
                <c:pt idx="5183">
                  <c:v>0.25914999999997962</c:v>
                </c:pt>
                <c:pt idx="5184">
                  <c:v>0.25919999999997961</c:v>
                </c:pt>
                <c:pt idx="5185">
                  <c:v>0.25924999999997961</c:v>
                </c:pt>
                <c:pt idx="5186">
                  <c:v>0.2592999999999796</c:v>
                </c:pt>
                <c:pt idx="5187">
                  <c:v>0.2593499999999796</c:v>
                </c:pt>
                <c:pt idx="5188">
                  <c:v>0.25939999999997959</c:v>
                </c:pt>
                <c:pt idx="5189">
                  <c:v>0.25944999999997959</c:v>
                </c:pt>
                <c:pt idx="5190">
                  <c:v>0.25949999999997958</c:v>
                </c:pt>
                <c:pt idx="5191">
                  <c:v>0.25954999999997957</c:v>
                </c:pt>
                <c:pt idx="5192">
                  <c:v>0.25959999999997957</c:v>
                </c:pt>
                <c:pt idx="5193">
                  <c:v>0.25964999999997956</c:v>
                </c:pt>
                <c:pt idx="5194">
                  <c:v>0.25969999999997956</c:v>
                </c:pt>
                <c:pt idx="5195">
                  <c:v>0.25974999999997955</c:v>
                </c:pt>
                <c:pt idx="5196">
                  <c:v>0.25979999999997955</c:v>
                </c:pt>
                <c:pt idx="5197">
                  <c:v>0.25984999999997954</c:v>
                </c:pt>
                <c:pt idx="5198">
                  <c:v>0.25989999999997954</c:v>
                </c:pt>
                <c:pt idx="5199">
                  <c:v>0.25994999999997953</c:v>
                </c:pt>
                <c:pt idx="5200">
                  <c:v>0.25999999999997953</c:v>
                </c:pt>
                <c:pt idx="5201">
                  <c:v>0.26004999999997952</c:v>
                </c:pt>
                <c:pt idx="5202">
                  <c:v>0.26009999999997951</c:v>
                </c:pt>
                <c:pt idx="5203">
                  <c:v>0.26014999999997951</c:v>
                </c:pt>
                <c:pt idx="5204">
                  <c:v>0.2601999999999795</c:v>
                </c:pt>
                <c:pt idx="5205">
                  <c:v>0.2602499999999795</c:v>
                </c:pt>
                <c:pt idx="5206">
                  <c:v>0.26029999999997949</c:v>
                </c:pt>
                <c:pt idx="5207">
                  <c:v>0.26034999999997949</c:v>
                </c:pt>
                <c:pt idx="5208">
                  <c:v>0.26039999999997948</c:v>
                </c:pt>
                <c:pt idx="5209">
                  <c:v>0.26044999999997948</c:v>
                </c:pt>
                <c:pt idx="5210">
                  <c:v>0.26049999999997947</c:v>
                </c:pt>
                <c:pt idx="5211">
                  <c:v>0.26054999999997946</c:v>
                </c:pt>
                <c:pt idx="5212">
                  <c:v>0.26059999999997946</c:v>
                </c:pt>
                <c:pt idx="5213">
                  <c:v>0.26064999999997945</c:v>
                </c:pt>
                <c:pt idx="5214">
                  <c:v>0.26069999999997945</c:v>
                </c:pt>
                <c:pt idx="5215">
                  <c:v>0.26074999999997944</c:v>
                </c:pt>
                <c:pt idx="5216">
                  <c:v>0.26079999999997944</c:v>
                </c:pt>
                <c:pt idx="5217">
                  <c:v>0.26084999999997943</c:v>
                </c:pt>
                <c:pt idx="5218">
                  <c:v>0.26089999999997943</c:v>
                </c:pt>
                <c:pt idx="5219">
                  <c:v>0.26094999999997942</c:v>
                </c:pt>
                <c:pt idx="5220">
                  <c:v>0.26099999999997942</c:v>
                </c:pt>
                <c:pt idx="5221">
                  <c:v>0.26104999999997941</c:v>
                </c:pt>
                <c:pt idx="5222">
                  <c:v>0.2610999999999794</c:v>
                </c:pt>
                <c:pt idx="5223">
                  <c:v>0.2611499999999794</c:v>
                </c:pt>
                <c:pt idx="5224">
                  <c:v>0.26119999999997939</c:v>
                </c:pt>
                <c:pt idx="5225">
                  <c:v>0.26124999999997939</c:v>
                </c:pt>
                <c:pt idx="5226">
                  <c:v>0.26129999999997938</c:v>
                </c:pt>
                <c:pt idx="5227">
                  <c:v>0.26134999999997938</c:v>
                </c:pt>
                <c:pt idx="5228">
                  <c:v>0.26139999999997937</c:v>
                </c:pt>
                <c:pt idx="5229">
                  <c:v>0.26144999999997937</c:v>
                </c:pt>
                <c:pt idx="5230">
                  <c:v>0.26149999999997936</c:v>
                </c:pt>
                <c:pt idx="5231">
                  <c:v>0.26154999999997935</c:v>
                </c:pt>
                <c:pt idx="5232">
                  <c:v>0.26159999999997935</c:v>
                </c:pt>
                <c:pt idx="5233">
                  <c:v>0.26164999999997934</c:v>
                </c:pt>
                <c:pt idx="5234">
                  <c:v>0.26169999999997934</c:v>
                </c:pt>
                <c:pt idx="5235">
                  <c:v>0.26174999999997933</c:v>
                </c:pt>
                <c:pt idx="5236">
                  <c:v>0.26179999999997933</c:v>
                </c:pt>
                <c:pt idx="5237">
                  <c:v>0.26184999999997932</c:v>
                </c:pt>
                <c:pt idx="5238">
                  <c:v>0.26189999999997932</c:v>
                </c:pt>
                <c:pt idx="5239">
                  <c:v>0.26194999999997931</c:v>
                </c:pt>
                <c:pt idx="5240">
                  <c:v>0.2619999999999793</c:v>
                </c:pt>
                <c:pt idx="5241">
                  <c:v>0.2620499999999793</c:v>
                </c:pt>
                <c:pt idx="5242">
                  <c:v>0.26209999999997929</c:v>
                </c:pt>
                <c:pt idx="5243">
                  <c:v>0.26214999999997929</c:v>
                </c:pt>
                <c:pt idx="5244">
                  <c:v>0.26219999999997928</c:v>
                </c:pt>
                <c:pt idx="5245">
                  <c:v>0.26224999999997928</c:v>
                </c:pt>
                <c:pt idx="5246">
                  <c:v>0.26229999999997927</c:v>
                </c:pt>
                <c:pt idx="5247">
                  <c:v>0.26234999999997927</c:v>
                </c:pt>
                <c:pt idx="5248">
                  <c:v>0.26239999999997926</c:v>
                </c:pt>
                <c:pt idx="5249">
                  <c:v>0.26244999999997926</c:v>
                </c:pt>
                <c:pt idx="5250">
                  <c:v>0.26249999999997925</c:v>
                </c:pt>
                <c:pt idx="5251">
                  <c:v>0.26254999999997924</c:v>
                </c:pt>
                <c:pt idx="5252">
                  <c:v>0.26259999999997924</c:v>
                </c:pt>
                <c:pt idx="5253">
                  <c:v>0.26264999999997923</c:v>
                </c:pt>
                <c:pt idx="5254">
                  <c:v>0.26269999999997923</c:v>
                </c:pt>
                <c:pt idx="5255">
                  <c:v>0.26274999999997922</c:v>
                </c:pt>
                <c:pt idx="5256">
                  <c:v>0.26279999999997922</c:v>
                </c:pt>
                <c:pt idx="5257">
                  <c:v>0.26284999999997921</c:v>
                </c:pt>
                <c:pt idx="5258">
                  <c:v>0.26289999999997921</c:v>
                </c:pt>
                <c:pt idx="5259">
                  <c:v>0.2629499999999792</c:v>
                </c:pt>
                <c:pt idx="5260">
                  <c:v>0.26299999999997919</c:v>
                </c:pt>
                <c:pt idx="5261">
                  <c:v>0.26304999999997919</c:v>
                </c:pt>
                <c:pt idx="5262">
                  <c:v>0.26309999999997918</c:v>
                </c:pt>
                <c:pt idx="5263">
                  <c:v>0.26314999999997918</c:v>
                </c:pt>
                <c:pt idx="5264">
                  <c:v>0.26319999999997917</c:v>
                </c:pt>
                <c:pt idx="5265">
                  <c:v>0.26324999999997917</c:v>
                </c:pt>
                <c:pt idx="5266">
                  <c:v>0.26329999999997916</c:v>
                </c:pt>
                <c:pt idx="5267">
                  <c:v>0.26334999999997916</c:v>
                </c:pt>
                <c:pt idx="5268">
                  <c:v>0.26339999999997915</c:v>
                </c:pt>
                <c:pt idx="5269">
                  <c:v>0.26344999999997915</c:v>
                </c:pt>
                <c:pt idx="5270">
                  <c:v>0.26349999999997914</c:v>
                </c:pt>
                <c:pt idx="5271">
                  <c:v>0.26354999999997913</c:v>
                </c:pt>
                <c:pt idx="5272">
                  <c:v>0.26359999999997913</c:v>
                </c:pt>
                <c:pt idx="5273">
                  <c:v>0.26364999999997912</c:v>
                </c:pt>
                <c:pt idx="5274">
                  <c:v>0.26369999999997912</c:v>
                </c:pt>
                <c:pt idx="5275">
                  <c:v>0.26374999999997911</c:v>
                </c:pt>
                <c:pt idx="5276">
                  <c:v>0.26379999999997911</c:v>
                </c:pt>
                <c:pt idx="5277">
                  <c:v>0.2638499999999791</c:v>
                </c:pt>
                <c:pt idx="5278">
                  <c:v>0.2638999999999791</c:v>
                </c:pt>
                <c:pt idx="5279">
                  <c:v>0.26394999999997909</c:v>
                </c:pt>
                <c:pt idx="5280">
                  <c:v>0.26399999999997908</c:v>
                </c:pt>
                <c:pt idx="5281">
                  <c:v>0.26404999999997908</c:v>
                </c:pt>
                <c:pt idx="5282">
                  <c:v>0.26409999999997907</c:v>
                </c:pt>
                <c:pt idx="5283">
                  <c:v>0.26414999999997907</c:v>
                </c:pt>
                <c:pt idx="5284">
                  <c:v>0.26419999999997906</c:v>
                </c:pt>
                <c:pt idx="5285">
                  <c:v>0.26424999999997906</c:v>
                </c:pt>
                <c:pt idx="5286">
                  <c:v>0.26429999999997905</c:v>
                </c:pt>
                <c:pt idx="5287">
                  <c:v>0.26434999999997905</c:v>
                </c:pt>
                <c:pt idx="5288">
                  <c:v>0.26439999999997904</c:v>
                </c:pt>
                <c:pt idx="5289">
                  <c:v>0.26444999999997904</c:v>
                </c:pt>
                <c:pt idx="5290">
                  <c:v>0.26449999999997903</c:v>
                </c:pt>
                <c:pt idx="5291">
                  <c:v>0.26454999999997902</c:v>
                </c:pt>
                <c:pt idx="5292">
                  <c:v>0.26459999999997902</c:v>
                </c:pt>
                <c:pt idx="5293">
                  <c:v>0.26464999999997901</c:v>
                </c:pt>
                <c:pt idx="5294">
                  <c:v>0.26469999999997901</c:v>
                </c:pt>
                <c:pt idx="5295">
                  <c:v>0.264749999999979</c:v>
                </c:pt>
                <c:pt idx="5296">
                  <c:v>0.264799999999979</c:v>
                </c:pt>
                <c:pt idx="5297">
                  <c:v>0.26484999999997899</c:v>
                </c:pt>
                <c:pt idx="5298">
                  <c:v>0.26489999999997899</c:v>
                </c:pt>
                <c:pt idx="5299">
                  <c:v>0.26494999999997898</c:v>
                </c:pt>
                <c:pt idx="5300">
                  <c:v>0.26499999999997897</c:v>
                </c:pt>
                <c:pt idx="5301">
                  <c:v>0.26504999999997897</c:v>
                </c:pt>
                <c:pt idx="5302">
                  <c:v>0.26509999999997896</c:v>
                </c:pt>
                <c:pt idx="5303">
                  <c:v>0.26514999999997896</c:v>
                </c:pt>
                <c:pt idx="5304">
                  <c:v>0.26519999999997895</c:v>
                </c:pt>
                <c:pt idx="5305">
                  <c:v>0.26524999999997895</c:v>
                </c:pt>
                <c:pt idx="5306">
                  <c:v>0.26529999999997894</c:v>
                </c:pt>
                <c:pt idx="5307">
                  <c:v>0.26534999999997894</c:v>
                </c:pt>
                <c:pt idx="5308">
                  <c:v>0.26539999999997893</c:v>
                </c:pt>
                <c:pt idx="5309">
                  <c:v>0.26544999999997893</c:v>
                </c:pt>
                <c:pt idx="5310">
                  <c:v>0.26549999999997892</c:v>
                </c:pt>
                <c:pt idx="5311">
                  <c:v>0.26554999999997891</c:v>
                </c:pt>
                <c:pt idx="5312">
                  <c:v>0.26559999999997891</c:v>
                </c:pt>
                <c:pt idx="5313">
                  <c:v>0.2656499999999789</c:v>
                </c:pt>
                <c:pt idx="5314">
                  <c:v>0.2656999999999789</c:v>
                </c:pt>
                <c:pt idx="5315">
                  <c:v>0.26574999999997889</c:v>
                </c:pt>
                <c:pt idx="5316">
                  <c:v>0.26579999999997889</c:v>
                </c:pt>
                <c:pt idx="5317">
                  <c:v>0.26584999999997888</c:v>
                </c:pt>
                <c:pt idx="5318">
                  <c:v>0.26589999999997888</c:v>
                </c:pt>
                <c:pt idx="5319">
                  <c:v>0.26594999999997887</c:v>
                </c:pt>
                <c:pt idx="5320">
                  <c:v>0.26599999999997886</c:v>
                </c:pt>
                <c:pt idx="5321">
                  <c:v>0.26604999999997886</c:v>
                </c:pt>
                <c:pt idx="5322">
                  <c:v>0.26609999999997885</c:v>
                </c:pt>
                <c:pt idx="5323">
                  <c:v>0.26614999999997885</c:v>
                </c:pt>
                <c:pt idx="5324">
                  <c:v>0.26619999999997884</c:v>
                </c:pt>
                <c:pt idx="5325">
                  <c:v>0.26624999999997884</c:v>
                </c:pt>
                <c:pt idx="5326">
                  <c:v>0.26629999999997883</c:v>
                </c:pt>
                <c:pt idx="5327">
                  <c:v>0.26634999999997883</c:v>
                </c:pt>
                <c:pt idx="5328">
                  <c:v>0.26639999999997882</c:v>
                </c:pt>
                <c:pt idx="5329">
                  <c:v>0.26644999999997881</c:v>
                </c:pt>
                <c:pt idx="5330">
                  <c:v>0.26649999999997881</c:v>
                </c:pt>
                <c:pt idx="5331">
                  <c:v>0.2665499999999788</c:v>
                </c:pt>
                <c:pt idx="5332">
                  <c:v>0.2665999999999788</c:v>
                </c:pt>
                <c:pt idx="5333">
                  <c:v>0.26664999999997879</c:v>
                </c:pt>
                <c:pt idx="5334">
                  <c:v>0.26669999999997879</c:v>
                </c:pt>
                <c:pt idx="5335">
                  <c:v>0.26674999999997878</c:v>
                </c:pt>
                <c:pt idx="5336">
                  <c:v>0.26679999999997878</c:v>
                </c:pt>
                <c:pt idx="5337">
                  <c:v>0.26684999999997877</c:v>
                </c:pt>
                <c:pt idx="5338">
                  <c:v>0.26689999999997877</c:v>
                </c:pt>
                <c:pt idx="5339">
                  <c:v>0.26694999999997876</c:v>
                </c:pt>
                <c:pt idx="5340">
                  <c:v>0.26699999999997875</c:v>
                </c:pt>
                <c:pt idx="5341">
                  <c:v>0.26704999999997875</c:v>
                </c:pt>
                <c:pt idx="5342">
                  <c:v>0.26709999999997874</c:v>
                </c:pt>
                <c:pt idx="5343">
                  <c:v>0.26714999999997874</c:v>
                </c:pt>
                <c:pt idx="5344">
                  <c:v>0.26719999999997873</c:v>
                </c:pt>
                <c:pt idx="5345">
                  <c:v>0.26724999999997873</c:v>
                </c:pt>
                <c:pt idx="5346">
                  <c:v>0.26729999999997872</c:v>
                </c:pt>
                <c:pt idx="5347">
                  <c:v>0.26734999999997872</c:v>
                </c:pt>
                <c:pt idx="5348">
                  <c:v>0.26739999999997871</c:v>
                </c:pt>
                <c:pt idx="5349">
                  <c:v>0.2674499999999787</c:v>
                </c:pt>
                <c:pt idx="5350">
                  <c:v>0.2674999999999787</c:v>
                </c:pt>
                <c:pt idx="5351">
                  <c:v>0.26754999999997869</c:v>
                </c:pt>
                <c:pt idx="5352">
                  <c:v>0.26759999999997869</c:v>
                </c:pt>
                <c:pt idx="5353">
                  <c:v>0.26764999999997868</c:v>
                </c:pt>
                <c:pt idx="5354">
                  <c:v>0.26769999999997868</c:v>
                </c:pt>
                <c:pt idx="5355">
                  <c:v>0.26774999999997867</c:v>
                </c:pt>
                <c:pt idx="5356">
                  <c:v>0.26779999999997867</c:v>
                </c:pt>
                <c:pt idx="5357">
                  <c:v>0.26784999999997866</c:v>
                </c:pt>
                <c:pt idx="5358">
                  <c:v>0.26789999999997866</c:v>
                </c:pt>
                <c:pt idx="5359">
                  <c:v>0.26794999999997865</c:v>
                </c:pt>
                <c:pt idx="5360">
                  <c:v>0.26799999999997864</c:v>
                </c:pt>
                <c:pt idx="5361">
                  <c:v>0.26804999999997864</c:v>
                </c:pt>
                <c:pt idx="5362">
                  <c:v>0.26809999999997863</c:v>
                </c:pt>
                <c:pt idx="5363">
                  <c:v>0.26814999999997863</c:v>
                </c:pt>
                <c:pt idx="5364">
                  <c:v>0.26819999999997862</c:v>
                </c:pt>
                <c:pt idx="5365">
                  <c:v>0.26824999999997862</c:v>
                </c:pt>
                <c:pt idx="5366">
                  <c:v>0.26829999999997861</c:v>
                </c:pt>
                <c:pt idx="5367">
                  <c:v>0.26834999999997861</c:v>
                </c:pt>
                <c:pt idx="5368">
                  <c:v>0.2683999999999786</c:v>
                </c:pt>
                <c:pt idx="5369">
                  <c:v>0.26844999999997859</c:v>
                </c:pt>
                <c:pt idx="5370">
                  <c:v>0.26849999999997859</c:v>
                </c:pt>
                <c:pt idx="5371">
                  <c:v>0.26854999999997858</c:v>
                </c:pt>
                <c:pt idx="5372">
                  <c:v>0.26859999999997858</c:v>
                </c:pt>
                <c:pt idx="5373">
                  <c:v>0.26864999999997857</c:v>
                </c:pt>
                <c:pt idx="5374">
                  <c:v>0.26869999999997857</c:v>
                </c:pt>
                <c:pt idx="5375">
                  <c:v>0.26874999999997856</c:v>
                </c:pt>
                <c:pt idx="5376">
                  <c:v>0.26879999999997856</c:v>
                </c:pt>
                <c:pt idx="5377">
                  <c:v>0.26884999999997855</c:v>
                </c:pt>
                <c:pt idx="5378">
                  <c:v>0.26889999999997855</c:v>
                </c:pt>
                <c:pt idx="5379">
                  <c:v>0.26894999999997854</c:v>
                </c:pt>
                <c:pt idx="5380">
                  <c:v>0.26899999999997853</c:v>
                </c:pt>
                <c:pt idx="5381">
                  <c:v>0.26904999999997853</c:v>
                </c:pt>
                <c:pt idx="5382">
                  <c:v>0.26909999999997852</c:v>
                </c:pt>
                <c:pt idx="5383">
                  <c:v>0.26914999999997852</c:v>
                </c:pt>
                <c:pt idx="5384">
                  <c:v>0.26919999999997851</c:v>
                </c:pt>
                <c:pt idx="5385">
                  <c:v>0.26924999999997851</c:v>
                </c:pt>
                <c:pt idx="5386">
                  <c:v>0.2692999999999785</c:v>
                </c:pt>
                <c:pt idx="5387">
                  <c:v>0.2693499999999785</c:v>
                </c:pt>
                <c:pt idx="5388">
                  <c:v>0.26939999999997849</c:v>
                </c:pt>
                <c:pt idx="5389">
                  <c:v>0.26944999999997848</c:v>
                </c:pt>
                <c:pt idx="5390">
                  <c:v>0.26949999999997848</c:v>
                </c:pt>
                <c:pt idx="5391">
                  <c:v>0.26954999999997847</c:v>
                </c:pt>
                <c:pt idx="5392">
                  <c:v>0.26959999999997847</c:v>
                </c:pt>
                <c:pt idx="5393">
                  <c:v>0.26964999999997846</c:v>
                </c:pt>
                <c:pt idx="5394">
                  <c:v>0.26969999999997846</c:v>
                </c:pt>
                <c:pt idx="5395">
                  <c:v>0.26974999999997845</c:v>
                </c:pt>
                <c:pt idx="5396">
                  <c:v>0.26979999999997845</c:v>
                </c:pt>
                <c:pt idx="5397">
                  <c:v>0.26984999999997844</c:v>
                </c:pt>
                <c:pt idx="5398">
                  <c:v>0.26989999999997843</c:v>
                </c:pt>
                <c:pt idx="5399">
                  <c:v>0.26994999999997843</c:v>
                </c:pt>
                <c:pt idx="5400">
                  <c:v>0.26999999999997842</c:v>
                </c:pt>
                <c:pt idx="5401">
                  <c:v>0.27004999999997842</c:v>
                </c:pt>
                <c:pt idx="5402">
                  <c:v>0.27009999999997841</c:v>
                </c:pt>
                <c:pt idx="5403">
                  <c:v>0.27014999999997841</c:v>
                </c:pt>
                <c:pt idx="5404">
                  <c:v>0.2701999999999784</c:v>
                </c:pt>
                <c:pt idx="5405">
                  <c:v>0.2702499999999784</c:v>
                </c:pt>
                <c:pt idx="5406">
                  <c:v>0.27029999999997839</c:v>
                </c:pt>
                <c:pt idx="5407">
                  <c:v>0.27034999999997839</c:v>
                </c:pt>
                <c:pt idx="5408">
                  <c:v>0.27039999999997838</c:v>
                </c:pt>
                <c:pt idx="5409">
                  <c:v>0.27044999999997837</c:v>
                </c:pt>
                <c:pt idx="5410">
                  <c:v>0.27049999999997837</c:v>
                </c:pt>
                <c:pt idx="5411">
                  <c:v>0.27054999999997836</c:v>
                </c:pt>
                <c:pt idx="5412">
                  <c:v>0.27059999999997836</c:v>
                </c:pt>
                <c:pt idx="5413">
                  <c:v>0.27064999999997835</c:v>
                </c:pt>
                <c:pt idx="5414">
                  <c:v>0.27069999999997835</c:v>
                </c:pt>
                <c:pt idx="5415">
                  <c:v>0.27074999999997834</c:v>
                </c:pt>
                <c:pt idx="5416">
                  <c:v>0.27079999999997834</c:v>
                </c:pt>
                <c:pt idx="5417">
                  <c:v>0.27084999999997833</c:v>
                </c:pt>
                <c:pt idx="5418">
                  <c:v>0.27089999999997832</c:v>
                </c:pt>
                <c:pt idx="5419">
                  <c:v>0.27094999999997832</c:v>
                </c:pt>
                <c:pt idx="5420">
                  <c:v>0.27099999999997831</c:v>
                </c:pt>
                <c:pt idx="5421">
                  <c:v>0.27104999999997831</c:v>
                </c:pt>
                <c:pt idx="5422">
                  <c:v>0.2710999999999783</c:v>
                </c:pt>
                <c:pt idx="5423">
                  <c:v>0.2711499999999783</c:v>
                </c:pt>
                <c:pt idx="5424">
                  <c:v>0.27119999999997829</c:v>
                </c:pt>
                <c:pt idx="5425">
                  <c:v>0.27124999999997829</c:v>
                </c:pt>
                <c:pt idx="5426">
                  <c:v>0.27129999999997828</c:v>
                </c:pt>
                <c:pt idx="5427">
                  <c:v>0.27134999999997828</c:v>
                </c:pt>
                <c:pt idx="5428">
                  <c:v>0.27139999999997827</c:v>
                </c:pt>
                <c:pt idx="5429">
                  <c:v>0.27144999999997826</c:v>
                </c:pt>
                <c:pt idx="5430">
                  <c:v>0.27149999999997826</c:v>
                </c:pt>
                <c:pt idx="5431">
                  <c:v>0.27154999999997825</c:v>
                </c:pt>
                <c:pt idx="5432">
                  <c:v>0.27159999999997825</c:v>
                </c:pt>
                <c:pt idx="5433">
                  <c:v>0.27164999999997824</c:v>
                </c:pt>
                <c:pt idx="5434">
                  <c:v>0.27169999999997824</c:v>
                </c:pt>
                <c:pt idx="5435">
                  <c:v>0.27174999999997823</c:v>
                </c:pt>
                <c:pt idx="5436">
                  <c:v>0.27179999999997823</c:v>
                </c:pt>
                <c:pt idx="5437">
                  <c:v>0.27184999999997822</c:v>
                </c:pt>
                <c:pt idx="5438">
                  <c:v>0.27189999999997821</c:v>
                </c:pt>
                <c:pt idx="5439">
                  <c:v>0.27194999999997821</c:v>
                </c:pt>
                <c:pt idx="5440">
                  <c:v>0.2719999999999782</c:v>
                </c:pt>
                <c:pt idx="5441">
                  <c:v>0.2720499999999782</c:v>
                </c:pt>
                <c:pt idx="5442">
                  <c:v>0.27209999999997819</c:v>
                </c:pt>
                <c:pt idx="5443">
                  <c:v>0.27214999999997819</c:v>
                </c:pt>
                <c:pt idx="5444">
                  <c:v>0.27219999999997818</c:v>
                </c:pt>
                <c:pt idx="5445">
                  <c:v>0.27224999999997818</c:v>
                </c:pt>
                <c:pt idx="5446">
                  <c:v>0.27229999999997817</c:v>
                </c:pt>
                <c:pt idx="5447">
                  <c:v>0.27234999999997817</c:v>
                </c:pt>
                <c:pt idx="5448">
                  <c:v>0.27239999999997816</c:v>
                </c:pt>
                <c:pt idx="5449">
                  <c:v>0.27244999999997815</c:v>
                </c:pt>
                <c:pt idx="5450">
                  <c:v>0.27249999999997815</c:v>
                </c:pt>
                <c:pt idx="5451">
                  <c:v>0.27254999999997814</c:v>
                </c:pt>
                <c:pt idx="5452">
                  <c:v>0.27259999999997814</c:v>
                </c:pt>
                <c:pt idx="5453">
                  <c:v>0.27264999999997813</c:v>
                </c:pt>
                <c:pt idx="5454">
                  <c:v>0.27269999999997813</c:v>
                </c:pt>
                <c:pt idx="5455">
                  <c:v>0.27274999999997812</c:v>
                </c:pt>
                <c:pt idx="5456">
                  <c:v>0.27279999999997812</c:v>
                </c:pt>
                <c:pt idx="5457">
                  <c:v>0.27284999999997811</c:v>
                </c:pt>
                <c:pt idx="5458">
                  <c:v>0.2728999999999781</c:v>
                </c:pt>
                <c:pt idx="5459">
                  <c:v>0.2729499999999781</c:v>
                </c:pt>
                <c:pt idx="5460">
                  <c:v>0.27299999999997809</c:v>
                </c:pt>
                <c:pt idx="5461">
                  <c:v>0.27304999999997809</c:v>
                </c:pt>
                <c:pt idx="5462">
                  <c:v>0.27309999999997808</c:v>
                </c:pt>
                <c:pt idx="5463">
                  <c:v>0.27314999999997808</c:v>
                </c:pt>
                <c:pt idx="5464">
                  <c:v>0.27319999999997807</c:v>
                </c:pt>
                <c:pt idx="5465">
                  <c:v>0.27324999999997807</c:v>
                </c:pt>
                <c:pt idx="5466">
                  <c:v>0.27329999999997806</c:v>
                </c:pt>
                <c:pt idx="5467">
                  <c:v>0.27334999999997805</c:v>
                </c:pt>
                <c:pt idx="5468">
                  <c:v>0.27339999999997805</c:v>
                </c:pt>
                <c:pt idx="5469">
                  <c:v>0.27344999999997804</c:v>
                </c:pt>
                <c:pt idx="5470">
                  <c:v>0.27349999999997804</c:v>
                </c:pt>
                <c:pt idx="5471">
                  <c:v>0.27354999999997803</c:v>
                </c:pt>
                <c:pt idx="5472">
                  <c:v>0.27359999999997803</c:v>
                </c:pt>
                <c:pt idx="5473">
                  <c:v>0.27364999999997802</c:v>
                </c:pt>
                <c:pt idx="5474">
                  <c:v>0.27369999999997802</c:v>
                </c:pt>
                <c:pt idx="5475">
                  <c:v>0.27374999999997801</c:v>
                </c:pt>
                <c:pt idx="5476">
                  <c:v>0.27379999999997801</c:v>
                </c:pt>
                <c:pt idx="5477">
                  <c:v>0.273849999999978</c:v>
                </c:pt>
                <c:pt idx="5478">
                  <c:v>0.27389999999997799</c:v>
                </c:pt>
                <c:pt idx="5479">
                  <c:v>0.27394999999997799</c:v>
                </c:pt>
                <c:pt idx="5480">
                  <c:v>0.27399999999997798</c:v>
                </c:pt>
                <c:pt idx="5481">
                  <c:v>0.27404999999997798</c:v>
                </c:pt>
                <c:pt idx="5482">
                  <c:v>0.27409999999997797</c:v>
                </c:pt>
                <c:pt idx="5483">
                  <c:v>0.27414999999997797</c:v>
                </c:pt>
                <c:pt idx="5484">
                  <c:v>0.27419999999997796</c:v>
                </c:pt>
                <c:pt idx="5485">
                  <c:v>0.27424999999997796</c:v>
                </c:pt>
                <c:pt idx="5486">
                  <c:v>0.27429999999997795</c:v>
                </c:pt>
                <c:pt idx="5487">
                  <c:v>0.27434999999997794</c:v>
                </c:pt>
                <c:pt idx="5488">
                  <c:v>0.27439999999997794</c:v>
                </c:pt>
                <c:pt idx="5489">
                  <c:v>0.27444999999997793</c:v>
                </c:pt>
                <c:pt idx="5490">
                  <c:v>0.27449999999997793</c:v>
                </c:pt>
                <c:pt idx="5491">
                  <c:v>0.27454999999997792</c:v>
                </c:pt>
                <c:pt idx="5492">
                  <c:v>0.27459999999997792</c:v>
                </c:pt>
                <c:pt idx="5493">
                  <c:v>0.27464999999997791</c:v>
                </c:pt>
                <c:pt idx="5494">
                  <c:v>0.27469999999997791</c:v>
                </c:pt>
                <c:pt idx="5495">
                  <c:v>0.2747499999999779</c:v>
                </c:pt>
                <c:pt idx="5496">
                  <c:v>0.2747999999999779</c:v>
                </c:pt>
                <c:pt idx="5497">
                  <c:v>0.27484999999997789</c:v>
                </c:pt>
                <c:pt idx="5498">
                  <c:v>0.27489999999997788</c:v>
                </c:pt>
                <c:pt idx="5499">
                  <c:v>0.27494999999997788</c:v>
                </c:pt>
                <c:pt idx="5500">
                  <c:v>0.27499999999997787</c:v>
                </c:pt>
                <c:pt idx="5501">
                  <c:v>0.27504999999997787</c:v>
                </c:pt>
                <c:pt idx="5502">
                  <c:v>0.27509999999997786</c:v>
                </c:pt>
                <c:pt idx="5503">
                  <c:v>0.27514999999997786</c:v>
                </c:pt>
                <c:pt idx="5504">
                  <c:v>0.27519999999997785</c:v>
                </c:pt>
                <c:pt idx="5505">
                  <c:v>0.27524999999997785</c:v>
                </c:pt>
                <c:pt idx="5506">
                  <c:v>0.27529999999997784</c:v>
                </c:pt>
                <c:pt idx="5507">
                  <c:v>0.27534999999997783</c:v>
                </c:pt>
                <c:pt idx="5508">
                  <c:v>0.27539999999997783</c:v>
                </c:pt>
                <c:pt idx="5509">
                  <c:v>0.27544999999997782</c:v>
                </c:pt>
                <c:pt idx="5510">
                  <c:v>0.27549999999997782</c:v>
                </c:pt>
                <c:pt idx="5511">
                  <c:v>0.27554999999997781</c:v>
                </c:pt>
                <c:pt idx="5512">
                  <c:v>0.27559999999997781</c:v>
                </c:pt>
                <c:pt idx="5513">
                  <c:v>0.2756499999999778</c:v>
                </c:pt>
                <c:pt idx="5514">
                  <c:v>0.2756999999999778</c:v>
                </c:pt>
                <c:pt idx="5515">
                  <c:v>0.27574999999997779</c:v>
                </c:pt>
                <c:pt idx="5516">
                  <c:v>0.27579999999997779</c:v>
                </c:pt>
                <c:pt idx="5517">
                  <c:v>0.27584999999997778</c:v>
                </c:pt>
                <c:pt idx="5518">
                  <c:v>0.27589999999997777</c:v>
                </c:pt>
                <c:pt idx="5519">
                  <c:v>0.27594999999997777</c:v>
                </c:pt>
                <c:pt idx="5520">
                  <c:v>0.27599999999997776</c:v>
                </c:pt>
                <c:pt idx="5521">
                  <c:v>0.27604999999997776</c:v>
                </c:pt>
                <c:pt idx="5522">
                  <c:v>0.27609999999997775</c:v>
                </c:pt>
                <c:pt idx="5523">
                  <c:v>0.27614999999997775</c:v>
                </c:pt>
                <c:pt idx="5524">
                  <c:v>0.27619999999997774</c:v>
                </c:pt>
                <c:pt idx="5525">
                  <c:v>0.27624999999997774</c:v>
                </c:pt>
                <c:pt idx="5526">
                  <c:v>0.27629999999997773</c:v>
                </c:pt>
                <c:pt idx="5527">
                  <c:v>0.27634999999997772</c:v>
                </c:pt>
                <c:pt idx="5528">
                  <c:v>0.27639999999997772</c:v>
                </c:pt>
                <c:pt idx="5529">
                  <c:v>0.27644999999997771</c:v>
                </c:pt>
                <c:pt idx="5530">
                  <c:v>0.27649999999997771</c:v>
                </c:pt>
                <c:pt idx="5531">
                  <c:v>0.2765499999999777</c:v>
                </c:pt>
                <c:pt idx="5532">
                  <c:v>0.2765999999999777</c:v>
                </c:pt>
                <c:pt idx="5533">
                  <c:v>0.27664999999997769</c:v>
                </c:pt>
                <c:pt idx="5534">
                  <c:v>0.27669999999997769</c:v>
                </c:pt>
                <c:pt idx="5535">
                  <c:v>0.27674999999997768</c:v>
                </c:pt>
                <c:pt idx="5536">
                  <c:v>0.27679999999997768</c:v>
                </c:pt>
                <c:pt idx="5537">
                  <c:v>0.27684999999997767</c:v>
                </c:pt>
                <c:pt idx="5538">
                  <c:v>0.27689999999997766</c:v>
                </c:pt>
                <c:pt idx="5539">
                  <c:v>0.27694999999997766</c:v>
                </c:pt>
                <c:pt idx="5540">
                  <c:v>0.27699999999997765</c:v>
                </c:pt>
                <c:pt idx="5541">
                  <c:v>0.27704999999997765</c:v>
                </c:pt>
                <c:pt idx="5542">
                  <c:v>0.27709999999997764</c:v>
                </c:pt>
                <c:pt idx="5543">
                  <c:v>0.27714999999997764</c:v>
                </c:pt>
                <c:pt idx="5544">
                  <c:v>0.27719999999997763</c:v>
                </c:pt>
                <c:pt idx="5545">
                  <c:v>0.27724999999997763</c:v>
                </c:pt>
                <c:pt idx="5546">
                  <c:v>0.27729999999997762</c:v>
                </c:pt>
                <c:pt idx="5547">
                  <c:v>0.27734999999997761</c:v>
                </c:pt>
                <c:pt idx="5548">
                  <c:v>0.27739999999997761</c:v>
                </c:pt>
                <c:pt idx="5549">
                  <c:v>0.2774499999999776</c:v>
                </c:pt>
                <c:pt idx="5550">
                  <c:v>0.2774999999999776</c:v>
                </c:pt>
                <c:pt idx="5551">
                  <c:v>0.27754999999997759</c:v>
                </c:pt>
                <c:pt idx="5552">
                  <c:v>0.27759999999997759</c:v>
                </c:pt>
                <c:pt idx="5553">
                  <c:v>0.27764999999997758</c:v>
                </c:pt>
                <c:pt idx="5554">
                  <c:v>0.27769999999997758</c:v>
                </c:pt>
                <c:pt idx="5555">
                  <c:v>0.27774999999997757</c:v>
                </c:pt>
                <c:pt idx="5556">
                  <c:v>0.27779999999997756</c:v>
                </c:pt>
                <c:pt idx="5557">
                  <c:v>0.27784999999997756</c:v>
                </c:pt>
                <c:pt idx="5558">
                  <c:v>0.27789999999997755</c:v>
                </c:pt>
                <c:pt idx="5559">
                  <c:v>0.27794999999997755</c:v>
                </c:pt>
                <c:pt idx="5560">
                  <c:v>0.27799999999997754</c:v>
                </c:pt>
                <c:pt idx="5561">
                  <c:v>0.27804999999997754</c:v>
                </c:pt>
                <c:pt idx="5562">
                  <c:v>0.27809999999997753</c:v>
                </c:pt>
                <c:pt idx="5563">
                  <c:v>0.27814999999997753</c:v>
                </c:pt>
                <c:pt idx="5564">
                  <c:v>0.27819999999997752</c:v>
                </c:pt>
                <c:pt idx="5565">
                  <c:v>0.27824999999997752</c:v>
                </c:pt>
                <c:pt idx="5566">
                  <c:v>0.27829999999997751</c:v>
                </c:pt>
                <c:pt idx="5567">
                  <c:v>0.2783499999999775</c:v>
                </c:pt>
                <c:pt idx="5568">
                  <c:v>0.2783999999999775</c:v>
                </c:pt>
                <c:pt idx="5569">
                  <c:v>0.27844999999997749</c:v>
                </c:pt>
                <c:pt idx="5570">
                  <c:v>0.27849999999997749</c:v>
                </c:pt>
                <c:pt idx="5571">
                  <c:v>0.27854999999997748</c:v>
                </c:pt>
                <c:pt idx="5572">
                  <c:v>0.27859999999997748</c:v>
                </c:pt>
                <c:pt idx="5573">
                  <c:v>0.27864999999997747</c:v>
                </c:pt>
                <c:pt idx="5574">
                  <c:v>0.27869999999997747</c:v>
                </c:pt>
                <c:pt idx="5575">
                  <c:v>0.27874999999997746</c:v>
                </c:pt>
                <c:pt idx="5576">
                  <c:v>0.27879999999997745</c:v>
                </c:pt>
                <c:pt idx="5577">
                  <c:v>0.27884999999997745</c:v>
                </c:pt>
                <c:pt idx="5578">
                  <c:v>0.27889999999997744</c:v>
                </c:pt>
                <c:pt idx="5579">
                  <c:v>0.27894999999997744</c:v>
                </c:pt>
                <c:pt idx="5580">
                  <c:v>0.27899999999997743</c:v>
                </c:pt>
                <c:pt idx="5581">
                  <c:v>0.27904999999997743</c:v>
                </c:pt>
                <c:pt idx="5582">
                  <c:v>0.27909999999997742</c:v>
                </c:pt>
                <c:pt idx="5583">
                  <c:v>0.27914999999997742</c:v>
                </c:pt>
                <c:pt idx="5584">
                  <c:v>0.27919999999997741</c:v>
                </c:pt>
                <c:pt idx="5585">
                  <c:v>0.27924999999997741</c:v>
                </c:pt>
                <c:pt idx="5586">
                  <c:v>0.2792999999999774</c:v>
                </c:pt>
                <c:pt idx="5587">
                  <c:v>0.27934999999997739</c:v>
                </c:pt>
                <c:pt idx="5588">
                  <c:v>0.27939999999997739</c:v>
                </c:pt>
                <c:pt idx="5589">
                  <c:v>0.27944999999997738</c:v>
                </c:pt>
                <c:pt idx="5590">
                  <c:v>0.27949999999997738</c:v>
                </c:pt>
                <c:pt idx="5591">
                  <c:v>0.27954999999997737</c:v>
                </c:pt>
                <c:pt idx="5592">
                  <c:v>0.27959999999997737</c:v>
                </c:pt>
                <c:pt idx="5593">
                  <c:v>0.27964999999997736</c:v>
                </c:pt>
                <c:pt idx="5594">
                  <c:v>0.27969999999997736</c:v>
                </c:pt>
                <c:pt idx="5595">
                  <c:v>0.27974999999997735</c:v>
                </c:pt>
                <c:pt idx="5596">
                  <c:v>0.27979999999997734</c:v>
                </c:pt>
                <c:pt idx="5597">
                  <c:v>0.27984999999997734</c:v>
                </c:pt>
                <c:pt idx="5598">
                  <c:v>0.27989999999997733</c:v>
                </c:pt>
                <c:pt idx="5599">
                  <c:v>0.27994999999997733</c:v>
                </c:pt>
                <c:pt idx="5600">
                  <c:v>0.27999999999997732</c:v>
                </c:pt>
                <c:pt idx="5601">
                  <c:v>0.28004999999997732</c:v>
                </c:pt>
                <c:pt idx="5602">
                  <c:v>0.28009999999997731</c:v>
                </c:pt>
                <c:pt idx="5603">
                  <c:v>0.28014999999997731</c:v>
                </c:pt>
                <c:pt idx="5604">
                  <c:v>0.2801999999999773</c:v>
                </c:pt>
                <c:pt idx="5605">
                  <c:v>0.2802499999999773</c:v>
                </c:pt>
                <c:pt idx="5606">
                  <c:v>0.28029999999997729</c:v>
                </c:pt>
                <c:pt idx="5607">
                  <c:v>0.28034999999997728</c:v>
                </c:pt>
                <c:pt idx="5608">
                  <c:v>0.28039999999997728</c:v>
                </c:pt>
                <c:pt idx="5609">
                  <c:v>0.28044999999997727</c:v>
                </c:pt>
                <c:pt idx="5610">
                  <c:v>0.28049999999997727</c:v>
                </c:pt>
                <c:pt idx="5611">
                  <c:v>0.28054999999997726</c:v>
                </c:pt>
                <c:pt idx="5612">
                  <c:v>0.28059999999997726</c:v>
                </c:pt>
                <c:pt idx="5613">
                  <c:v>0.28064999999997725</c:v>
                </c:pt>
                <c:pt idx="5614">
                  <c:v>0.28069999999997725</c:v>
                </c:pt>
                <c:pt idx="5615">
                  <c:v>0.28074999999997724</c:v>
                </c:pt>
                <c:pt idx="5616">
                  <c:v>0.28079999999997723</c:v>
                </c:pt>
                <c:pt idx="5617">
                  <c:v>0.28084999999997723</c:v>
                </c:pt>
                <c:pt idx="5618">
                  <c:v>0.28089999999997722</c:v>
                </c:pt>
                <c:pt idx="5619">
                  <c:v>0.28094999999997722</c:v>
                </c:pt>
                <c:pt idx="5620">
                  <c:v>0.28099999999997721</c:v>
                </c:pt>
                <c:pt idx="5621">
                  <c:v>0.28104999999997721</c:v>
                </c:pt>
                <c:pt idx="5622">
                  <c:v>0.2810999999999772</c:v>
                </c:pt>
                <c:pt idx="5623">
                  <c:v>0.2811499999999772</c:v>
                </c:pt>
                <c:pt idx="5624">
                  <c:v>0.28119999999997719</c:v>
                </c:pt>
                <c:pt idx="5625">
                  <c:v>0.28124999999997718</c:v>
                </c:pt>
                <c:pt idx="5626">
                  <c:v>0.28129999999997718</c:v>
                </c:pt>
                <c:pt idx="5627">
                  <c:v>0.28134999999997717</c:v>
                </c:pt>
                <c:pt idx="5628">
                  <c:v>0.28139999999997717</c:v>
                </c:pt>
                <c:pt idx="5629">
                  <c:v>0.28144999999997716</c:v>
                </c:pt>
                <c:pt idx="5630">
                  <c:v>0.28149999999997716</c:v>
                </c:pt>
                <c:pt idx="5631">
                  <c:v>0.28154999999997715</c:v>
                </c:pt>
                <c:pt idx="5632">
                  <c:v>0.28159999999997715</c:v>
                </c:pt>
                <c:pt idx="5633">
                  <c:v>0.28164999999997714</c:v>
                </c:pt>
                <c:pt idx="5634">
                  <c:v>0.28169999999997714</c:v>
                </c:pt>
                <c:pt idx="5635">
                  <c:v>0.28174999999997713</c:v>
                </c:pt>
                <c:pt idx="5636">
                  <c:v>0.28179999999997712</c:v>
                </c:pt>
                <c:pt idx="5637">
                  <c:v>0.28184999999997712</c:v>
                </c:pt>
                <c:pt idx="5638">
                  <c:v>0.28189999999997711</c:v>
                </c:pt>
                <c:pt idx="5639">
                  <c:v>0.28194999999997711</c:v>
                </c:pt>
                <c:pt idx="5640">
                  <c:v>0.2819999999999771</c:v>
                </c:pt>
                <c:pt idx="5641">
                  <c:v>0.2820499999999771</c:v>
                </c:pt>
                <c:pt idx="5642">
                  <c:v>0.28209999999997709</c:v>
                </c:pt>
                <c:pt idx="5643">
                  <c:v>0.28214999999997709</c:v>
                </c:pt>
                <c:pt idx="5644">
                  <c:v>0.28219999999997708</c:v>
                </c:pt>
                <c:pt idx="5645">
                  <c:v>0.28224999999997707</c:v>
                </c:pt>
                <c:pt idx="5646">
                  <c:v>0.28229999999997707</c:v>
                </c:pt>
                <c:pt idx="5647">
                  <c:v>0.28234999999997706</c:v>
                </c:pt>
                <c:pt idx="5648">
                  <c:v>0.28239999999997706</c:v>
                </c:pt>
                <c:pt idx="5649">
                  <c:v>0.28244999999997705</c:v>
                </c:pt>
                <c:pt idx="5650">
                  <c:v>0.28249999999997705</c:v>
                </c:pt>
                <c:pt idx="5651">
                  <c:v>0.28254999999997704</c:v>
                </c:pt>
                <c:pt idx="5652">
                  <c:v>0.28259999999997704</c:v>
                </c:pt>
                <c:pt idx="5653">
                  <c:v>0.28264999999997703</c:v>
                </c:pt>
                <c:pt idx="5654">
                  <c:v>0.28269999999997703</c:v>
                </c:pt>
                <c:pt idx="5655">
                  <c:v>0.28274999999997702</c:v>
                </c:pt>
                <c:pt idx="5656">
                  <c:v>0.28279999999997701</c:v>
                </c:pt>
                <c:pt idx="5657">
                  <c:v>0.28284999999997701</c:v>
                </c:pt>
                <c:pt idx="5658">
                  <c:v>0.282899999999977</c:v>
                </c:pt>
                <c:pt idx="5659">
                  <c:v>0.282949999999977</c:v>
                </c:pt>
                <c:pt idx="5660">
                  <c:v>0.28299999999997699</c:v>
                </c:pt>
                <c:pt idx="5661">
                  <c:v>0.28304999999997699</c:v>
                </c:pt>
                <c:pt idx="5662">
                  <c:v>0.28309999999997698</c:v>
                </c:pt>
                <c:pt idx="5663">
                  <c:v>0.28314999999997698</c:v>
                </c:pt>
                <c:pt idx="5664">
                  <c:v>0.28319999999997697</c:v>
                </c:pt>
                <c:pt idx="5665">
                  <c:v>0.28324999999997696</c:v>
                </c:pt>
                <c:pt idx="5666">
                  <c:v>0.28329999999997696</c:v>
                </c:pt>
                <c:pt idx="5667">
                  <c:v>0.28334999999997695</c:v>
                </c:pt>
                <c:pt idx="5668">
                  <c:v>0.28339999999997695</c:v>
                </c:pt>
                <c:pt idx="5669">
                  <c:v>0.28344999999997694</c:v>
                </c:pt>
                <c:pt idx="5670">
                  <c:v>0.28349999999997694</c:v>
                </c:pt>
                <c:pt idx="5671">
                  <c:v>0.28354999999997693</c:v>
                </c:pt>
                <c:pt idx="5672">
                  <c:v>0.28359999999997693</c:v>
                </c:pt>
                <c:pt idx="5673">
                  <c:v>0.28364999999997692</c:v>
                </c:pt>
                <c:pt idx="5674">
                  <c:v>0.28369999999997692</c:v>
                </c:pt>
                <c:pt idx="5675">
                  <c:v>0.28374999999997691</c:v>
                </c:pt>
                <c:pt idx="5676">
                  <c:v>0.2837999999999769</c:v>
                </c:pt>
                <c:pt idx="5677">
                  <c:v>0.2838499999999769</c:v>
                </c:pt>
                <c:pt idx="5678">
                  <c:v>0.28389999999997689</c:v>
                </c:pt>
                <c:pt idx="5679">
                  <c:v>0.28394999999997689</c:v>
                </c:pt>
                <c:pt idx="5680">
                  <c:v>0.28399999999997688</c:v>
                </c:pt>
                <c:pt idx="5681">
                  <c:v>0.28404999999997688</c:v>
                </c:pt>
                <c:pt idx="5682">
                  <c:v>0.28409999999997687</c:v>
                </c:pt>
                <c:pt idx="5683">
                  <c:v>0.28414999999997687</c:v>
                </c:pt>
                <c:pt idx="5684">
                  <c:v>0.28419999999997686</c:v>
                </c:pt>
                <c:pt idx="5685">
                  <c:v>0.28424999999997685</c:v>
                </c:pt>
                <c:pt idx="5686">
                  <c:v>0.28429999999997685</c:v>
                </c:pt>
                <c:pt idx="5687">
                  <c:v>0.28434999999997684</c:v>
                </c:pt>
                <c:pt idx="5688">
                  <c:v>0.28439999999997684</c:v>
                </c:pt>
                <c:pt idx="5689">
                  <c:v>0.28444999999997683</c:v>
                </c:pt>
                <c:pt idx="5690">
                  <c:v>0.28449999999997683</c:v>
                </c:pt>
                <c:pt idx="5691">
                  <c:v>0.28454999999997682</c:v>
                </c:pt>
                <c:pt idx="5692">
                  <c:v>0.28459999999997682</c:v>
                </c:pt>
                <c:pt idx="5693">
                  <c:v>0.28464999999997681</c:v>
                </c:pt>
                <c:pt idx="5694">
                  <c:v>0.2846999999999768</c:v>
                </c:pt>
                <c:pt idx="5695">
                  <c:v>0.2847499999999768</c:v>
                </c:pt>
                <c:pt idx="5696">
                  <c:v>0.28479999999997679</c:v>
                </c:pt>
                <c:pt idx="5697">
                  <c:v>0.28484999999997679</c:v>
                </c:pt>
                <c:pt idx="5698">
                  <c:v>0.28489999999997678</c:v>
                </c:pt>
                <c:pt idx="5699">
                  <c:v>0.28494999999997678</c:v>
                </c:pt>
                <c:pt idx="5700">
                  <c:v>0.28499999999997677</c:v>
                </c:pt>
                <c:pt idx="5701">
                  <c:v>0.28504999999997677</c:v>
                </c:pt>
                <c:pt idx="5702">
                  <c:v>0.28509999999997676</c:v>
                </c:pt>
                <c:pt idx="5703">
                  <c:v>0.28514999999997676</c:v>
                </c:pt>
                <c:pt idx="5704">
                  <c:v>0.28519999999997675</c:v>
                </c:pt>
                <c:pt idx="5705">
                  <c:v>0.28524999999997674</c:v>
                </c:pt>
                <c:pt idx="5706">
                  <c:v>0.28529999999997674</c:v>
                </c:pt>
                <c:pt idx="5707">
                  <c:v>0.28534999999997673</c:v>
                </c:pt>
                <c:pt idx="5708">
                  <c:v>0.28539999999997673</c:v>
                </c:pt>
                <c:pt idx="5709">
                  <c:v>0.28544999999997672</c:v>
                </c:pt>
                <c:pt idx="5710">
                  <c:v>0.28549999999997672</c:v>
                </c:pt>
                <c:pt idx="5711">
                  <c:v>0.28554999999997671</c:v>
                </c:pt>
                <c:pt idx="5712">
                  <c:v>0.28559999999997671</c:v>
                </c:pt>
                <c:pt idx="5713">
                  <c:v>0.2856499999999767</c:v>
                </c:pt>
                <c:pt idx="5714">
                  <c:v>0.28569999999997669</c:v>
                </c:pt>
                <c:pt idx="5715">
                  <c:v>0.28574999999997669</c:v>
                </c:pt>
                <c:pt idx="5716">
                  <c:v>0.28579999999997668</c:v>
                </c:pt>
                <c:pt idx="5717">
                  <c:v>0.28584999999997668</c:v>
                </c:pt>
                <c:pt idx="5718">
                  <c:v>0.28589999999997667</c:v>
                </c:pt>
                <c:pt idx="5719">
                  <c:v>0.28594999999997667</c:v>
                </c:pt>
                <c:pt idx="5720">
                  <c:v>0.28599999999997666</c:v>
                </c:pt>
                <c:pt idx="5721">
                  <c:v>0.28604999999997666</c:v>
                </c:pt>
                <c:pt idx="5722">
                  <c:v>0.28609999999997665</c:v>
                </c:pt>
                <c:pt idx="5723">
                  <c:v>0.28614999999997665</c:v>
                </c:pt>
                <c:pt idx="5724">
                  <c:v>0.28619999999997664</c:v>
                </c:pt>
                <c:pt idx="5725">
                  <c:v>0.28624999999997663</c:v>
                </c:pt>
                <c:pt idx="5726">
                  <c:v>0.28629999999997663</c:v>
                </c:pt>
                <c:pt idx="5727">
                  <c:v>0.28634999999997662</c:v>
                </c:pt>
                <c:pt idx="5728">
                  <c:v>0.28639999999997662</c:v>
                </c:pt>
                <c:pt idx="5729">
                  <c:v>0.28644999999997661</c:v>
                </c:pt>
                <c:pt idx="5730">
                  <c:v>0.28649999999997661</c:v>
                </c:pt>
                <c:pt idx="5731">
                  <c:v>0.2865499999999766</c:v>
                </c:pt>
                <c:pt idx="5732">
                  <c:v>0.2865999999999766</c:v>
                </c:pt>
                <c:pt idx="5733">
                  <c:v>0.28664999999997659</c:v>
                </c:pt>
                <c:pt idx="5734">
                  <c:v>0.28669999999997658</c:v>
                </c:pt>
                <c:pt idx="5735">
                  <c:v>0.28674999999997658</c:v>
                </c:pt>
                <c:pt idx="5736">
                  <c:v>0.28679999999997657</c:v>
                </c:pt>
                <c:pt idx="5737">
                  <c:v>0.28684999999997657</c:v>
                </c:pt>
                <c:pt idx="5738">
                  <c:v>0.28689999999997656</c:v>
                </c:pt>
                <c:pt idx="5739">
                  <c:v>0.28694999999997656</c:v>
                </c:pt>
                <c:pt idx="5740">
                  <c:v>0.28699999999997655</c:v>
                </c:pt>
                <c:pt idx="5741">
                  <c:v>0.28704999999997655</c:v>
                </c:pt>
                <c:pt idx="5742">
                  <c:v>0.28709999999997654</c:v>
                </c:pt>
                <c:pt idx="5743">
                  <c:v>0.28714999999997654</c:v>
                </c:pt>
                <c:pt idx="5744">
                  <c:v>0.28719999999997653</c:v>
                </c:pt>
                <c:pt idx="5745">
                  <c:v>0.28724999999997652</c:v>
                </c:pt>
                <c:pt idx="5746">
                  <c:v>0.28729999999997652</c:v>
                </c:pt>
                <c:pt idx="5747">
                  <c:v>0.28734999999997651</c:v>
                </c:pt>
                <c:pt idx="5748">
                  <c:v>0.28739999999997651</c:v>
                </c:pt>
                <c:pt idx="5749">
                  <c:v>0.2874499999999765</c:v>
                </c:pt>
                <c:pt idx="5750">
                  <c:v>0.2874999999999765</c:v>
                </c:pt>
                <c:pt idx="5751">
                  <c:v>0.28754999999997649</c:v>
                </c:pt>
                <c:pt idx="5752">
                  <c:v>0.28759999999997649</c:v>
                </c:pt>
                <c:pt idx="5753">
                  <c:v>0.28764999999997648</c:v>
                </c:pt>
                <c:pt idx="5754">
                  <c:v>0.28769999999997647</c:v>
                </c:pt>
                <c:pt idx="5755">
                  <c:v>0.28774999999997647</c:v>
                </c:pt>
                <c:pt idx="5756">
                  <c:v>0.28779999999997646</c:v>
                </c:pt>
                <c:pt idx="5757">
                  <c:v>0.28784999999997646</c:v>
                </c:pt>
                <c:pt idx="5758">
                  <c:v>0.28789999999997645</c:v>
                </c:pt>
                <c:pt idx="5759">
                  <c:v>0.28794999999997645</c:v>
                </c:pt>
                <c:pt idx="5760">
                  <c:v>0.28799999999997644</c:v>
                </c:pt>
                <c:pt idx="5761">
                  <c:v>0.28804999999997644</c:v>
                </c:pt>
                <c:pt idx="5762">
                  <c:v>0.28809999999997643</c:v>
                </c:pt>
                <c:pt idx="5763">
                  <c:v>0.28814999999997642</c:v>
                </c:pt>
                <c:pt idx="5764">
                  <c:v>0.28819999999997642</c:v>
                </c:pt>
                <c:pt idx="5765">
                  <c:v>0.28824999999997641</c:v>
                </c:pt>
                <c:pt idx="5766">
                  <c:v>0.28829999999997641</c:v>
                </c:pt>
                <c:pt idx="5767">
                  <c:v>0.2883499999999764</c:v>
                </c:pt>
                <c:pt idx="5768">
                  <c:v>0.2883999999999764</c:v>
                </c:pt>
                <c:pt idx="5769">
                  <c:v>0.28844999999997639</c:v>
                </c:pt>
                <c:pt idx="5770">
                  <c:v>0.28849999999997639</c:v>
                </c:pt>
                <c:pt idx="5771">
                  <c:v>0.28854999999997638</c:v>
                </c:pt>
                <c:pt idx="5772">
                  <c:v>0.28859999999997638</c:v>
                </c:pt>
                <c:pt idx="5773">
                  <c:v>0.28864999999997637</c:v>
                </c:pt>
                <c:pt idx="5774">
                  <c:v>0.28869999999997636</c:v>
                </c:pt>
                <c:pt idx="5775">
                  <c:v>0.28874999999997636</c:v>
                </c:pt>
                <c:pt idx="5776">
                  <c:v>0.28879999999997635</c:v>
                </c:pt>
                <c:pt idx="5777">
                  <c:v>0.28884999999997635</c:v>
                </c:pt>
                <c:pt idx="5778">
                  <c:v>0.28889999999997634</c:v>
                </c:pt>
                <c:pt idx="5779">
                  <c:v>0.28894999999997634</c:v>
                </c:pt>
                <c:pt idx="5780">
                  <c:v>0.28899999999997633</c:v>
                </c:pt>
                <c:pt idx="5781">
                  <c:v>0.28904999999997633</c:v>
                </c:pt>
                <c:pt idx="5782">
                  <c:v>0.28909999999997632</c:v>
                </c:pt>
                <c:pt idx="5783">
                  <c:v>0.28914999999997631</c:v>
                </c:pt>
                <c:pt idx="5784">
                  <c:v>0.28919999999997631</c:v>
                </c:pt>
                <c:pt idx="5785">
                  <c:v>0.2892499999999763</c:v>
                </c:pt>
                <c:pt idx="5786">
                  <c:v>0.2892999999999763</c:v>
                </c:pt>
                <c:pt idx="5787">
                  <c:v>0.28934999999997629</c:v>
                </c:pt>
                <c:pt idx="5788">
                  <c:v>0.28939999999997629</c:v>
                </c:pt>
                <c:pt idx="5789">
                  <c:v>0.28944999999997628</c:v>
                </c:pt>
                <c:pt idx="5790">
                  <c:v>0.28949999999997628</c:v>
                </c:pt>
                <c:pt idx="5791">
                  <c:v>0.28954999999997627</c:v>
                </c:pt>
                <c:pt idx="5792">
                  <c:v>0.28959999999997627</c:v>
                </c:pt>
                <c:pt idx="5793">
                  <c:v>0.28964999999997626</c:v>
                </c:pt>
                <c:pt idx="5794">
                  <c:v>0.28969999999997625</c:v>
                </c:pt>
                <c:pt idx="5795">
                  <c:v>0.28974999999997625</c:v>
                </c:pt>
                <c:pt idx="5796">
                  <c:v>0.28979999999997624</c:v>
                </c:pt>
                <c:pt idx="5797">
                  <c:v>0.28984999999997624</c:v>
                </c:pt>
                <c:pt idx="5798">
                  <c:v>0.28989999999997623</c:v>
                </c:pt>
                <c:pt idx="5799">
                  <c:v>0.28994999999997623</c:v>
                </c:pt>
                <c:pt idx="5800">
                  <c:v>0.28999999999997622</c:v>
                </c:pt>
                <c:pt idx="5801">
                  <c:v>0.29004999999997622</c:v>
                </c:pt>
                <c:pt idx="5802">
                  <c:v>0.29009999999997621</c:v>
                </c:pt>
                <c:pt idx="5803">
                  <c:v>0.2901499999999762</c:v>
                </c:pt>
                <c:pt idx="5804">
                  <c:v>0.2901999999999762</c:v>
                </c:pt>
                <c:pt idx="5805">
                  <c:v>0.29024999999997619</c:v>
                </c:pt>
                <c:pt idx="5806">
                  <c:v>0.29029999999997619</c:v>
                </c:pt>
                <c:pt idx="5807">
                  <c:v>0.29034999999997618</c:v>
                </c:pt>
                <c:pt idx="5808">
                  <c:v>0.29039999999997618</c:v>
                </c:pt>
                <c:pt idx="5809">
                  <c:v>0.29044999999997617</c:v>
                </c:pt>
                <c:pt idx="5810">
                  <c:v>0.29049999999997617</c:v>
                </c:pt>
                <c:pt idx="5811">
                  <c:v>0.29054999999997616</c:v>
                </c:pt>
                <c:pt idx="5812">
                  <c:v>0.29059999999997616</c:v>
                </c:pt>
                <c:pt idx="5813">
                  <c:v>0.29064999999997615</c:v>
                </c:pt>
                <c:pt idx="5814">
                  <c:v>0.29069999999997614</c:v>
                </c:pt>
                <c:pt idx="5815">
                  <c:v>0.29074999999997614</c:v>
                </c:pt>
                <c:pt idx="5816">
                  <c:v>0.29079999999997613</c:v>
                </c:pt>
                <c:pt idx="5817">
                  <c:v>0.29084999999997613</c:v>
                </c:pt>
                <c:pt idx="5818">
                  <c:v>0.29089999999997612</c:v>
                </c:pt>
                <c:pt idx="5819">
                  <c:v>0.29094999999997612</c:v>
                </c:pt>
                <c:pt idx="5820">
                  <c:v>0.29099999999997611</c:v>
                </c:pt>
                <c:pt idx="5821">
                  <c:v>0.29104999999997611</c:v>
                </c:pt>
                <c:pt idx="5822">
                  <c:v>0.2910999999999761</c:v>
                </c:pt>
                <c:pt idx="5823">
                  <c:v>0.29114999999997609</c:v>
                </c:pt>
                <c:pt idx="5824">
                  <c:v>0.29119999999997609</c:v>
                </c:pt>
                <c:pt idx="5825">
                  <c:v>0.29124999999997608</c:v>
                </c:pt>
                <c:pt idx="5826">
                  <c:v>0.29129999999997608</c:v>
                </c:pt>
                <c:pt idx="5827">
                  <c:v>0.29134999999997607</c:v>
                </c:pt>
                <c:pt idx="5828">
                  <c:v>0.29139999999997607</c:v>
                </c:pt>
                <c:pt idx="5829">
                  <c:v>0.29144999999997606</c:v>
                </c:pt>
                <c:pt idx="5830">
                  <c:v>0.29149999999997606</c:v>
                </c:pt>
                <c:pt idx="5831">
                  <c:v>0.29154999999997605</c:v>
                </c:pt>
                <c:pt idx="5832">
                  <c:v>0.29159999999997605</c:v>
                </c:pt>
                <c:pt idx="5833">
                  <c:v>0.29164999999997604</c:v>
                </c:pt>
                <c:pt idx="5834">
                  <c:v>0.29169999999997603</c:v>
                </c:pt>
                <c:pt idx="5835">
                  <c:v>0.29174999999997603</c:v>
                </c:pt>
                <c:pt idx="5836">
                  <c:v>0.29179999999997602</c:v>
                </c:pt>
                <c:pt idx="5837">
                  <c:v>0.29184999999997602</c:v>
                </c:pt>
                <c:pt idx="5838">
                  <c:v>0.29189999999997601</c:v>
                </c:pt>
                <c:pt idx="5839">
                  <c:v>0.29194999999997601</c:v>
                </c:pt>
                <c:pt idx="5840">
                  <c:v>0.291999999999976</c:v>
                </c:pt>
                <c:pt idx="5841">
                  <c:v>0.292049999999976</c:v>
                </c:pt>
                <c:pt idx="5842">
                  <c:v>0.29209999999997599</c:v>
                </c:pt>
                <c:pt idx="5843">
                  <c:v>0.29214999999997598</c:v>
                </c:pt>
                <c:pt idx="5844">
                  <c:v>0.29219999999997598</c:v>
                </c:pt>
                <c:pt idx="5845">
                  <c:v>0.29224999999997597</c:v>
                </c:pt>
                <c:pt idx="5846">
                  <c:v>0.29229999999997597</c:v>
                </c:pt>
                <c:pt idx="5847">
                  <c:v>0.29234999999997596</c:v>
                </c:pt>
                <c:pt idx="5848">
                  <c:v>0.29239999999997596</c:v>
                </c:pt>
                <c:pt idx="5849">
                  <c:v>0.29244999999997595</c:v>
                </c:pt>
                <c:pt idx="5850">
                  <c:v>0.29249999999997595</c:v>
                </c:pt>
                <c:pt idx="5851">
                  <c:v>0.29254999999997594</c:v>
                </c:pt>
                <c:pt idx="5852">
                  <c:v>0.29259999999997593</c:v>
                </c:pt>
                <c:pt idx="5853">
                  <c:v>0.29264999999997593</c:v>
                </c:pt>
                <c:pt idx="5854">
                  <c:v>0.29269999999997592</c:v>
                </c:pt>
                <c:pt idx="5855">
                  <c:v>0.29274999999997592</c:v>
                </c:pt>
                <c:pt idx="5856">
                  <c:v>0.29279999999997591</c:v>
                </c:pt>
                <c:pt idx="5857">
                  <c:v>0.29284999999997591</c:v>
                </c:pt>
                <c:pt idx="5858">
                  <c:v>0.2928999999999759</c:v>
                </c:pt>
                <c:pt idx="5859">
                  <c:v>0.2929499999999759</c:v>
                </c:pt>
                <c:pt idx="5860">
                  <c:v>0.29299999999997589</c:v>
                </c:pt>
                <c:pt idx="5861">
                  <c:v>0.29304999999997589</c:v>
                </c:pt>
                <c:pt idx="5862">
                  <c:v>0.29309999999997588</c:v>
                </c:pt>
                <c:pt idx="5863">
                  <c:v>0.29314999999997587</c:v>
                </c:pt>
                <c:pt idx="5864">
                  <c:v>0.29319999999997587</c:v>
                </c:pt>
                <c:pt idx="5865">
                  <c:v>0.29324999999997586</c:v>
                </c:pt>
                <c:pt idx="5866">
                  <c:v>0.29329999999997586</c:v>
                </c:pt>
                <c:pt idx="5867">
                  <c:v>0.29334999999997585</c:v>
                </c:pt>
                <c:pt idx="5868">
                  <c:v>0.29339999999997585</c:v>
                </c:pt>
                <c:pt idx="5869">
                  <c:v>0.29344999999997584</c:v>
                </c:pt>
                <c:pt idx="5870">
                  <c:v>0.29349999999997584</c:v>
                </c:pt>
                <c:pt idx="5871">
                  <c:v>0.29354999999997583</c:v>
                </c:pt>
                <c:pt idx="5872">
                  <c:v>0.29359999999997582</c:v>
                </c:pt>
                <c:pt idx="5873">
                  <c:v>0.29364999999997582</c:v>
                </c:pt>
                <c:pt idx="5874">
                  <c:v>0.29369999999997581</c:v>
                </c:pt>
                <c:pt idx="5875">
                  <c:v>0.29374999999997581</c:v>
                </c:pt>
                <c:pt idx="5876">
                  <c:v>0.2937999999999758</c:v>
                </c:pt>
                <c:pt idx="5877">
                  <c:v>0.2938499999999758</c:v>
                </c:pt>
                <c:pt idx="5878">
                  <c:v>0.29389999999997579</c:v>
                </c:pt>
                <c:pt idx="5879">
                  <c:v>0.29394999999997579</c:v>
                </c:pt>
                <c:pt idx="5880">
                  <c:v>0.29399999999997578</c:v>
                </c:pt>
                <c:pt idx="5881">
                  <c:v>0.29404999999997578</c:v>
                </c:pt>
                <c:pt idx="5882">
                  <c:v>0.29409999999997577</c:v>
                </c:pt>
                <c:pt idx="5883">
                  <c:v>0.29414999999997576</c:v>
                </c:pt>
                <c:pt idx="5884">
                  <c:v>0.29419999999997576</c:v>
                </c:pt>
                <c:pt idx="5885">
                  <c:v>0.29424999999997575</c:v>
                </c:pt>
                <c:pt idx="5886">
                  <c:v>0.29429999999997575</c:v>
                </c:pt>
                <c:pt idx="5887">
                  <c:v>0.29434999999997574</c:v>
                </c:pt>
                <c:pt idx="5888">
                  <c:v>0.29439999999997574</c:v>
                </c:pt>
                <c:pt idx="5889">
                  <c:v>0.29444999999997573</c:v>
                </c:pt>
                <c:pt idx="5890">
                  <c:v>0.29449999999997573</c:v>
                </c:pt>
                <c:pt idx="5891">
                  <c:v>0.29454999999997572</c:v>
                </c:pt>
                <c:pt idx="5892">
                  <c:v>0.29459999999997571</c:v>
                </c:pt>
                <c:pt idx="5893">
                  <c:v>0.29464999999997571</c:v>
                </c:pt>
                <c:pt idx="5894">
                  <c:v>0.2946999999999757</c:v>
                </c:pt>
                <c:pt idx="5895">
                  <c:v>0.2947499999999757</c:v>
                </c:pt>
                <c:pt idx="5896">
                  <c:v>0.29479999999997569</c:v>
                </c:pt>
                <c:pt idx="5897">
                  <c:v>0.29484999999997569</c:v>
                </c:pt>
                <c:pt idx="5898">
                  <c:v>0.29489999999997568</c:v>
                </c:pt>
                <c:pt idx="5899">
                  <c:v>0.29494999999997568</c:v>
                </c:pt>
                <c:pt idx="5900">
                  <c:v>0.29499999999997567</c:v>
                </c:pt>
                <c:pt idx="5901">
                  <c:v>0.29504999999997567</c:v>
                </c:pt>
                <c:pt idx="5902">
                  <c:v>0.29509999999997566</c:v>
                </c:pt>
                <c:pt idx="5903">
                  <c:v>0.29514999999997565</c:v>
                </c:pt>
                <c:pt idx="5904">
                  <c:v>0.29519999999997565</c:v>
                </c:pt>
                <c:pt idx="5905">
                  <c:v>0.29524999999997564</c:v>
                </c:pt>
                <c:pt idx="5906">
                  <c:v>0.29529999999997564</c:v>
                </c:pt>
                <c:pt idx="5907">
                  <c:v>0.29534999999997563</c:v>
                </c:pt>
                <c:pt idx="5908">
                  <c:v>0.29539999999997563</c:v>
                </c:pt>
                <c:pt idx="5909">
                  <c:v>0.29544999999997562</c:v>
                </c:pt>
                <c:pt idx="5910">
                  <c:v>0.29549999999997562</c:v>
                </c:pt>
                <c:pt idx="5911">
                  <c:v>0.29554999999997561</c:v>
                </c:pt>
                <c:pt idx="5912">
                  <c:v>0.2955999999999756</c:v>
                </c:pt>
                <c:pt idx="5913">
                  <c:v>0.2956499999999756</c:v>
                </c:pt>
                <c:pt idx="5914">
                  <c:v>0.29569999999997559</c:v>
                </c:pt>
                <c:pt idx="5915">
                  <c:v>0.29574999999997559</c:v>
                </c:pt>
                <c:pt idx="5916">
                  <c:v>0.29579999999997558</c:v>
                </c:pt>
                <c:pt idx="5917">
                  <c:v>0.29584999999997558</c:v>
                </c:pt>
                <c:pt idx="5918">
                  <c:v>0.29589999999997557</c:v>
                </c:pt>
                <c:pt idx="5919">
                  <c:v>0.29594999999997557</c:v>
                </c:pt>
                <c:pt idx="5920">
                  <c:v>0.29599999999997556</c:v>
                </c:pt>
                <c:pt idx="5921">
                  <c:v>0.29604999999997555</c:v>
                </c:pt>
                <c:pt idx="5922">
                  <c:v>0.29609999999997555</c:v>
                </c:pt>
                <c:pt idx="5923">
                  <c:v>0.29614999999997554</c:v>
                </c:pt>
                <c:pt idx="5924">
                  <c:v>0.29619999999997554</c:v>
                </c:pt>
                <c:pt idx="5925">
                  <c:v>0.29624999999997553</c:v>
                </c:pt>
                <c:pt idx="5926">
                  <c:v>0.29629999999997553</c:v>
                </c:pt>
                <c:pt idx="5927">
                  <c:v>0.29634999999997552</c:v>
                </c:pt>
                <c:pt idx="5928">
                  <c:v>0.29639999999997552</c:v>
                </c:pt>
                <c:pt idx="5929">
                  <c:v>0.29644999999997551</c:v>
                </c:pt>
                <c:pt idx="5930">
                  <c:v>0.29649999999997551</c:v>
                </c:pt>
                <c:pt idx="5931">
                  <c:v>0.2965499999999755</c:v>
                </c:pt>
                <c:pt idx="5932">
                  <c:v>0.29659999999997549</c:v>
                </c:pt>
                <c:pt idx="5933">
                  <c:v>0.29664999999997549</c:v>
                </c:pt>
                <c:pt idx="5934">
                  <c:v>0.29669999999997548</c:v>
                </c:pt>
                <c:pt idx="5935">
                  <c:v>0.29674999999997548</c:v>
                </c:pt>
                <c:pt idx="5936">
                  <c:v>0.29679999999997547</c:v>
                </c:pt>
                <c:pt idx="5937">
                  <c:v>0.29684999999997547</c:v>
                </c:pt>
                <c:pt idx="5938">
                  <c:v>0.29689999999997546</c:v>
                </c:pt>
                <c:pt idx="5939">
                  <c:v>0.29694999999997546</c:v>
                </c:pt>
                <c:pt idx="5940">
                  <c:v>0.29699999999997545</c:v>
                </c:pt>
                <c:pt idx="5941">
                  <c:v>0.29704999999997544</c:v>
                </c:pt>
                <c:pt idx="5942">
                  <c:v>0.29709999999997544</c:v>
                </c:pt>
                <c:pt idx="5943">
                  <c:v>0.29714999999997543</c:v>
                </c:pt>
                <c:pt idx="5944">
                  <c:v>0.29719999999997543</c:v>
                </c:pt>
                <c:pt idx="5945">
                  <c:v>0.29724999999997542</c:v>
                </c:pt>
                <c:pt idx="5946">
                  <c:v>0.29729999999997542</c:v>
                </c:pt>
                <c:pt idx="5947">
                  <c:v>0.29734999999997541</c:v>
                </c:pt>
                <c:pt idx="5948">
                  <c:v>0.29739999999997541</c:v>
                </c:pt>
                <c:pt idx="5949">
                  <c:v>0.2974499999999754</c:v>
                </c:pt>
                <c:pt idx="5950">
                  <c:v>0.2974999999999754</c:v>
                </c:pt>
                <c:pt idx="5951">
                  <c:v>0.29754999999997539</c:v>
                </c:pt>
                <c:pt idx="5952">
                  <c:v>0.29759999999997538</c:v>
                </c:pt>
                <c:pt idx="5953">
                  <c:v>0.29764999999997538</c:v>
                </c:pt>
                <c:pt idx="5954">
                  <c:v>0.29769999999997537</c:v>
                </c:pt>
                <c:pt idx="5955">
                  <c:v>0.29774999999997537</c:v>
                </c:pt>
                <c:pt idx="5956">
                  <c:v>0.29779999999997536</c:v>
                </c:pt>
                <c:pt idx="5957">
                  <c:v>0.29784999999997536</c:v>
                </c:pt>
                <c:pt idx="5958">
                  <c:v>0.29789999999997535</c:v>
                </c:pt>
                <c:pt idx="5959">
                  <c:v>0.29794999999997535</c:v>
                </c:pt>
                <c:pt idx="5960">
                  <c:v>0.29799999999997534</c:v>
                </c:pt>
                <c:pt idx="5961">
                  <c:v>0.29804999999997533</c:v>
                </c:pt>
                <c:pt idx="5962">
                  <c:v>0.29809999999997533</c:v>
                </c:pt>
                <c:pt idx="5963">
                  <c:v>0.29814999999997532</c:v>
                </c:pt>
                <c:pt idx="5964">
                  <c:v>0.29819999999997532</c:v>
                </c:pt>
                <c:pt idx="5965">
                  <c:v>0.29824999999997531</c:v>
                </c:pt>
                <c:pt idx="5966">
                  <c:v>0.29829999999997531</c:v>
                </c:pt>
                <c:pt idx="5967">
                  <c:v>0.2983499999999753</c:v>
                </c:pt>
                <c:pt idx="5968">
                  <c:v>0.2983999999999753</c:v>
                </c:pt>
                <c:pt idx="5969">
                  <c:v>0.29844999999997529</c:v>
                </c:pt>
                <c:pt idx="5970">
                  <c:v>0.29849999999997529</c:v>
                </c:pt>
                <c:pt idx="5971">
                  <c:v>0.29854999999997528</c:v>
                </c:pt>
                <c:pt idx="5972">
                  <c:v>0.29859999999997527</c:v>
                </c:pt>
                <c:pt idx="5973">
                  <c:v>0.29864999999997527</c:v>
                </c:pt>
                <c:pt idx="5974">
                  <c:v>0.29869999999997526</c:v>
                </c:pt>
                <c:pt idx="5975">
                  <c:v>0.29874999999997526</c:v>
                </c:pt>
                <c:pt idx="5976">
                  <c:v>0.29879999999997525</c:v>
                </c:pt>
                <c:pt idx="5977">
                  <c:v>0.29884999999997525</c:v>
                </c:pt>
                <c:pt idx="5978">
                  <c:v>0.29889999999997524</c:v>
                </c:pt>
                <c:pt idx="5979">
                  <c:v>0.29894999999997524</c:v>
                </c:pt>
                <c:pt idx="5980">
                  <c:v>0.29899999999997523</c:v>
                </c:pt>
                <c:pt idx="5981">
                  <c:v>0.29904999999997522</c:v>
                </c:pt>
                <c:pt idx="5982">
                  <c:v>0.29909999999997522</c:v>
                </c:pt>
                <c:pt idx="5983">
                  <c:v>0.29914999999997521</c:v>
                </c:pt>
                <c:pt idx="5984">
                  <c:v>0.29919999999997521</c:v>
                </c:pt>
                <c:pt idx="5985">
                  <c:v>0.2992499999999752</c:v>
                </c:pt>
                <c:pt idx="5986">
                  <c:v>0.2992999999999752</c:v>
                </c:pt>
                <c:pt idx="5987">
                  <c:v>0.29934999999997519</c:v>
                </c:pt>
                <c:pt idx="5988">
                  <c:v>0.29939999999997519</c:v>
                </c:pt>
                <c:pt idx="5989">
                  <c:v>0.29944999999997518</c:v>
                </c:pt>
                <c:pt idx="5990">
                  <c:v>0.29949999999997517</c:v>
                </c:pt>
                <c:pt idx="5991">
                  <c:v>0.29954999999997517</c:v>
                </c:pt>
                <c:pt idx="5992">
                  <c:v>0.29959999999997516</c:v>
                </c:pt>
                <c:pt idx="5993">
                  <c:v>0.29964999999997516</c:v>
                </c:pt>
                <c:pt idx="5994">
                  <c:v>0.29969999999997515</c:v>
                </c:pt>
                <c:pt idx="5995">
                  <c:v>0.29974999999997515</c:v>
                </c:pt>
                <c:pt idx="5996">
                  <c:v>0.29979999999997514</c:v>
                </c:pt>
                <c:pt idx="5997">
                  <c:v>0.29984999999997514</c:v>
                </c:pt>
                <c:pt idx="5998">
                  <c:v>0.29989999999997513</c:v>
                </c:pt>
                <c:pt idx="5999">
                  <c:v>0.29994999999997513</c:v>
                </c:pt>
                <c:pt idx="6000">
                  <c:v>0.29999999999997512</c:v>
                </c:pt>
                <c:pt idx="6001">
                  <c:v>0.30004999999997511</c:v>
                </c:pt>
                <c:pt idx="6002">
                  <c:v>0.30009999999997511</c:v>
                </c:pt>
                <c:pt idx="6003">
                  <c:v>0.3001499999999751</c:v>
                </c:pt>
                <c:pt idx="6004">
                  <c:v>0.3001999999999751</c:v>
                </c:pt>
                <c:pt idx="6005">
                  <c:v>0.30024999999997509</c:v>
                </c:pt>
                <c:pt idx="6006">
                  <c:v>0.30029999999997509</c:v>
                </c:pt>
                <c:pt idx="6007">
                  <c:v>0.30034999999997508</c:v>
                </c:pt>
                <c:pt idx="6008">
                  <c:v>0.30039999999997508</c:v>
                </c:pt>
                <c:pt idx="6009">
                  <c:v>0.30044999999997507</c:v>
                </c:pt>
                <c:pt idx="6010">
                  <c:v>0.30049999999997506</c:v>
                </c:pt>
                <c:pt idx="6011">
                  <c:v>0.30054999999997506</c:v>
                </c:pt>
                <c:pt idx="6012">
                  <c:v>0.30059999999997505</c:v>
                </c:pt>
                <c:pt idx="6013">
                  <c:v>0.30064999999997505</c:v>
                </c:pt>
                <c:pt idx="6014">
                  <c:v>0.30069999999997504</c:v>
                </c:pt>
                <c:pt idx="6015">
                  <c:v>0.30074999999997504</c:v>
                </c:pt>
                <c:pt idx="6016">
                  <c:v>0.30079999999997503</c:v>
                </c:pt>
                <c:pt idx="6017">
                  <c:v>0.30084999999997503</c:v>
                </c:pt>
                <c:pt idx="6018">
                  <c:v>0.30089999999997502</c:v>
                </c:pt>
                <c:pt idx="6019">
                  <c:v>0.30094999999997502</c:v>
                </c:pt>
                <c:pt idx="6020">
                  <c:v>0.30099999999997501</c:v>
                </c:pt>
                <c:pt idx="6021">
                  <c:v>0.301049999999975</c:v>
                </c:pt>
                <c:pt idx="6022">
                  <c:v>0.301099999999975</c:v>
                </c:pt>
                <c:pt idx="6023">
                  <c:v>0.30114999999997499</c:v>
                </c:pt>
                <c:pt idx="6024">
                  <c:v>0.30119999999997499</c:v>
                </c:pt>
                <c:pt idx="6025">
                  <c:v>0.30124999999997498</c:v>
                </c:pt>
                <c:pt idx="6026">
                  <c:v>0.30129999999997498</c:v>
                </c:pt>
                <c:pt idx="6027">
                  <c:v>0.30134999999997497</c:v>
                </c:pt>
                <c:pt idx="6028">
                  <c:v>0.30139999999997497</c:v>
                </c:pt>
                <c:pt idx="6029">
                  <c:v>0.30144999999997496</c:v>
                </c:pt>
                <c:pt idx="6030">
                  <c:v>0.30149999999997495</c:v>
                </c:pt>
                <c:pt idx="6031">
                  <c:v>0.30154999999997495</c:v>
                </c:pt>
                <c:pt idx="6032">
                  <c:v>0.30159999999997494</c:v>
                </c:pt>
                <c:pt idx="6033">
                  <c:v>0.30164999999997494</c:v>
                </c:pt>
                <c:pt idx="6034">
                  <c:v>0.30169999999997493</c:v>
                </c:pt>
                <c:pt idx="6035">
                  <c:v>0.30174999999997493</c:v>
                </c:pt>
                <c:pt idx="6036">
                  <c:v>0.30179999999997492</c:v>
                </c:pt>
                <c:pt idx="6037">
                  <c:v>0.30184999999997492</c:v>
                </c:pt>
                <c:pt idx="6038">
                  <c:v>0.30189999999997491</c:v>
                </c:pt>
                <c:pt idx="6039">
                  <c:v>0.30194999999997491</c:v>
                </c:pt>
                <c:pt idx="6040">
                  <c:v>0.3019999999999749</c:v>
                </c:pt>
                <c:pt idx="6041">
                  <c:v>0.30204999999997489</c:v>
                </c:pt>
                <c:pt idx="6042">
                  <c:v>0.30209999999997489</c:v>
                </c:pt>
                <c:pt idx="6043">
                  <c:v>0.30214999999997488</c:v>
                </c:pt>
                <c:pt idx="6044">
                  <c:v>0.30219999999997488</c:v>
                </c:pt>
                <c:pt idx="6045">
                  <c:v>0.30224999999997487</c:v>
                </c:pt>
                <c:pt idx="6046">
                  <c:v>0.30229999999997487</c:v>
                </c:pt>
                <c:pt idx="6047">
                  <c:v>0.30234999999997486</c:v>
                </c:pt>
                <c:pt idx="6048">
                  <c:v>0.30239999999997486</c:v>
                </c:pt>
                <c:pt idx="6049">
                  <c:v>0.30244999999997485</c:v>
                </c:pt>
                <c:pt idx="6050">
                  <c:v>0.30249999999997484</c:v>
                </c:pt>
                <c:pt idx="6051">
                  <c:v>0.30254999999997484</c:v>
                </c:pt>
                <c:pt idx="6052">
                  <c:v>0.30259999999997483</c:v>
                </c:pt>
                <c:pt idx="6053">
                  <c:v>0.30264999999997483</c:v>
                </c:pt>
                <c:pt idx="6054">
                  <c:v>0.30269999999997482</c:v>
                </c:pt>
                <c:pt idx="6055">
                  <c:v>0.30274999999997482</c:v>
                </c:pt>
                <c:pt idx="6056">
                  <c:v>0.30279999999997481</c:v>
                </c:pt>
                <c:pt idx="6057">
                  <c:v>0.30284999999997481</c:v>
                </c:pt>
                <c:pt idx="6058">
                  <c:v>0.3028999999999748</c:v>
                </c:pt>
                <c:pt idx="6059">
                  <c:v>0.3029499999999748</c:v>
                </c:pt>
                <c:pt idx="6060">
                  <c:v>0.30299999999997479</c:v>
                </c:pt>
                <c:pt idx="6061">
                  <c:v>0.30304999999997478</c:v>
                </c:pt>
                <c:pt idx="6062">
                  <c:v>0.30309999999997478</c:v>
                </c:pt>
                <c:pt idx="6063">
                  <c:v>0.30314999999997477</c:v>
                </c:pt>
                <c:pt idx="6064">
                  <c:v>0.30319999999997477</c:v>
                </c:pt>
                <c:pt idx="6065">
                  <c:v>0.30324999999997476</c:v>
                </c:pt>
                <c:pt idx="6066">
                  <c:v>0.30329999999997476</c:v>
                </c:pt>
                <c:pt idx="6067">
                  <c:v>0.30334999999997475</c:v>
                </c:pt>
                <c:pt idx="6068">
                  <c:v>0.30339999999997475</c:v>
                </c:pt>
                <c:pt idx="6069">
                  <c:v>0.30344999999997474</c:v>
                </c:pt>
                <c:pt idx="6070">
                  <c:v>0.30349999999997473</c:v>
                </c:pt>
                <c:pt idx="6071">
                  <c:v>0.30354999999997473</c:v>
                </c:pt>
                <c:pt idx="6072">
                  <c:v>0.30359999999997472</c:v>
                </c:pt>
                <c:pt idx="6073">
                  <c:v>0.30364999999997472</c:v>
                </c:pt>
                <c:pt idx="6074">
                  <c:v>0.30369999999997471</c:v>
                </c:pt>
                <c:pt idx="6075">
                  <c:v>0.30374999999997471</c:v>
                </c:pt>
                <c:pt idx="6076">
                  <c:v>0.3037999999999747</c:v>
                </c:pt>
                <c:pt idx="6077">
                  <c:v>0.3038499999999747</c:v>
                </c:pt>
                <c:pt idx="6078">
                  <c:v>0.30389999999997469</c:v>
                </c:pt>
                <c:pt idx="6079">
                  <c:v>0.30394999999997468</c:v>
                </c:pt>
                <c:pt idx="6080">
                  <c:v>0.30399999999997468</c:v>
                </c:pt>
                <c:pt idx="6081">
                  <c:v>0.30404999999997467</c:v>
                </c:pt>
                <c:pt idx="6082">
                  <c:v>0.30409999999997467</c:v>
                </c:pt>
                <c:pt idx="6083">
                  <c:v>0.30414999999997466</c:v>
                </c:pt>
                <c:pt idx="6084">
                  <c:v>0.30419999999997466</c:v>
                </c:pt>
                <c:pt idx="6085">
                  <c:v>0.30424999999997465</c:v>
                </c:pt>
                <c:pt idx="6086">
                  <c:v>0.30429999999997465</c:v>
                </c:pt>
                <c:pt idx="6087">
                  <c:v>0.30434999999997464</c:v>
                </c:pt>
                <c:pt idx="6088">
                  <c:v>0.30439999999997464</c:v>
                </c:pt>
                <c:pt idx="6089">
                  <c:v>0.30444999999997463</c:v>
                </c:pt>
                <c:pt idx="6090">
                  <c:v>0.30449999999997462</c:v>
                </c:pt>
                <c:pt idx="6091">
                  <c:v>0.30454999999997462</c:v>
                </c:pt>
                <c:pt idx="6092">
                  <c:v>0.30459999999997461</c:v>
                </c:pt>
                <c:pt idx="6093">
                  <c:v>0.30464999999997461</c:v>
                </c:pt>
                <c:pt idx="6094">
                  <c:v>0.3046999999999746</c:v>
                </c:pt>
                <c:pt idx="6095">
                  <c:v>0.3047499999999746</c:v>
                </c:pt>
                <c:pt idx="6096">
                  <c:v>0.30479999999997459</c:v>
                </c:pt>
                <c:pt idx="6097">
                  <c:v>0.30484999999997459</c:v>
                </c:pt>
                <c:pt idx="6098">
                  <c:v>0.30489999999997458</c:v>
                </c:pt>
                <c:pt idx="6099">
                  <c:v>0.30494999999997457</c:v>
                </c:pt>
                <c:pt idx="6100">
                  <c:v>0.30499999999997457</c:v>
                </c:pt>
                <c:pt idx="6101">
                  <c:v>0.30504999999997456</c:v>
                </c:pt>
                <c:pt idx="6102">
                  <c:v>0.30509999999997456</c:v>
                </c:pt>
                <c:pt idx="6103">
                  <c:v>0.30514999999997455</c:v>
                </c:pt>
                <c:pt idx="6104">
                  <c:v>0.30519999999997455</c:v>
                </c:pt>
                <c:pt idx="6105">
                  <c:v>0.30524999999997454</c:v>
                </c:pt>
                <c:pt idx="6106">
                  <c:v>0.30529999999997454</c:v>
                </c:pt>
                <c:pt idx="6107">
                  <c:v>0.30534999999997453</c:v>
                </c:pt>
                <c:pt idx="6108">
                  <c:v>0.30539999999997453</c:v>
                </c:pt>
                <c:pt idx="6109">
                  <c:v>0.30544999999997452</c:v>
                </c:pt>
                <c:pt idx="6110">
                  <c:v>0.30549999999997451</c:v>
                </c:pt>
                <c:pt idx="6111">
                  <c:v>0.30554999999997451</c:v>
                </c:pt>
                <c:pt idx="6112">
                  <c:v>0.3055999999999745</c:v>
                </c:pt>
                <c:pt idx="6113">
                  <c:v>0.3056499999999745</c:v>
                </c:pt>
                <c:pt idx="6114">
                  <c:v>0.30569999999997449</c:v>
                </c:pt>
                <c:pt idx="6115">
                  <c:v>0.30574999999997449</c:v>
                </c:pt>
                <c:pt idx="6116">
                  <c:v>0.30579999999997448</c:v>
                </c:pt>
                <c:pt idx="6117">
                  <c:v>0.30584999999997448</c:v>
                </c:pt>
                <c:pt idx="6118">
                  <c:v>0.30589999999997447</c:v>
                </c:pt>
                <c:pt idx="6119">
                  <c:v>0.30594999999997446</c:v>
                </c:pt>
                <c:pt idx="6120">
                  <c:v>0.30599999999997446</c:v>
                </c:pt>
                <c:pt idx="6121">
                  <c:v>0.30604999999997445</c:v>
                </c:pt>
                <c:pt idx="6122">
                  <c:v>0.30609999999997445</c:v>
                </c:pt>
                <c:pt idx="6123">
                  <c:v>0.30614999999997444</c:v>
                </c:pt>
                <c:pt idx="6124">
                  <c:v>0.30619999999997444</c:v>
                </c:pt>
                <c:pt idx="6125">
                  <c:v>0.30624999999997443</c:v>
                </c:pt>
                <c:pt idx="6126">
                  <c:v>0.30629999999997443</c:v>
                </c:pt>
                <c:pt idx="6127">
                  <c:v>0.30634999999997442</c:v>
                </c:pt>
                <c:pt idx="6128">
                  <c:v>0.30639999999997442</c:v>
                </c:pt>
                <c:pt idx="6129">
                  <c:v>0.30644999999997441</c:v>
                </c:pt>
                <c:pt idx="6130">
                  <c:v>0.3064999999999744</c:v>
                </c:pt>
                <c:pt idx="6131">
                  <c:v>0.3065499999999744</c:v>
                </c:pt>
                <c:pt idx="6132">
                  <c:v>0.30659999999997439</c:v>
                </c:pt>
                <c:pt idx="6133">
                  <c:v>0.30664999999997439</c:v>
                </c:pt>
                <c:pt idx="6134">
                  <c:v>0.30669999999997438</c:v>
                </c:pt>
                <c:pt idx="6135">
                  <c:v>0.30674999999997438</c:v>
                </c:pt>
                <c:pt idx="6136">
                  <c:v>0.30679999999997437</c:v>
                </c:pt>
                <c:pt idx="6137">
                  <c:v>0.30684999999997437</c:v>
                </c:pt>
                <c:pt idx="6138">
                  <c:v>0.30689999999997436</c:v>
                </c:pt>
                <c:pt idx="6139">
                  <c:v>0.30694999999997435</c:v>
                </c:pt>
                <c:pt idx="6140">
                  <c:v>0.30699999999997435</c:v>
                </c:pt>
                <c:pt idx="6141">
                  <c:v>0.30704999999997434</c:v>
                </c:pt>
                <c:pt idx="6142">
                  <c:v>0.30709999999997434</c:v>
                </c:pt>
                <c:pt idx="6143">
                  <c:v>0.30714999999997433</c:v>
                </c:pt>
                <c:pt idx="6144">
                  <c:v>0.30719999999997433</c:v>
                </c:pt>
                <c:pt idx="6145">
                  <c:v>0.30724999999997432</c:v>
                </c:pt>
                <c:pt idx="6146">
                  <c:v>0.30729999999997432</c:v>
                </c:pt>
                <c:pt idx="6147">
                  <c:v>0.30734999999997431</c:v>
                </c:pt>
                <c:pt idx="6148">
                  <c:v>0.3073999999999743</c:v>
                </c:pt>
                <c:pt idx="6149">
                  <c:v>0.3074499999999743</c:v>
                </c:pt>
                <c:pt idx="6150">
                  <c:v>0.30749999999997429</c:v>
                </c:pt>
                <c:pt idx="6151">
                  <c:v>0.30754999999997429</c:v>
                </c:pt>
                <c:pt idx="6152">
                  <c:v>0.30759999999997428</c:v>
                </c:pt>
                <c:pt idx="6153">
                  <c:v>0.30764999999997428</c:v>
                </c:pt>
                <c:pt idx="6154">
                  <c:v>0.30769999999997427</c:v>
                </c:pt>
                <c:pt idx="6155">
                  <c:v>0.30774999999997427</c:v>
                </c:pt>
                <c:pt idx="6156">
                  <c:v>0.30779999999997426</c:v>
                </c:pt>
                <c:pt idx="6157">
                  <c:v>0.30784999999997426</c:v>
                </c:pt>
                <c:pt idx="6158">
                  <c:v>0.30789999999997425</c:v>
                </c:pt>
                <c:pt idx="6159">
                  <c:v>0.30794999999997424</c:v>
                </c:pt>
                <c:pt idx="6160">
                  <c:v>0.30799999999997424</c:v>
                </c:pt>
                <c:pt idx="6161">
                  <c:v>0.30804999999997423</c:v>
                </c:pt>
                <c:pt idx="6162">
                  <c:v>0.30809999999997423</c:v>
                </c:pt>
                <c:pt idx="6163">
                  <c:v>0.30814999999997422</c:v>
                </c:pt>
                <c:pt idx="6164">
                  <c:v>0.30819999999997422</c:v>
                </c:pt>
                <c:pt idx="6165">
                  <c:v>0.30824999999997421</c:v>
                </c:pt>
                <c:pt idx="6166">
                  <c:v>0.30829999999997421</c:v>
                </c:pt>
                <c:pt idx="6167">
                  <c:v>0.3083499999999742</c:v>
                </c:pt>
                <c:pt idx="6168">
                  <c:v>0.30839999999997419</c:v>
                </c:pt>
                <c:pt idx="6169">
                  <c:v>0.30844999999997419</c:v>
                </c:pt>
                <c:pt idx="6170">
                  <c:v>0.30849999999997418</c:v>
                </c:pt>
                <c:pt idx="6171">
                  <c:v>0.30854999999997418</c:v>
                </c:pt>
                <c:pt idx="6172">
                  <c:v>0.30859999999997417</c:v>
                </c:pt>
                <c:pt idx="6173">
                  <c:v>0.30864999999997417</c:v>
                </c:pt>
                <c:pt idx="6174">
                  <c:v>0.30869999999997416</c:v>
                </c:pt>
                <c:pt idx="6175">
                  <c:v>0.30874999999997416</c:v>
                </c:pt>
                <c:pt idx="6176">
                  <c:v>0.30879999999997415</c:v>
                </c:pt>
                <c:pt idx="6177">
                  <c:v>0.30884999999997415</c:v>
                </c:pt>
                <c:pt idx="6178">
                  <c:v>0.30889999999997414</c:v>
                </c:pt>
                <c:pt idx="6179">
                  <c:v>0.30894999999997413</c:v>
                </c:pt>
                <c:pt idx="6180">
                  <c:v>0.30899999999997413</c:v>
                </c:pt>
                <c:pt idx="6181">
                  <c:v>0.30904999999997412</c:v>
                </c:pt>
                <c:pt idx="6182">
                  <c:v>0.30909999999997412</c:v>
                </c:pt>
                <c:pt idx="6183">
                  <c:v>0.30914999999997411</c:v>
                </c:pt>
                <c:pt idx="6184">
                  <c:v>0.30919999999997411</c:v>
                </c:pt>
                <c:pt idx="6185">
                  <c:v>0.3092499999999741</c:v>
                </c:pt>
                <c:pt idx="6186">
                  <c:v>0.3092999999999741</c:v>
                </c:pt>
                <c:pt idx="6187">
                  <c:v>0.30934999999997409</c:v>
                </c:pt>
                <c:pt idx="6188">
                  <c:v>0.30939999999997408</c:v>
                </c:pt>
                <c:pt idx="6189">
                  <c:v>0.30944999999997408</c:v>
                </c:pt>
                <c:pt idx="6190">
                  <c:v>0.30949999999997407</c:v>
                </c:pt>
                <c:pt idx="6191">
                  <c:v>0.30954999999997407</c:v>
                </c:pt>
                <c:pt idx="6192">
                  <c:v>0.30959999999997406</c:v>
                </c:pt>
                <c:pt idx="6193">
                  <c:v>0.30964999999997406</c:v>
                </c:pt>
                <c:pt idx="6194">
                  <c:v>0.30969999999997405</c:v>
                </c:pt>
                <c:pt idx="6195">
                  <c:v>0.30974999999997405</c:v>
                </c:pt>
                <c:pt idx="6196">
                  <c:v>0.30979999999997404</c:v>
                </c:pt>
                <c:pt idx="6197">
                  <c:v>0.30984999999997404</c:v>
                </c:pt>
                <c:pt idx="6198">
                  <c:v>0.30989999999997403</c:v>
                </c:pt>
                <c:pt idx="6199">
                  <c:v>0.30994999999997402</c:v>
                </c:pt>
                <c:pt idx="6200">
                  <c:v>0.30999999999997402</c:v>
                </c:pt>
                <c:pt idx="6201">
                  <c:v>0.31004999999997401</c:v>
                </c:pt>
                <c:pt idx="6202">
                  <c:v>0.31009999999997401</c:v>
                </c:pt>
                <c:pt idx="6203">
                  <c:v>0.310149999999974</c:v>
                </c:pt>
                <c:pt idx="6204">
                  <c:v>0.310199999999974</c:v>
                </c:pt>
                <c:pt idx="6205">
                  <c:v>0.31024999999997399</c:v>
                </c:pt>
                <c:pt idx="6206">
                  <c:v>0.31029999999997399</c:v>
                </c:pt>
                <c:pt idx="6207">
                  <c:v>0.31034999999997398</c:v>
                </c:pt>
                <c:pt idx="6208">
                  <c:v>0.31039999999997397</c:v>
                </c:pt>
                <c:pt idx="6209">
                  <c:v>0.31044999999997397</c:v>
                </c:pt>
                <c:pt idx="6210">
                  <c:v>0.31049999999997396</c:v>
                </c:pt>
                <c:pt idx="6211">
                  <c:v>0.31054999999997396</c:v>
                </c:pt>
                <c:pt idx="6212">
                  <c:v>0.31059999999997395</c:v>
                </c:pt>
                <c:pt idx="6213">
                  <c:v>0.31064999999997395</c:v>
                </c:pt>
                <c:pt idx="6214">
                  <c:v>0.31069999999997394</c:v>
                </c:pt>
                <c:pt idx="6215">
                  <c:v>0.31074999999997394</c:v>
                </c:pt>
                <c:pt idx="6216">
                  <c:v>0.31079999999997393</c:v>
                </c:pt>
                <c:pt idx="6217">
                  <c:v>0.31084999999997392</c:v>
                </c:pt>
                <c:pt idx="6218">
                  <c:v>0.31089999999997392</c:v>
                </c:pt>
                <c:pt idx="6219">
                  <c:v>0.31094999999997391</c:v>
                </c:pt>
                <c:pt idx="6220">
                  <c:v>0.31099999999997391</c:v>
                </c:pt>
                <c:pt idx="6221">
                  <c:v>0.3110499999999739</c:v>
                </c:pt>
                <c:pt idx="6222">
                  <c:v>0.3110999999999739</c:v>
                </c:pt>
                <c:pt idx="6223">
                  <c:v>0.31114999999997389</c:v>
                </c:pt>
                <c:pt idx="6224">
                  <c:v>0.31119999999997389</c:v>
                </c:pt>
                <c:pt idx="6225">
                  <c:v>0.31124999999997388</c:v>
                </c:pt>
                <c:pt idx="6226">
                  <c:v>0.31129999999997388</c:v>
                </c:pt>
                <c:pt idx="6227">
                  <c:v>0.31134999999997387</c:v>
                </c:pt>
                <c:pt idx="6228">
                  <c:v>0.31139999999997386</c:v>
                </c:pt>
                <c:pt idx="6229">
                  <c:v>0.31144999999997386</c:v>
                </c:pt>
                <c:pt idx="6230">
                  <c:v>0.31149999999997385</c:v>
                </c:pt>
                <c:pt idx="6231">
                  <c:v>0.31154999999997385</c:v>
                </c:pt>
                <c:pt idx="6232">
                  <c:v>0.31159999999997384</c:v>
                </c:pt>
                <c:pt idx="6233">
                  <c:v>0.31164999999997384</c:v>
                </c:pt>
                <c:pt idx="6234">
                  <c:v>0.31169999999997383</c:v>
                </c:pt>
                <c:pt idx="6235">
                  <c:v>0.31174999999997383</c:v>
                </c:pt>
                <c:pt idx="6236">
                  <c:v>0.31179999999997382</c:v>
                </c:pt>
                <c:pt idx="6237">
                  <c:v>0.31184999999997381</c:v>
                </c:pt>
                <c:pt idx="6238">
                  <c:v>0.31189999999997381</c:v>
                </c:pt>
                <c:pt idx="6239">
                  <c:v>0.3119499999999738</c:v>
                </c:pt>
                <c:pt idx="6240">
                  <c:v>0.3119999999999738</c:v>
                </c:pt>
                <c:pt idx="6241">
                  <c:v>0.31204999999997379</c:v>
                </c:pt>
                <c:pt idx="6242">
                  <c:v>0.31209999999997379</c:v>
                </c:pt>
                <c:pt idx="6243">
                  <c:v>0.31214999999997378</c:v>
                </c:pt>
                <c:pt idx="6244">
                  <c:v>0.31219999999997378</c:v>
                </c:pt>
                <c:pt idx="6245">
                  <c:v>0.31224999999997377</c:v>
                </c:pt>
                <c:pt idx="6246">
                  <c:v>0.31229999999997377</c:v>
                </c:pt>
                <c:pt idx="6247">
                  <c:v>0.31234999999997376</c:v>
                </c:pt>
                <c:pt idx="6248">
                  <c:v>0.31239999999997375</c:v>
                </c:pt>
                <c:pt idx="6249">
                  <c:v>0.31244999999997375</c:v>
                </c:pt>
                <c:pt idx="6250">
                  <c:v>0.31249999999997374</c:v>
                </c:pt>
                <c:pt idx="6251">
                  <c:v>0.31254999999997374</c:v>
                </c:pt>
                <c:pt idx="6252">
                  <c:v>0.31259999999997373</c:v>
                </c:pt>
                <c:pt idx="6253">
                  <c:v>0.31264999999997373</c:v>
                </c:pt>
                <c:pt idx="6254">
                  <c:v>0.31269999999997372</c:v>
                </c:pt>
                <c:pt idx="6255">
                  <c:v>0.31274999999997372</c:v>
                </c:pt>
                <c:pt idx="6256">
                  <c:v>0.31279999999997371</c:v>
                </c:pt>
                <c:pt idx="6257">
                  <c:v>0.3128499999999737</c:v>
                </c:pt>
                <c:pt idx="6258">
                  <c:v>0.3128999999999737</c:v>
                </c:pt>
                <c:pt idx="6259">
                  <c:v>0.31294999999997369</c:v>
                </c:pt>
                <c:pt idx="6260">
                  <c:v>0.31299999999997369</c:v>
                </c:pt>
                <c:pt idx="6261">
                  <c:v>0.31304999999997368</c:v>
                </c:pt>
                <c:pt idx="6262">
                  <c:v>0.31309999999997368</c:v>
                </c:pt>
                <c:pt idx="6263">
                  <c:v>0.31314999999997367</c:v>
                </c:pt>
                <c:pt idx="6264">
                  <c:v>0.31319999999997367</c:v>
                </c:pt>
                <c:pt idx="6265">
                  <c:v>0.31324999999997366</c:v>
                </c:pt>
                <c:pt idx="6266">
                  <c:v>0.31329999999997366</c:v>
                </c:pt>
                <c:pt idx="6267">
                  <c:v>0.31334999999997365</c:v>
                </c:pt>
                <c:pt idx="6268">
                  <c:v>0.31339999999997364</c:v>
                </c:pt>
                <c:pt idx="6269">
                  <c:v>0.31344999999997364</c:v>
                </c:pt>
                <c:pt idx="6270">
                  <c:v>0.31349999999997363</c:v>
                </c:pt>
                <c:pt idx="6271">
                  <c:v>0.31354999999997363</c:v>
                </c:pt>
                <c:pt idx="6272">
                  <c:v>0.31359999999997362</c:v>
                </c:pt>
                <c:pt idx="6273">
                  <c:v>0.31364999999997362</c:v>
                </c:pt>
                <c:pt idx="6274">
                  <c:v>0.31369999999997361</c:v>
                </c:pt>
                <c:pt idx="6275">
                  <c:v>0.31374999999997361</c:v>
                </c:pt>
                <c:pt idx="6276">
                  <c:v>0.3137999999999736</c:v>
                </c:pt>
                <c:pt idx="6277">
                  <c:v>0.31384999999997359</c:v>
                </c:pt>
                <c:pt idx="6278">
                  <c:v>0.31389999999997359</c:v>
                </c:pt>
                <c:pt idx="6279">
                  <c:v>0.31394999999997358</c:v>
                </c:pt>
                <c:pt idx="6280">
                  <c:v>0.31399999999997358</c:v>
                </c:pt>
                <c:pt idx="6281">
                  <c:v>0.31404999999997357</c:v>
                </c:pt>
                <c:pt idx="6282">
                  <c:v>0.31409999999997357</c:v>
                </c:pt>
                <c:pt idx="6283">
                  <c:v>0.31414999999997356</c:v>
                </c:pt>
                <c:pt idx="6284">
                  <c:v>0.31419999999997356</c:v>
                </c:pt>
                <c:pt idx="6285">
                  <c:v>0.31424999999997355</c:v>
                </c:pt>
                <c:pt idx="6286">
                  <c:v>0.31429999999997354</c:v>
                </c:pt>
                <c:pt idx="6287">
                  <c:v>0.31434999999997354</c:v>
                </c:pt>
                <c:pt idx="6288">
                  <c:v>0.31439999999997353</c:v>
                </c:pt>
                <c:pt idx="6289">
                  <c:v>0.31444999999997353</c:v>
                </c:pt>
                <c:pt idx="6290">
                  <c:v>0.31449999999997352</c:v>
                </c:pt>
                <c:pt idx="6291">
                  <c:v>0.31454999999997352</c:v>
                </c:pt>
                <c:pt idx="6292">
                  <c:v>0.31459999999997351</c:v>
                </c:pt>
                <c:pt idx="6293">
                  <c:v>0.31464999999997351</c:v>
                </c:pt>
                <c:pt idx="6294">
                  <c:v>0.3146999999999735</c:v>
                </c:pt>
                <c:pt idx="6295">
                  <c:v>0.3147499999999735</c:v>
                </c:pt>
                <c:pt idx="6296">
                  <c:v>0.31479999999997349</c:v>
                </c:pt>
                <c:pt idx="6297">
                  <c:v>0.31484999999997348</c:v>
                </c:pt>
                <c:pt idx="6298">
                  <c:v>0.31489999999997348</c:v>
                </c:pt>
                <c:pt idx="6299">
                  <c:v>0.31494999999997347</c:v>
                </c:pt>
                <c:pt idx="6300">
                  <c:v>0.31499999999997347</c:v>
                </c:pt>
                <c:pt idx="6301">
                  <c:v>0.31504999999997346</c:v>
                </c:pt>
                <c:pt idx="6302">
                  <c:v>0.31509999999997346</c:v>
                </c:pt>
                <c:pt idx="6303">
                  <c:v>0.31514999999997345</c:v>
                </c:pt>
                <c:pt idx="6304">
                  <c:v>0.31519999999997345</c:v>
                </c:pt>
                <c:pt idx="6305">
                  <c:v>0.31524999999997344</c:v>
                </c:pt>
                <c:pt idx="6306">
                  <c:v>0.31529999999997343</c:v>
                </c:pt>
                <c:pt idx="6307">
                  <c:v>0.31534999999997343</c:v>
                </c:pt>
                <c:pt idx="6308">
                  <c:v>0.31539999999997342</c:v>
                </c:pt>
                <c:pt idx="6309">
                  <c:v>0.31544999999997342</c:v>
                </c:pt>
                <c:pt idx="6310">
                  <c:v>0.31549999999997341</c:v>
                </c:pt>
                <c:pt idx="6311">
                  <c:v>0.31554999999997341</c:v>
                </c:pt>
                <c:pt idx="6312">
                  <c:v>0.3155999999999734</c:v>
                </c:pt>
                <c:pt idx="6313">
                  <c:v>0.3156499999999734</c:v>
                </c:pt>
                <c:pt idx="6314">
                  <c:v>0.31569999999997339</c:v>
                </c:pt>
                <c:pt idx="6315">
                  <c:v>0.31574999999997339</c:v>
                </c:pt>
                <c:pt idx="6316">
                  <c:v>0.31579999999997338</c:v>
                </c:pt>
                <c:pt idx="6317">
                  <c:v>0.31584999999997337</c:v>
                </c:pt>
                <c:pt idx="6318">
                  <c:v>0.31589999999997337</c:v>
                </c:pt>
                <c:pt idx="6319">
                  <c:v>0.31594999999997336</c:v>
                </c:pt>
                <c:pt idx="6320">
                  <c:v>0.31599999999997336</c:v>
                </c:pt>
                <c:pt idx="6321">
                  <c:v>0.31604999999997335</c:v>
                </c:pt>
                <c:pt idx="6322">
                  <c:v>0.31609999999997335</c:v>
                </c:pt>
                <c:pt idx="6323">
                  <c:v>0.31614999999997334</c:v>
                </c:pt>
                <c:pt idx="6324">
                  <c:v>0.31619999999997334</c:v>
                </c:pt>
                <c:pt idx="6325">
                  <c:v>0.31624999999997333</c:v>
                </c:pt>
                <c:pt idx="6326">
                  <c:v>0.31629999999997332</c:v>
                </c:pt>
                <c:pt idx="6327">
                  <c:v>0.31634999999997332</c:v>
                </c:pt>
                <c:pt idx="6328">
                  <c:v>0.31639999999997331</c:v>
                </c:pt>
                <c:pt idx="6329">
                  <c:v>0.31644999999997331</c:v>
                </c:pt>
                <c:pt idx="6330">
                  <c:v>0.3164999999999733</c:v>
                </c:pt>
                <c:pt idx="6331">
                  <c:v>0.3165499999999733</c:v>
                </c:pt>
                <c:pt idx="6332">
                  <c:v>0.31659999999997329</c:v>
                </c:pt>
                <c:pt idx="6333">
                  <c:v>0.31664999999997329</c:v>
                </c:pt>
                <c:pt idx="6334">
                  <c:v>0.31669999999997328</c:v>
                </c:pt>
                <c:pt idx="6335">
                  <c:v>0.31674999999997328</c:v>
                </c:pt>
                <c:pt idx="6336">
                  <c:v>0.31679999999997327</c:v>
                </c:pt>
                <c:pt idx="6337">
                  <c:v>0.31684999999997326</c:v>
                </c:pt>
                <c:pt idx="6338">
                  <c:v>0.31689999999997326</c:v>
                </c:pt>
                <c:pt idx="6339">
                  <c:v>0.31694999999997325</c:v>
                </c:pt>
                <c:pt idx="6340">
                  <c:v>0.31699999999997325</c:v>
                </c:pt>
                <c:pt idx="6341">
                  <c:v>0.31704999999997324</c:v>
                </c:pt>
                <c:pt idx="6342">
                  <c:v>0.31709999999997324</c:v>
                </c:pt>
                <c:pt idx="6343">
                  <c:v>0.31714999999997323</c:v>
                </c:pt>
                <c:pt idx="6344">
                  <c:v>0.31719999999997323</c:v>
                </c:pt>
                <c:pt idx="6345">
                  <c:v>0.31724999999997322</c:v>
                </c:pt>
                <c:pt idx="6346">
                  <c:v>0.31729999999997321</c:v>
                </c:pt>
                <c:pt idx="6347">
                  <c:v>0.31734999999997321</c:v>
                </c:pt>
                <c:pt idx="6348">
                  <c:v>0.3173999999999732</c:v>
                </c:pt>
                <c:pt idx="6349">
                  <c:v>0.3174499999999732</c:v>
                </c:pt>
                <c:pt idx="6350">
                  <c:v>0.31749999999997319</c:v>
                </c:pt>
                <c:pt idx="6351">
                  <c:v>0.31754999999997319</c:v>
                </c:pt>
                <c:pt idx="6352">
                  <c:v>0.31759999999997318</c:v>
                </c:pt>
                <c:pt idx="6353">
                  <c:v>0.31764999999997318</c:v>
                </c:pt>
                <c:pt idx="6354">
                  <c:v>0.31769999999997317</c:v>
                </c:pt>
                <c:pt idx="6355">
                  <c:v>0.31774999999997317</c:v>
                </c:pt>
                <c:pt idx="6356">
                  <c:v>0.31779999999997316</c:v>
                </c:pt>
                <c:pt idx="6357">
                  <c:v>0.31784999999997315</c:v>
                </c:pt>
                <c:pt idx="6358">
                  <c:v>0.31789999999997315</c:v>
                </c:pt>
                <c:pt idx="6359">
                  <c:v>0.31794999999997314</c:v>
                </c:pt>
                <c:pt idx="6360">
                  <c:v>0.31799999999997314</c:v>
                </c:pt>
                <c:pt idx="6361">
                  <c:v>0.31804999999997313</c:v>
                </c:pt>
                <c:pt idx="6362">
                  <c:v>0.31809999999997313</c:v>
                </c:pt>
                <c:pt idx="6363">
                  <c:v>0.31814999999997312</c:v>
                </c:pt>
                <c:pt idx="6364">
                  <c:v>0.31819999999997312</c:v>
                </c:pt>
                <c:pt idx="6365">
                  <c:v>0.31824999999997311</c:v>
                </c:pt>
                <c:pt idx="6366">
                  <c:v>0.3182999999999731</c:v>
                </c:pt>
                <c:pt idx="6367">
                  <c:v>0.3183499999999731</c:v>
                </c:pt>
                <c:pt idx="6368">
                  <c:v>0.31839999999997309</c:v>
                </c:pt>
                <c:pt idx="6369">
                  <c:v>0.31844999999997309</c:v>
                </c:pt>
                <c:pt idx="6370">
                  <c:v>0.31849999999997308</c:v>
                </c:pt>
                <c:pt idx="6371">
                  <c:v>0.31854999999997308</c:v>
                </c:pt>
                <c:pt idx="6372">
                  <c:v>0.31859999999997307</c:v>
                </c:pt>
                <c:pt idx="6373">
                  <c:v>0.31864999999997307</c:v>
                </c:pt>
                <c:pt idx="6374">
                  <c:v>0.31869999999997306</c:v>
                </c:pt>
                <c:pt idx="6375">
                  <c:v>0.31874999999997305</c:v>
                </c:pt>
                <c:pt idx="6376">
                  <c:v>0.31879999999997305</c:v>
                </c:pt>
                <c:pt idx="6377">
                  <c:v>0.31884999999997304</c:v>
                </c:pt>
                <c:pt idx="6378">
                  <c:v>0.31889999999997304</c:v>
                </c:pt>
                <c:pt idx="6379">
                  <c:v>0.31894999999997303</c:v>
                </c:pt>
                <c:pt idx="6380">
                  <c:v>0.31899999999997303</c:v>
                </c:pt>
                <c:pt idx="6381">
                  <c:v>0.31904999999997302</c:v>
                </c:pt>
                <c:pt idx="6382">
                  <c:v>0.31909999999997302</c:v>
                </c:pt>
                <c:pt idx="6383">
                  <c:v>0.31914999999997301</c:v>
                </c:pt>
                <c:pt idx="6384">
                  <c:v>0.31919999999997301</c:v>
                </c:pt>
                <c:pt idx="6385">
                  <c:v>0.319249999999973</c:v>
                </c:pt>
                <c:pt idx="6386">
                  <c:v>0.31929999999997299</c:v>
                </c:pt>
                <c:pt idx="6387">
                  <c:v>0.31934999999997299</c:v>
                </c:pt>
                <c:pt idx="6388">
                  <c:v>0.31939999999997298</c:v>
                </c:pt>
                <c:pt idx="6389">
                  <c:v>0.31944999999997298</c:v>
                </c:pt>
                <c:pt idx="6390">
                  <c:v>0.31949999999997297</c:v>
                </c:pt>
                <c:pt idx="6391">
                  <c:v>0.31954999999997297</c:v>
                </c:pt>
                <c:pt idx="6392">
                  <c:v>0.31959999999997296</c:v>
                </c:pt>
                <c:pt idx="6393">
                  <c:v>0.31964999999997296</c:v>
                </c:pt>
                <c:pt idx="6394">
                  <c:v>0.31969999999997295</c:v>
                </c:pt>
                <c:pt idx="6395">
                  <c:v>0.31974999999997294</c:v>
                </c:pt>
                <c:pt idx="6396">
                  <c:v>0.31979999999997294</c:v>
                </c:pt>
                <c:pt idx="6397">
                  <c:v>0.31984999999997293</c:v>
                </c:pt>
                <c:pt idx="6398">
                  <c:v>0.31989999999997293</c:v>
                </c:pt>
                <c:pt idx="6399">
                  <c:v>0.31994999999997292</c:v>
                </c:pt>
                <c:pt idx="6400">
                  <c:v>0.31999999999997292</c:v>
                </c:pt>
                <c:pt idx="6401">
                  <c:v>0.32004999999997291</c:v>
                </c:pt>
                <c:pt idx="6402">
                  <c:v>0.32009999999997291</c:v>
                </c:pt>
                <c:pt idx="6403">
                  <c:v>0.3201499999999729</c:v>
                </c:pt>
                <c:pt idx="6404">
                  <c:v>0.3201999999999729</c:v>
                </c:pt>
                <c:pt idx="6405">
                  <c:v>0.32024999999997289</c:v>
                </c:pt>
                <c:pt idx="6406">
                  <c:v>0.32029999999997288</c:v>
                </c:pt>
                <c:pt idx="6407">
                  <c:v>0.32034999999997288</c:v>
                </c:pt>
                <c:pt idx="6408">
                  <c:v>0.32039999999997287</c:v>
                </c:pt>
                <c:pt idx="6409">
                  <c:v>0.32044999999997287</c:v>
                </c:pt>
                <c:pt idx="6410">
                  <c:v>0.32049999999997286</c:v>
                </c:pt>
                <c:pt idx="6411">
                  <c:v>0.32054999999997286</c:v>
                </c:pt>
                <c:pt idx="6412">
                  <c:v>0.32059999999997285</c:v>
                </c:pt>
                <c:pt idx="6413">
                  <c:v>0.32064999999997285</c:v>
                </c:pt>
                <c:pt idx="6414">
                  <c:v>0.32069999999997284</c:v>
                </c:pt>
                <c:pt idx="6415">
                  <c:v>0.32074999999997283</c:v>
                </c:pt>
                <c:pt idx="6416">
                  <c:v>0.32079999999997283</c:v>
                </c:pt>
                <c:pt idx="6417">
                  <c:v>0.32084999999997282</c:v>
                </c:pt>
                <c:pt idx="6418">
                  <c:v>0.32089999999997282</c:v>
                </c:pt>
                <c:pt idx="6419">
                  <c:v>0.32094999999997281</c:v>
                </c:pt>
                <c:pt idx="6420">
                  <c:v>0.32099999999997281</c:v>
                </c:pt>
                <c:pt idx="6421">
                  <c:v>0.3210499999999728</c:v>
                </c:pt>
                <c:pt idx="6422">
                  <c:v>0.3210999999999728</c:v>
                </c:pt>
                <c:pt idx="6423">
                  <c:v>0.32114999999997279</c:v>
                </c:pt>
                <c:pt idx="6424">
                  <c:v>0.32119999999997279</c:v>
                </c:pt>
                <c:pt idx="6425">
                  <c:v>0.32124999999997278</c:v>
                </c:pt>
                <c:pt idx="6426">
                  <c:v>0.32129999999997277</c:v>
                </c:pt>
                <c:pt idx="6427">
                  <c:v>0.32134999999997277</c:v>
                </c:pt>
                <c:pt idx="6428">
                  <c:v>0.32139999999997276</c:v>
                </c:pt>
                <c:pt idx="6429">
                  <c:v>0.32144999999997276</c:v>
                </c:pt>
                <c:pt idx="6430">
                  <c:v>0.32149999999997275</c:v>
                </c:pt>
                <c:pt idx="6431">
                  <c:v>0.32154999999997275</c:v>
                </c:pt>
                <c:pt idx="6432">
                  <c:v>0.32159999999997274</c:v>
                </c:pt>
                <c:pt idx="6433">
                  <c:v>0.32164999999997274</c:v>
                </c:pt>
                <c:pt idx="6434">
                  <c:v>0.32169999999997273</c:v>
                </c:pt>
                <c:pt idx="6435">
                  <c:v>0.32174999999997272</c:v>
                </c:pt>
                <c:pt idx="6436">
                  <c:v>0.32179999999997272</c:v>
                </c:pt>
                <c:pt idx="6437">
                  <c:v>0.32184999999997271</c:v>
                </c:pt>
                <c:pt idx="6438">
                  <c:v>0.32189999999997271</c:v>
                </c:pt>
                <c:pt idx="6439">
                  <c:v>0.3219499999999727</c:v>
                </c:pt>
                <c:pt idx="6440">
                  <c:v>0.3219999999999727</c:v>
                </c:pt>
                <c:pt idx="6441">
                  <c:v>0.32204999999997269</c:v>
                </c:pt>
                <c:pt idx="6442">
                  <c:v>0.32209999999997269</c:v>
                </c:pt>
                <c:pt idx="6443">
                  <c:v>0.32214999999997268</c:v>
                </c:pt>
                <c:pt idx="6444">
                  <c:v>0.32219999999997267</c:v>
                </c:pt>
                <c:pt idx="6445">
                  <c:v>0.32224999999997267</c:v>
                </c:pt>
                <c:pt idx="6446">
                  <c:v>0.32229999999997266</c:v>
                </c:pt>
                <c:pt idx="6447">
                  <c:v>0.32234999999997266</c:v>
                </c:pt>
                <c:pt idx="6448">
                  <c:v>0.32239999999997265</c:v>
                </c:pt>
                <c:pt idx="6449">
                  <c:v>0.32244999999997265</c:v>
                </c:pt>
                <c:pt idx="6450">
                  <c:v>0.32249999999997264</c:v>
                </c:pt>
                <c:pt idx="6451">
                  <c:v>0.32254999999997264</c:v>
                </c:pt>
                <c:pt idx="6452">
                  <c:v>0.32259999999997263</c:v>
                </c:pt>
                <c:pt idx="6453">
                  <c:v>0.32264999999997263</c:v>
                </c:pt>
                <c:pt idx="6454">
                  <c:v>0.32269999999997262</c:v>
                </c:pt>
                <c:pt idx="6455">
                  <c:v>0.32274999999997261</c:v>
                </c:pt>
                <c:pt idx="6456">
                  <c:v>0.32279999999997261</c:v>
                </c:pt>
                <c:pt idx="6457">
                  <c:v>0.3228499999999726</c:v>
                </c:pt>
                <c:pt idx="6458">
                  <c:v>0.3228999999999726</c:v>
                </c:pt>
                <c:pt idx="6459">
                  <c:v>0.32294999999997259</c:v>
                </c:pt>
                <c:pt idx="6460">
                  <c:v>0.32299999999997259</c:v>
                </c:pt>
                <c:pt idx="6461">
                  <c:v>0.32304999999997258</c:v>
                </c:pt>
                <c:pt idx="6462">
                  <c:v>0.32309999999997258</c:v>
                </c:pt>
                <c:pt idx="6463">
                  <c:v>0.32314999999997257</c:v>
                </c:pt>
                <c:pt idx="6464">
                  <c:v>0.32319999999997256</c:v>
                </c:pt>
                <c:pt idx="6465">
                  <c:v>0.32324999999997256</c:v>
                </c:pt>
                <c:pt idx="6466">
                  <c:v>0.32329999999997255</c:v>
                </c:pt>
                <c:pt idx="6467">
                  <c:v>0.32334999999997255</c:v>
                </c:pt>
                <c:pt idx="6468">
                  <c:v>0.32339999999997254</c:v>
                </c:pt>
                <c:pt idx="6469">
                  <c:v>0.32344999999997254</c:v>
                </c:pt>
                <c:pt idx="6470">
                  <c:v>0.32349999999997253</c:v>
                </c:pt>
                <c:pt idx="6471">
                  <c:v>0.32354999999997253</c:v>
                </c:pt>
                <c:pt idx="6472">
                  <c:v>0.32359999999997252</c:v>
                </c:pt>
                <c:pt idx="6473">
                  <c:v>0.32364999999997252</c:v>
                </c:pt>
                <c:pt idx="6474">
                  <c:v>0.32369999999997251</c:v>
                </c:pt>
                <c:pt idx="6475">
                  <c:v>0.3237499999999725</c:v>
                </c:pt>
                <c:pt idx="6476">
                  <c:v>0.3237999999999725</c:v>
                </c:pt>
                <c:pt idx="6477">
                  <c:v>0.32384999999997249</c:v>
                </c:pt>
                <c:pt idx="6478">
                  <c:v>0.32389999999997249</c:v>
                </c:pt>
                <c:pt idx="6479">
                  <c:v>0.32394999999997248</c:v>
                </c:pt>
                <c:pt idx="6480">
                  <c:v>0.32399999999997248</c:v>
                </c:pt>
                <c:pt idx="6481">
                  <c:v>0.32404999999997247</c:v>
                </c:pt>
                <c:pt idx="6482">
                  <c:v>0.32409999999997247</c:v>
                </c:pt>
                <c:pt idx="6483">
                  <c:v>0.32414999999997246</c:v>
                </c:pt>
                <c:pt idx="6484">
                  <c:v>0.32419999999997245</c:v>
                </c:pt>
                <c:pt idx="6485">
                  <c:v>0.32424999999997245</c:v>
                </c:pt>
                <c:pt idx="6486">
                  <c:v>0.32429999999997244</c:v>
                </c:pt>
                <c:pt idx="6487">
                  <c:v>0.32434999999997244</c:v>
                </c:pt>
                <c:pt idx="6488">
                  <c:v>0.32439999999997243</c:v>
                </c:pt>
                <c:pt idx="6489">
                  <c:v>0.32444999999997243</c:v>
                </c:pt>
                <c:pt idx="6490">
                  <c:v>0.32449999999997242</c:v>
                </c:pt>
                <c:pt idx="6491">
                  <c:v>0.32454999999997242</c:v>
                </c:pt>
                <c:pt idx="6492">
                  <c:v>0.32459999999997241</c:v>
                </c:pt>
                <c:pt idx="6493">
                  <c:v>0.32464999999997241</c:v>
                </c:pt>
                <c:pt idx="6494">
                  <c:v>0.3246999999999724</c:v>
                </c:pt>
                <c:pt idx="6495">
                  <c:v>0.32474999999997239</c:v>
                </c:pt>
                <c:pt idx="6496">
                  <c:v>0.32479999999997239</c:v>
                </c:pt>
                <c:pt idx="6497">
                  <c:v>0.32484999999997238</c:v>
                </c:pt>
                <c:pt idx="6498">
                  <c:v>0.32489999999997238</c:v>
                </c:pt>
                <c:pt idx="6499">
                  <c:v>0.32494999999997237</c:v>
                </c:pt>
                <c:pt idx="6500">
                  <c:v>0.32499999999997237</c:v>
                </c:pt>
                <c:pt idx="6501">
                  <c:v>0.32504999999997236</c:v>
                </c:pt>
                <c:pt idx="6502">
                  <c:v>0.32509999999997236</c:v>
                </c:pt>
                <c:pt idx="6503">
                  <c:v>0.32514999999997235</c:v>
                </c:pt>
                <c:pt idx="6504">
                  <c:v>0.32519999999997234</c:v>
                </c:pt>
                <c:pt idx="6505">
                  <c:v>0.32524999999997234</c:v>
                </c:pt>
                <c:pt idx="6506">
                  <c:v>0.32529999999997233</c:v>
                </c:pt>
                <c:pt idx="6507">
                  <c:v>0.32534999999997233</c:v>
                </c:pt>
                <c:pt idx="6508">
                  <c:v>0.32539999999997232</c:v>
                </c:pt>
                <c:pt idx="6509">
                  <c:v>0.32544999999997232</c:v>
                </c:pt>
                <c:pt idx="6510">
                  <c:v>0.32549999999997231</c:v>
                </c:pt>
                <c:pt idx="6511">
                  <c:v>0.32554999999997231</c:v>
                </c:pt>
                <c:pt idx="6512">
                  <c:v>0.3255999999999723</c:v>
                </c:pt>
                <c:pt idx="6513">
                  <c:v>0.32564999999997229</c:v>
                </c:pt>
                <c:pt idx="6514">
                  <c:v>0.32569999999997229</c:v>
                </c:pt>
                <c:pt idx="6515">
                  <c:v>0.32574999999997228</c:v>
                </c:pt>
                <c:pt idx="6516">
                  <c:v>0.32579999999997228</c:v>
                </c:pt>
                <c:pt idx="6517">
                  <c:v>0.32584999999997227</c:v>
                </c:pt>
                <c:pt idx="6518">
                  <c:v>0.32589999999997227</c:v>
                </c:pt>
                <c:pt idx="6519">
                  <c:v>0.32594999999997226</c:v>
                </c:pt>
                <c:pt idx="6520">
                  <c:v>0.32599999999997226</c:v>
                </c:pt>
                <c:pt idx="6521">
                  <c:v>0.32604999999997225</c:v>
                </c:pt>
                <c:pt idx="6522">
                  <c:v>0.32609999999997225</c:v>
                </c:pt>
                <c:pt idx="6523">
                  <c:v>0.32614999999997224</c:v>
                </c:pt>
                <c:pt idx="6524">
                  <c:v>0.32619999999997223</c:v>
                </c:pt>
                <c:pt idx="6525">
                  <c:v>0.32624999999997223</c:v>
                </c:pt>
                <c:pt idx="6526">
                  <c:v>0.32629999999997222</c:v>
                </c:pt>
                <c:pt idx="6527">
                  <c:v>0.32634999999997222</c:v>
                </c:pt>
                <c:pt idx="6528">
                  <c:v>0.32639999999997221</c:v>
                </c:pt>
                <c:pt idx="6529">
                  <c:v>0.32644999999997221</c:v>
                </c:pt>
                <c:pt idx="6530">
                  <c:v>0.3264999999999722</c:v>
                </c:pt>
                <c:pt idx="6531">
                  <c:v>0.3265499999999722</c:v>
                </c:pt>
                <c:pt idx="6532">
                  <c:v>0.32659999999997219</c:v>
                </c:pt>
                <c:pt idx="6533">
                  <c:v>0.32664999999997218</c:v>
                </c:pt>
                <c:pt idx="6534">
                  <c:v>0.32669999999997218</c:v>
                </c:pt>
                <c:pt idx="6535">
                  <c:v>0.32674999999997217</c:v>
                </c:pt>
                <c:pt idx="6536">
                  <c:v>0.32679999999997217</c:v>
                </c:pt>
                <c:pt idx="6537">
                  <c:v>0.32684999999997216</c:v>
                </c:pt>
                <c:pt idx="6538">
                  <c:v>0.32689999999997216</c:v>
                </c:pt>
                <c:pt idx="6539">
                  <c:v>0.32694999999997215</c:v>
                </c:pt>
                <c:pt idx="6540">
                  <c:v>0.32699999999997215</c:v>
                </c:pt>
                <c:pt idx="6541">
                  <c:v>0.32704999999997214</c:v>
                </c:pt>
                <c:pt idx="6542">
                  <c:v>0.32709999999997214</c:v>
                </c:pt>
                <c:pt idx="6543">
                  <c:v>0.32714999999997213</c:v>
                </c:pt>
                <c:pt idx="6544">
                  <c:v>0.32719999999997212</c:v>
                </c:pt>
                <c:pt idx="6545">
                  <c:v>0.32724999999997212</c:v>
                </c:pt>
                <c:pt idx="6546">
                  <c:v>0.32729999999997211</c:v>
                </c:pt>
                <c:pt idx="6547">
                  <c:v>0.32734999999997211</c:v>
                </c:pt>
                <c:pt idx="6548">
                  <c:v>0.3273999999999721</c:v>
                </c:pt>
                <c:pt idx="6549">
                  <c:v>0.3274499999999721</c:v>
                </c:pt>
                <c:pt idx="6550">
                  <c:v>0.32749999999997209</c:v>
                </c:pt>
                <c:pt idx="6551">
                  <c:v>0.32754999999997209</c:v>
                </c:pt>
                <c:pt idx="6552">
                  <c:v>0.32759999999997208</c:v>
                </c:pt>
                <c:pt idx="6553">
                  <c:v>0.32764999999997207</c:v>
                </c:pt>
                <c:pt idx="6554">
                  <c:v>0.32769999999997207</c:v>
                </c:pt>
                <c:pt idx="6555">
                  <c:v>0.32774999999997206</c:v>
                </c:pt>
                <c:pt idx="6556">
                  <c:v>0.32779999999997206</c:v>
                </c:pt>
                <c:pt idx="6557">
                  <c:v>0.32784999999997205</c:v>
                </c:pt>
                <c:pt idx="6558">
                  <c:v>0.32789999999997205</c:v>
                </c:pt>
                <c:pt idx="6559">
                  <c:v>0.32794999999997204</c:v>
                </c:pt>
                <c:pt idx="6560">
                  <c:v>0.32799999999997204</c:v>
                </c:pt>
                <c:pt idx="6561">
                  <c:v>0.32804999999997203</c:v>
                </c:pt>
                <c:pt idx="6562">
                  <c:v>0.32809999999997203</c:v>
                </c:pt>
                <c:pt idx="6563">
                  <c:v>0.32814999999997202</c:v>
                </c:pt>
                <c:pt idx="6564">
                  <c:v>0.32819999999997201</c:v>
                </c:pt>
                <c:pt idx="6565">
                  <c:v>0.32824999999997201</c:v>
                </c:pt>
                <c:pt idx="6566">
                  <c:v>0.328299999999972</c:v>
                </c:pt>
                <c:pt idx="6567">
                  <c:v>0.328349999999972</c:v>
                </c:pt>
                <c:pt idx="6568">
                  <c:v>0.32839999999997199</c:v>
                </c:pt>
                <c:pt idx="6569">
                  <c:v>0.32844999999997199</c:v>
                </c:pt>
                <c:pt idx="6570">
                  <c:v>0.32849999999997198</c:v>
                </c:pt>
                <c:pt idx="6571">
                  <c:v>0.32854999999997198</c:v>
                </c:pt>
                <c:pt idx="6572">
                  <c:v>0.32859999999997197</c:v>
                </c:pt>
                <c:pt idx="6573">
                  <c:v>0.32864999999997196</c:v>
                </c:pt>
                <c:pt idx="6574">
                  <c:v>0.32869999999997196</c:v>
                </c:pt>
                <c:pt idx="6575">
                  <c:v>0.32874999999997195</c:v>
                </c:pt>
                <c:pt idx="6576">
                  <c:v>0.32879999999997195</c:v>
                </c:pt>
                <c:pt idx="6577">
                  <c:v>0.32884999999997194</c:v>
                </c:pt>
                <c:pt idx="6578">
                  <c:v>0.32889999999997194</c:v>
                </c:pt>
                <c:pt idx="6579">
                  <c:v>0.32894999999997193</c:v>
                </c:pt>
                <c:pt idx="6580">
                  <c:v>0.32899999999997193</c:v>
                </c:pt>
                <c:pt idx="6581">
                  <c:v>0.32904999999997192</c:v>
                </c:pt>
                <c:pt idx="6582">
                  <c:v>0.32909999999997191</c:v>
                </c:pt>
                <c:pt idx="6583">
                  <c:v>0.32914999999997191</c:v>
                </c:pt>
                <c:pt idx="6584">
                  <c:v>0.3291999999999719</c:v>
                </c:pt>
                <c:pt idx="6585">
                  <c:v>0.3292499999999719</c:v>
                </c:pt>
                <c:pt idx="6586">
                  <c:v>0.32929999999997189</c:v>
                </c:pt>
                <c:pt idx="6587">
                  <c:v>0.32934999999997189</c:v>
                </c:pt>
                <c:pt idx="6588">
                  <c:v>0.32939999999997188</c:v>
                </c:pt>
                <c:pt idx="6589">
                  <c:v>0.32944999999997188</c:v>
                </c:pt>
                <c:pt idx="6590">
                  <c:v>0.32949999999997187</c:v>
                </c:pt>
                <c:pt idx="6591">
                  <c:v>0.32954999999997187</c:v>
                </c:pt>
                <c:pt idx="6592">
                  <c:v>0.32959999999997186</c:v>
                </c:pt>
                <c:pt idx="6593">
                  <c:v>0.32964999999997185</c:v>
                </c:pt>
                <c:pt idx="6594">
                  <c:v>0.32969999999997185</c:v>
                </c:pt>
                <c:pt idx="6595">
                  <c:v>0.32974999999997184</c:v>
                </c:pt>
                <c:pt idx="6596">
                  <c:v>0.32979999999997184</c:v>
                </c:pt>
                <c:pt idx="6597">
                  <c:v>0.32984999999997183</c:v>
                </c:pt>
                <c:pt idx="6598">
                  <c:v>0.32989999999997183</c:v>
                </c:pt>
                <c:pt idx="6599">
                  <c:v>0.32994999999997182</c:v>
                </c:pt>
                <c:pt idx="6600">
                  <c:v>0.32999999999997182</c:v>
                </c:pt>
                <c:pt idx="6601">
                  <c:v>0.33004999999997181</c:v>
                </c:pt>
                <c:pt idx="6602">
                  <c:v>0.3300999999999718</c:v>
                </c:pt>
                <c:pt idx="6603">
                  <c:v>0.3301499999999718</c:v>
                </c:pt>
                <c:pt idx="6604">
                  <c:v>0.33019999999997179</c:v>
                </c:pt>
                <c:pt idx="6605">
                  <c:v>0.33024999999997179</c:v>
                </c:pt>
                <c:pt idx="6606">
                  <c:v>0.33029999999997178</c:v>
                </c:pt>
                <c:pt idx="6607">
                  <c:v>0.33034999999997178</c:v>
                </c:pt>
                <c:pt idx="6608">
                  <c:v>0.33039999999997177</c:v>
                </c:pt>
                <c:pt idx="6609">
                  <c:v>0.33044999999997177</c:v>
                </c:pt>
                <c:pt idx="6610">
                  <c:v>0.33049999999997176</c:v>
                </c:pt>
                <c:pt idx="6611">
                  <c:v>0.33054999999997176</c:v>
                </c:pt>
                <c:pt idx="6612">
                  <c:v>0.33059999999997175</c:v>
                </c:pt>
                <c:pt idx="6613">
                  <c:v>0.33064999999997174</c:v>
                </c:pt>
                <c:pt idx="6614">
                  <c:v>0.33069999999997174</c:v>
                </c:pt>
                <c:pt idx="6615">
                  <c:v>0.33074999999997173</c:v>
                </c:pt>
                <c:pt idx="6616">
                  <c:v>0.33079999999997173</c:v>
                </c:pt>
                <c:pt idx="6617">
                  <c:v>0.33084999999997172</c:v>
                </c:pt>
                <c:pt idx="6618">
                  <c:v>0.33089999999997172</c:v>
                </c:pt>
                <c:pt idx="6619">
                  <c:v>0.33094999999997171</c:v>
                </c:pt>
                <c:pt idx="6620">
                  <c:v>0.33099999999997171</c:v>
                </c:pt>
                <c:pt idx="6621">
                  <c:v>0.3310499999999717</c:v>
                </c:pt>
                <c:pt idx="6622">
                  <c:v>0.33109999999997169</c:v>
                </c:pt>
                <c:pt idx="6623">
                  <c:v>0.33114999999997169</c:v>
                </c:pt>
                <c:pt idx="6624">
                  <c:v>0.33119999999997168</c:v>
                </c:pt>
                <c:pt idx="6625">
                  <c:v>0.33124999999997168</c:v>
                </c:pt>
                <c:pt idx="6626">
                  <c:v>0.33129999999997167</c:v>
                </c:pt>
                <c:pt idx="6627">
                  <c:v>0.33134999999997167</c:v>
                </c:pt>
                <c:pt idx="6628">
                  <c:v>0.33139999999997166</c:v>
                </c:pt>
                <c:pt idx="6629">
                  <c:v>0.33144999999997166</c:v>
                </c:pt>
                <c:pt idx="6630">
                  <c:v>0.33149999999997165</c:v>
                </c:pt>
                <c:pt idx="6631">
                  <c:v>0.33154999999997165</c:v>
                </c:pt>
                <c:pt idx="6632">
                  <c:v>0.33159999999997164</c:v>
                </c:pt>
                <c:pt idx="6633">
                  <c:v>0.33164999999997163</c:v>
                </c:pt>
                <c:pt idx="6634">
                  <c:v>0.33169999999997163</c:v>
                </c:pt>
                <c:pt idx="6635">
                  <c:v>0.33174999999997162</c:v>
                </c:pt>
                <c:pt idx="6636">
                  <c:v>0.33179999999997162</c:v>
                </c:pt>
                <c:pt idx="6637">
                  <c:v>0.33184999999997161</c:v>
                </c:pt>
                <c:pt idx="6638">
                  <c:v>0.33189999999997161</c:v>
                </c:pt>
                <c:pt idx="6639">
                  <c:v>0.3319499999999716</c:v>
                </c:pt>
                <c:pt idx="6640">
                  <c:v>0.3319999999999716</c:v>
                </c:pt>
                <c:pt idx="6641">
                  <c:v>0.33204999999997159</c:v>
                </c:pt>
                <c:pt idx="6642">
                  <c:v>0.33209999999997158</c:v>
                </c:pt>
                <c:pt idx="6643">
                  <c:v>0.33214999999997158</c:v>
                </c:pt>
                <c:pt idx="6644">
                  <c:v>0.33219999999997157</c:v>
                </c:pt>
                <c:pt idx="6645">
                  <c:v>0.33224999999997157</c:v>
                </c:pt>
                <c:pt idx="6646">
                  <c:v>0.33229999999997156</c:v>
                </c:pt>
                <c:pt idx="6647">
                  <c:v>0.33234999999997156</c:v>
                </c:pt>
                <c:pt idx="6648">
                  <c:v>0.33239999999997155</c:v>
                </c:pt>
                <c:pt idx="6649">
                  <c:v>0.33244999999997155</c:v>
                </c:pt>
                <c:pt idx="6650">
                  <c:v>0.33249999999997154</c:v>
                </c:pt>
                <c:pt idx="6651">
                  <c:v>0.33254999999997154</c:v>
                </c:pt>
                <c:pt idx="6652">
                  <c:v>0.33259999999997153</c:v>
                </c:pt>
                <c:pt idx="6653">
                  <c:v>0.33264999999997152</c:v>
                </c:pt>
                <c:pt idx="6654">
                  <c:v>0.33269999999997152</c:v>
                </c:pt>
                <c:pt idx="6655">
                  <c:v>0.33274999999997151</c:v>
                </c:pt>
                <c:pt idx="6656">
                  <c:v>0.33279999999997151</c:v>
                </c:pt>
                <c:pt idx="6657">
                  <c:v>0.3328499999999715</c:v>
                </c:pt>
                <c:pt idx="6658">
                  <c:v>0.3328999999999715</c:v>
                </c:pt>
                <c:pt idx="6659">
                  <c:v>0.33294999999997149</c:v>
                </c:pt>
                <c:pt idx="6660">
                  <c:v>0.33299999999997149</c:v>
                </c:pt>
                <c:pt idx="6661">
                  <c:v>0.33304999999997148</c:v>
                </c:pt>
                <c:pt idx="6662">
                  <c:v>0.33309999999997147</c:v>
                </c:pt>
                <c:pt idx="6663">
                  <c:v>0.33314999999997147</c:v>
                </c:pt>
                <c:pt idx="6664">
                  <c:v>0.33319999999997146</c:v>
                </c:pt>
                <c:pt idx="6665">
                  <c:v>0.33324999999997146</c:v>
                </c:pt>
                <c:pt idx="6666">
                  <c:v>0.33329999999997145</c:v>
                </c:pt>
                <c:pt idx="6667">
                  <c:v>0.33334999999997145</c:v>
                </c:pt>
                <c:pt idx="6668">
                  <c:v>0.33339999999997144</c:v>
                </c:pt>
                <c:pt idx="6669">
                  <c:v>0.33344999999997144</c:v>
                </c:pt>
                <c:pt idx="6670">
                  <c:v>0.33349999999997143</c:v>
                </c:pt>
                <c:pt idx="6671">
                  <c:v>0.33354999999997142</c:v>
                </c:pt>
                <c:pt idx="6672">
                  <c:v>0.33359999999997142</c:v>
                </c:pt>
                <c:pt idx="6673">
                  <c:v>0.33364999999997141</c:v>
                </c:pt>
                <c:pt idx="6674">
                  <c:v>0.33369999999997141</c:v>
                </c:pt>
                <c:pt idx="6675">
                  <c:v>0.3337499999999714</c:v>
                </c:pt>
                <c:pt idx="6676">
                  <c:v>0.3337999999999714</c:v>
                </c:pt>
                <c:pt idx="6677">
                  <c:v>0.33384999999997139</c:v>
                </c:pt>
                <c:pt idx="6678">
                  <c:v>0.33389999999997139</c:v>
                </c:pt>
                <c:pt idx="6679">
                  <c:v>0.33394999999997138</c:v>
                </c:pt>
                <c:pt idx="6680">
                  <c:v>0.33399999999997138</c:v>
                </c:pt>
                <c:pt idx="6681">
                  <c:v>0.33404999999997137</c:v>
                </c:pt>
                <c:pt idx="6682">
                  <c:v>0.33409999999997136</c:v>
                </c:pt>
                <c:pt idx="6683">
                  <c:v>0.33414999999997136</c:v>
                </c:pt>
                <c:pt idx="6684">
                  <c:v>0.33419999999997135</c:v>
                </c:pt>
                <c:pt idx="6685">
                  <c:v>0.33424999999997135</c:v>
                </c:pt>
                <c:pt idx="6686">
                  <c:v>0.33429999999997134</c:v>
                </c:pt>
                <c:pt idx="6687">
                  <c:v>0.33434999999997134</c:v>
                </c:pt>
                <c:pt idx="6688">
                  <c:v>0.33439999999997133</c:v>
                </c:pt>
                <c:pt idx="6689">
                  <c:v>0.33444999999997133</c:v>
                </c:pt>
                <c:pt idx="6690">
                  <c:v>0.33449999999997132</c:v>
                </c:pt>
                <c:pt idx="6691">
                  <c:v>0.33454999999997131</c:v>
                </c:pt>
                <c:pt idx="6692">
                  <c:v>0.33459999999997131</c:v>
                </c:pt>
                <c:pt idx="6693">
                  <c:v>0.3346499999999713</c:v>
                </c:pt>
                <c:pt idx="6694">
                  <c:v>0.3346999999999713</c:v>
                </c:pt>
                <c:pt idx="6695">
                  <c:v>0.33474999999997129</c:v>
                </c:pt>
                <c:pt idx="6696">
                  <c:v>0.33479999999997129</c:v>
                </c:pt>
                <c:pt idx="6697">
                  <c:v>0.33484999999997128</c:v>
                </c:pt>
                <c:pt idx="6698">
                  <c:v>0.33489999999997128</c:v>
                </c:pt>
                <c:pt idx="6699">
                  <c:v>0.33494999999997127</c:v>
                </c:pt>
                <c:pt idx="6700">
                  <c:v>0.33499999999997127</c:v>
                </c:pt>
                <c:pt idx="6701">
                  <c:v>0.33504999999997126</c:v>
                </c:pt>
                <c:pt idx="6702">
                  <c:v>0.33509999999997125</c:v>
                </c:pt>
                <c:pt idx="6703">
                  <c:v>0.33514999999997125</c:v>
                </c:pt>
                <c:pt idx="6704">
                  <c:v>0.33519999999997124</c:v>
                </c:pt>
                <c:pt idx="6705">
                  <c:v>0.33524999999997124</c:v>
                </c:pt>
                <c:pt idx="6706">
                  <c:v>0.33529999999997123</c:v>
                </c:pt>
                <c:pt idx="6707">
                  <c:v>0.33534999999997123</c:v>
                </c:pt>
                <c:pt idx="6708">
                  <c:v>0.33539999999997122</c:v>
                </c:pt>
                <c:pt idx="6709">
                  <c:v>0.33544999999997122</c:v>
                </c:pt>
                <c:pt idx="6710">
                  <c:v>0.33549999999997121</c:v>
                </c:pt>
                <c:pt idx="6711">
                  <c:v>0.3355499999999712</c:v>
                </c:pt>
                <c:pt idx="6712">
                  <c:v>0.3355999999999712</c:v>
                </c:pt>
                <c:pt idx="6713">
                  <c:v>0.33564999999997119</c:v>
                </c:pt>
                <c:pt idx="6714">
                  <c:v>0.33569999999997119</c:v>
                </c:pt>
                <c:pt idx="6715">
                  <c:v>0.33574999999997118</c:v>
                </c:pt>
                <c:pt idx="6716">
                  <c:v>0.33579999999997118</c:v>
                </c:pt>
                <c:pt idx="6717">
                  <c:v>0.33584999999997117</c:v>
                </c:pt>
                <c:pt idx="6718">
                  <c:v>0.33589999999997117</c:v>
                </c:pt>
                <c:pt idx="6719">
                  <c:v>0.33594999999997116</c:v>
                </c:pt>
                <c:pt idx="6720">
                  <c:v>0.33599999999997116</c:v>
                </c:pt>
                <c:pt idx="6721">
                  <c:v>0.33604999999997115</c:v>
                </c:pt>
                <c:pt idx="6722">
                  <c:v>0.33609999999997114</c:v>
                </c:pt>
                <c:pt idx="6723">
                  <c:v>0.33614999999997114</c:v>
                </c:pt>
                <c:pt idx="6724">
                  <c:v>0.33619999999997113</c:v>
                </c:pt>
                <c:pt idx="6725">
                  <c:v>0.33624999999997113</c:v>
                </c:pt>
                <c:pt idx="6726">
                  <c:v>0.33629999999997112</c:v>
                </c:pt>
                <c:pt idx="6727">
                  <c:v>0.33634999999997112</c:v>
                </c:pt>
                <c:pt idx="6728">
                  <c:v>0.33639999999997111</c:v>
                </c:pt>
                <c:pt idx="6729">
                  <c:v>0.33644999999997111</c:v>
                </c:pt>
                <c:pt idx="6730">
                  <c:v>0.3364999999999711</c:v>
                </c:pt>
                <c:pt idx="6731">
                  <c:v>0.33654999999997109</c:v>
                </c:pt>
                <c:pt idx="6732">
                  <c:v>0.33659999999997109</c:v>
                </c:pt>
                <c:pt idx="6733">
                  <c:v>0.33664999999997108</c:v>
                </c:pt>
                <c:pt idx="6734">
                  <c:v>0.33669999999997108</c:v>
                </c:pt>
                <c:pt idx="6735">
                  <c:v>0.33674999999997107</c:v>
                </c:pt>
                <c:pt idx="6736">
                  <c:v>0.33679999999997107</c:v>
                </c:pt>
                <c:pt idx="6737">
                  <c:v>0.33684999999997106</c:v>
                </c:pt>
                <c:pt idx="6738">
                  <c:v>0.33689999999997106</c:v>
                </c:pt>
                <c:pt idx="6739">
                  <c:v>0.33694999999997105</c:v>
                </c:pt>
                <c:pt idx="6740">
                  <c:v>0.33699999999997104</c:v>
                </c:pt>
                <c:pt idx="6741">
                  <c:v>0.33704999999997104</c:v>
                </c:pt>
                <c:pt idx="6742">
                  <c:v>0.33709999999997103</c:v>
                </c:pt>
                <c:pt idx="6743">
                  <c:v>0.33714999999997103</c:v>
                </c:pt>
                <c:pt idx="6744">
                  <c:v>0.33719999999997102</c:v>
                </c:pt>
                <c:pt idx="6745">
                  <c:v>0.33724999999997102</c:v>
                </c:pt>
                <c:pt idx="6746">
                  <c:v>0.33729999999997101</c:v>
                </c:pt>
                <c:pt idx="6747">
                  <c:v>0.33734999999997101</c:v>
                </c:pt>
                <c:pt idx="6748">
                  <c:v>0.337399999999971</c:v>
                </c:pt>
                <c:pt idx="6749">
                  <c:v>0.337449999999971</c:v>
                </c:pt>
                <c:pt idx="6750">
                  <c:v>0.33749999999997099</c:v>
                </c:pt>
                <c:pt idx="6751">
                  <c:v>0.33754999999997098</c:v>
                </c:pt>
                <c:pt idx="6752">
                  <c:v>0.33759999999997098</c:v>
                </c:pt>
                <c:pt idx="6753">
                  <c:v>0.33764999999997097</c:v>
                </c:pt>
                <c:pt idx="6754">
                  <c:v>0.33769999999997097</c:v>
                </c:pt>
                <c:pt idx="6755">
                  <c:v>0.33774999999997096</c:v>
                </c:pt>
                <c:pt idx="6756">
                  <c:v>0.33779999999997096</c:v>
                </c:pt>
                <c:pt idx="6757">
                  <c:v>0.33784999999997095</c:v>
                </c:pt>
                <c:pt idx="6758">
                  <c:v>0.33789999999997095</c:v>
                </c:pt>
                <c:pt idx="6759">
                  <c:v>0.33794999999997094</c:v>
                </c:pt>
                <c:pt idx="6760">
                  <c:v>0.33799999999997093</c:v>
                </c:pt>
                <c:pt idx="6761">
                  <c:v>0.33804999999997093</c:v>
                </c:pt>
                <c:pt idx="6762">
                  <c:v>0.33809999999997092</c:v>
                </c:pt>
                <c:pt idx="6763">
                  <c:v>0.33814999999997092</c:v>
                </c:pt>
                <c:pt idx="6764">
                  <c:v>0.33819999999997091</c:v>
                </c:pt>
                <c:pt idx="6765">
                  <c:v>0.33824999999997091</c:v>
                </c:pt>
                <c:pt idx="6766">
                  <c:v>0.3382999999999709</c:v>
                </c:pt>
                <c:pt idx="6767">
                  <c:v>0.3383499999999709</c:v>
                </c:pt>
                <c:pt idx="6768">
                  <c:v>0.33839999999997089</c:v>
                </c:pt>
                <c:pt idx="6769">
                  <c:v>0.33844999999997089</c:v>
                </c:pt>
                <c:pt idx="6770">
                  <c:v>0.33849999999997088</c:v>
                </c:pt>
                <c:pt idx="6771">
                  <c:v>0.33854999999997087</c:v>
                </c:pt>
                <c:pt idx="6772">
                  <c:v>0.33859999999997087</c:v>
                </c:pt>
                <c:pt idx="6773">
                  <c:v>0.33864999999997086</c:v>
                </c:pt>
                <c:pt idx="6774">
                  <c:v>0.33869999999997086</c:v>
                </c:pt>
                <c:pt idx="6775">
                  <c:v>0.33874999999997085</c:v>
                </c:pt>
                <c:pt idx="6776">
                  <c:v>0.33879999999997085</c:v>
                </c:pt>
                <c:pt idx="6777">
                  <c:v>0.33884999999997084</c:v>
                </c:pt>
                <c:pt idx="6778">
                  <c:v>0.33889999999997084</c:v>
                </c:pt>
                <c:pt idx="6779">
                  <c:v>0.33894999999997083</c:v>
                </c:pt>
                <c:pt idx="6780">
                  <c:v>0.33899999999997082</c:v>
                </c:pt>
                <c:pt idx="6781">
                  <c:v>0.33904999999997082</c:v>
                </c:pt>
                <c:pt idx="6782">
                  <c:v>0.33909999999997081</c:v>
                </c:pt>
                <c:pt idx="6783">
                  <c:v>0.33914999999997081</c:v>
                </c:pt>
                <c:pt idx="6784">
                  <c:v>0.3391999999999708</c:v>
                </c:pt>
                <c:pt idx="6785">
                  <c:v>0.3392499999999708</c:v>
                </c:pt>
                <c:pt idx="6786">
                  <c:v>0.33929999999997079</c:v>
                </c:pt>
                <c:pt idx="6787">
                  <c:v>0.33934999999997079</c:v>
                </c:pt>
                <c:pt idx="6788">
                  <c:v>0.33939999999997078</c:v>
                </c:pt>
                <c:pt idx="6789">
                  <c:v>0.33944999999997078</c:v>
                </c:pt>
                <c:pt idx="6790">
                  <c:v>0.33949999999997077</c:v>
                </c:pt>
                <c:pt idx="6791">
                  <c:v>0.33954999999997076</c:v>
                </c:pt>
                <c:pt idx="6792">
                  <c:v>0.33959999999997076</c:v>
                </c:pt>
                <c:pt idx="6793">
                  <c:v>0.33964999999997075</c:v>
                </c:pt>
                <c:pt idx="6794">
                  <c:v>0.33969999999997075</c:v>
                </c:pt>
                <c:pt idx="6795">
                  <c:v>0.33974999999997074</c:v>
                </c:pt>
                <c:pt idx="6796">
                  <c:v>0.33979999999997074</c:v>
                </c:pt>
                <c:pt idx="6797">
                  <c:v>0.33984999999997073</c:v>
                </c:pt>
                <c:pt idx="6798">
                  <c:v>0.33989999999997073</c:v>
                </c:pt>
                <c:pt idx="6799">
                  <c:v>0.33994999999997072</c:v>
                </c:pt>
                <c:pt idx="6800">
                  <c:v>0.33999999999997071</c:v>
                </c:pt>
                <c:pt idx="6801">
                  <c:v>0.34004999999997071</c:v>
                </c:pt>
                <c:pt idx="6802">
                  <c:v>0.3400999999999707</c:v>
                </c:pt>
                <c:pt idx="6803">
                  <c:v>0.3401499999999707</c:v>
                </c:pt>
                <c:pt idx="6804">
                  <c:v>0.34019999999997069</c:v>
                </c:pt>
                <c:pt idx="6805">
                  <c:v>0.34024999999997069</c:v>
                </c:pt>
                <c:pt idx="6806">
                  <c:v>0.34029999999997068</c:v>
                </c:pt>
                <c:pt idx="6807">
                  <c:v>0.34034999999997068</c:v>
                </c:pt>
                <c:pt idx="6808">
                  <c:v>0.34039999999997067</c:v>
                </c:pt>
                <c:pt idx="6809">
                  <c:v>0.34044999999997066</c:v>
                </c:pt>
                <c:pt idx="6810">
                  <c:v>0.34049999999997066</c:v>
                </c:pt>
                <c:pt idx="6811">
                  <c:v>0.34054999999997065</c:v>
                </c:pt>
                <c:pt idx="6812">
                  <c:v>0.34059999999997065</c:v>
                </c:pt>
                <c:pt idx="6813">
                  <c:v>0.34064999999997064</c:v>
                </c:pt>
                <c:pt idx="6814">
                  <c:v>0.34069999999997064</c:v>
                </c:pt>
                <c:pt idx="6815">
                  <c:v>0.34074999999997063</c:v>
                </c:pt>
                <c:pt idx="6816">
                  <c:v>0.34079999999997063</c:v>
                </c:pt>
                <c:pt idx="6817">
                  <c:v>0.34084999999997062</c:v>
                </c:pt>
                <c:pt idx="6818">
                  <c:v>0.34089999999997062</c:v>
                </c:pt>
                <c:pt idx="6819">
                  <c:v>0.34094999999997061</c:v>
                </c:pt>
                <c:pt idx="6820">
                  <c:v>0.3409999999999706</c:v>
                </c:pt>
                <c:pt idx="6821">
                  <c:v>0.3410499999999706</c:v>
                </c:pt>
                <c:pt idx="6822">
                  <c:v>0.34109999999997059</c:v>
                </c:pt>
                <c:pt idx="6823">
                  <c:v>0.34114999999997059</c:v>
                </c:pt>
                <c:pt idx="6824">
                  <c:v>0.34119999999997058</c:v>
                </c:pt>
                <c:pt idx="6825">
                  <c:v>0.34124999999997058</c:v>
                </c:pt>
                <c:pt idx="6826">
                  <c:v>0.34129999999997057</c:v>
                </c:pt>
                <c:pt idx="6827">
                  <c:v>0.34134999999997057</c:v>
                </c:pt>
                <c:pt idx="6828">
                  <c:v>0.34139999999997056</c:v>
                </c:pt>
                <c:pt idx="6829">
                  <c:v>0.34144999999997055</c:v>
                </c:pt>
                <c:pt idx="6830">
                  <c:v>0.34149999999997055</c:v>
                </c:pt>
                <c:pt idx="6831">
                  <c:v>0.34154999999997054</c:v>
                </c:pt>
                <c:pt idx="6832">
                  <c:v>0.34159999999997054</c:v>
                </c:pt>
                <c:pt idx="6833">
                  <c:v>0.34164999999997053</c:v>
                </c:pt>
                <c:pt idx="6834">
                  <c:v>0.34169999999997053</c:v>
                </c:pt>
                <c:pt idx="6835">
                  <c:v>0.34174999999997052</c:v>
                </c:pt>
                <c:pt idx="6836">
                  <c:v>0.34179999999997052</c:v>
                </c:pt>
                <c:pt idx="6837">
                  <c:v>0.34184999999997051</c:v>
                </c:pt>
                <c:pt idx="6838">
                  <c:v>0.34189999999997051</c:v>
                </c:pt>
                <c:pt idx="6839">
                  <c:v>0.3419499999999705</c:v>
                </c:pt>
                <c:pt idx="6840">
                  <c:v>0.34199999999997049</c:v>
                </c:pt>
                <c:pt idx="6841">
                  <c:v>0.34204999999997049</c:v>
                </c:pt>
                <c:pt idx="6842">
                  <c:v>0.34209999999997048</c:v>
                </c:pt>
                <c:pt idx="6843">
                  <c:v>0.34214999999997048</c:v>
                </c:pt>
                <c:pt idx="6844">
                  <c:v>0.34219999999997047</c:v>
                </c:pt>
                <c:pt idx="6845">
                  <c:v>0.34224999999997047</c:v>
                </c:pt>
                <c:pt idx="6846">
                  <c:v>0.34229999999997046</c:v>
                </c:pt>
                <c:pt idx="6847">
                  <c:v>0.34234999999997046</c:v>
                </c:pt>
                <c:pt idx="6848">
                  <c:v>0.34239999999997045</c:v>
                </c:pt>
                <c:pt idx="6849">
                  <c:v>0.34244999999997044</c:v>
                </c:pt>
                <c:pt idx="6850">
                  <c:v>0.34249999999997044</c:v>
                </c:pt>
                <c:pt idx="6851">
                  <c:v>0.34254999999997043</c:v>
                </c:pt>
                <c:pt idx="6852">
                  <c:v>0.34259999999997043</c:v>
                </c:pt>
                <c:pt idx="6853">
                  <c:v>0.34264999999997042</c:v>
                </c:pt>
                <c:pt idx="6854">
                  <c:v>0.34269999999997042</c:v>
                </c:pt>
                <c:pt idx="6855">
                  <c:v>0.34274999999997041</c:v>
                </c:pt>
                <c:pt idx="6856">
                  <c:v>0.34279999999997041</c:v>
                </c:pt>
                <c:pt idx="6857">
                  <c:v>0.3428499999999704</c:v>
                </c:pt>
                <c:pt idx="6858">
                  <c:v>0.3428999999999704</c:v>
                </c:pt>
                <c:pt idx="6859">
                  <c:v>0.34294999999997039</c:v>
                </c:pt>
                <c:pt idx="6860">
                  <c:v>0.34299999999997038</c:v>
                </c:pt>
                <c:pt idx="6861">
                  <c:v>0.34304999999997038</c:v>
                </c:pt>
                <c:pt idx="6862">
                  <c:v>0.34309999999997037</c:v>
                </c:pt>
                <c:pt idx="6863">
                  <c:v>0.34314999999997037</c:v>
                </c:pt>
                <c:pt idx="6864">
                  <c:v>0.34319999999997036</c:v>
                </c:pt>
                <c:pt idx="6865">
                  <c:v>0.34324999999997036</c:v>
                </c:pt>
                <c:pt idx="6866">
                  <c:v>0.34329999999997035</c:v>
                </c:pt>
                <c:pt idx="6867">
                  <c:v>0.34334999999997035</c:v>
                </c:pt>
                <c:pt idx="6868">
                  <c:v>0.34339999999997034</c:v>
                </c:pt>
                <c:pt idx="6869">
                  <c:v>0.34344999999997033</c:v>
                </c:pt>
                <c:pt idx="6870">
                  <c:v>0.34349999999997033</c:v>
                </c:pt>
                <c:pt idx="6871">
                  <c:v>0.34354999999997032</c:v>
                </c:pt>
                <c:pt idx="6872">
                  <c:v>0.34359999999997032</c:v>
                </c:pt>
                <c:pt idx="6873">
                  <c:v>0.34364999999997031</c:v>
                </c:pt>
                <c:pt idx="6874">
                  <c:v>0.34369999999997031</c:v>
                </c:pt>
                <c:pt idx="6875">
                  <c:v>0.3437499999999703</c:v>
                </c:pt>
                <c:pt idx="6876">
                  <c:v>0.3437999999999703</c:v>
                </c:pt>
                <c:pt idx="6877">
                  <c:v>0.34384999999997029</c:v>
                </c:pt>
                <c:pt idx="6878">
                  <c:v>0.34389999999997029</c:v>
                </c:pt>
                <c:pt idx="6879">
                  <c:v>0.34394999999997028</c:v>
                </c:pt>
                <c:pt idx="6880">
                  <c:v>0.34399999999997027</c:v>
                </c:pt>
                <c:pt idx="6881">
                  <c:v>0.34404999999997027</c:v>
                </c:pt>
                <c:pt idx="6882">
                  <c:v>0.34409999999997026</c:v>
                </c:pt>
                <c:pt idx="6883">
                  <c:v>0.34414999999997026</c:v>
                </c:pt>
                <c:pt idx="6884">
                  <c:v>0.34419999999997025</c:v>
                </c:pt>
                <c:pt idx="6885">
                  <c:v>0.34424999999997025</c:v>
                </c:pt>
                <c:pt idx="6886">
                  <c:v>0.34429999999997024</c:v>
                </c:pt>
                <c:pt idx="6887">
                  <c:v>0.34434999999997024</c:v>
                </c:pt>
                <c:pt idx="6888">
                  <c:v>0.34439999999997023</c:v>
                </c:pt>
                <c:pt idx="6889">
                  <c:v>0.34444999999997022</c:v>
                </c:pt>
                <c:pt idx="6890">
                  <c:v>0.34449999999997022</c:v>
                </c:pt>
                <c:pt idx="6891">
                  <c:v>0.34454999999997021</c:v>
                </c:pt>
                <c:pt idx="6892">
                  <c:v>0.34459999999997021</c:v>
                </c:pt>
                <c:pt idx="6893">
                  <c:v>0.3446499999999702</c:v>
                </c:pt>
                <c:pt idx="6894">
                  <c:v>0.3446999999999702</c:v>
                </c:pt>
                <c:pt idx="6895">
                  <c:v>0.34474999999997019</c:v>
                </c:pt>
                <c:pt idx="6896">
                  <c:v>0.34479999999997019</c:v>
                </c:pt>
                <c:pt idx="6897">
                  <c:v>0.34484999999997018</c:v>
                </c:pt>
                <c:pt idx="6898">
                  <c:v>0.34489999999997017</c:v>
                </c:pt>
                <c:pt idx="6899">
                  <c:v>0.34494999999997017</c:v>
                </c:pt>
                <c:pt idx="6900">
                  <c:v>0.34499999999997016</c:v>
                </c:pt>
                <c:pt idx="6901">
                  <c:v>0.34504999999997016</c:v>
                </c:pt>
                <c:pt idx="6902">
                  <c:v>0.34509999999997015</c:v>
                </c:pt>
                <c:pt idx="6903">
                  <c:v>0.34514999999997015</c:v>
                </c:pt>
                <c:pt idx="6904">
                  <c:v>0.34519999999997014</c:v>
                </c:pt>
                <c:pt idx="6905">
                  <c:v>0.34524999999997014</c:v>
                </c:pt>
                <c:pt idx="6906">
                  <c:v>0.34529999999997013</c:v>
                </c:pt>
                <c:pt idx="6907">
                  <c:v>0.34534999999997013</c:v>
                </c:pt>
                <c:pt idx="6908">
                  <c:v>0.34539999999997012</c:v>
                </c:pt>
                <c:pt idx="6909">
                  <c:v>0.34544999999997011</c:v>
                </c:pt>
                <c:pt idx="6910">
                  <c:v>0.34549999999997011</c:v>
                </c:pt>
                <c:pt idx="6911">
                  <c:v>0.3455499999999701</c:v>
                </c:pt>
                <c:pt idx="6912">
                  <c:v>0.3455999999999701</c:v>
                </c:pt>
                <c:pt idx="6913">
                  <c:v>0.34564999999997009</c:v>
                </c:pt>
                <c:pt idx="6914">
                  <c:v>0.34569999999997009</c:v>
                </c:pt>
                <c:pt idx="6915">
                  <c:v>0.34574999999997008</c:v>
                </c:pt>
                <c:pt idx="6916">
                  <c:v>0.34579999999997008</c:v>
                </c:pt>
                <c:pt idx="6917">
                  <c:v>0.34584999999997007</c:v>
                </c:pt>
                <c:pt idx="6918">
                  <c:v>0.34589999999997006</c:v>
                </c:pt>
                <c:pt idx="6919">
                  <c:v>0.34594999999997006</c:v>
                </c:pt>
                <c:pt idx="6920">
                  <c:v>0.34599999999997005</c:v>
                </c:pt>
                <c:pt idx="6921">
                  <c:v>0.34604999999997005</c:v>
                </c:pt>
                <c:pt idx="6922">
                  <c:v>0.34609999999997004</c:v>
                </c:pt>
                <c:pt idx="6923">
                  <c:v>0.34614999999997004</c:v>
                </c:pt>
                <c:pt idx="6924">
                  <c:v>0.34619999999997003</c:v>
                </c:pt>
                <c:pt idx="6925">
                  <c:v>0.34624999999997003</c:v>
                </c:pt>
                <c:pt idx="6926">
                  <c:v>0.34629999999997002</c:v>
                </c:pt>
                <c:pt idx="6927">
                  <c:v>0.34634999999997002</c:v>
                </c:pt>
                <c:pt idx="6928">
                  <c:v>0.34639999999997001</c:v>
                </c:pt>
                <c:pt idx="6929">
                  <c:v>0.34644999999997</c:v>
                </c:pt>
                <c:pt idx="6930">
                  <c:v>0.34649999999997</c:v>
                </c:pt>
                <c:pt idx="6931">
                  <c:v>0.34654999999996999</c:v>
                </c:pt>
                <c:pt idx="6932">
                  <c:v>0.34659999999996999</c:v>
                </c:pt>
                <c:pt idx="6933">
                  <c:v>0.34664999999996998</c:v>
                </c:pt>
                <c:pt idx="6934">
                  <c:v>0.34669999999996998</c:v>
                </c:pt>
                <c:pt idx="6935">
                  <c:v>0.34674999999996997</c:v>
                </c:pt>
                <c:pt idx="6936">
                  <c:v>0.34679999999996997</c:v>
                </c:pt>
                <c:pt idx="6937">
                  <c:v>0.34684999999996996</c:v>
                </c:pt>
                <c:pt idx="6938">
                  <c:v>0.34689999999996995</c:v>
                </c:pt>
                <c:pt idx="6939">
                  <c:v>0.34694999999996995</c:v>
                </c:pt>
                <c:pt idx="6940">
                  <c:v>0.34699999999996994</c:v>
                </c:pt>
                <c:pt idx="6941">
                  <c:v>0.34704999999996994</c:v>
                </c:pt>
                <c:pt idx="6942">
                  <c:v>0.34709999999996993</c:v>
                </c:pt>
                <c:pt idx="6943">
                  <c:v>0.34714999999996993</c:v>
                </c:pt>
                <c:pt idx="6944">
                  <c:v>0.34719999999996992</c:v>
                </c:pt>
                <c:pt idx="6945">
                  <c:v>0.34724999999996992</c:v>
                </c:pt>
                <c:pt idx="6946">
                  <c:v>0.34729999999996991</c:v>
                </c:pt>
                <c:pt idx="6947">
                  <c:v>0.34734999999996991</c:v>
                </c:pt>
                <c:pt idx="6948">
                  <c:v>0.3473999999999699</c:v>
                </c:pt>
                <c:pt idx="6949">
                  <c:v>0.34744999999996989</c:v>
                </c:pt>
                <c:pt idx="6950">
                  <c:v>0.34749999999996989</c:v>
                </c:pt>
                <c:pt idx="6951">
                  <c:v>0.34754999999996988</c:v>
                </c:pt>
                <c:pt idx="6952">
                  <c:v>0.34759999999996988</c:v>
                </c:pt>
                <c:pt idx="6953">
                  <c:v>0.34764999999996987</c:v>
                </c:pt>
                <c:pt idx="6954">
                  <c:v>0.34769999999996987</c:v>
                </c:pt>
                <c:pt idx="6955">
                  <c:v>0.34774999999996986</c:v>
                </c:pt>
                <c:pt idx="6956">
                  <c:v>0.34779999999996986</c:v>
                </c:pt>
                <c:pt idx="6957">
                  <c:v>0.34784999999996985</c:v>
                </c:pt>
                <c:pt idx="6958">
                  <c:v>0.34789999999996984</c:v>
                </c:pt>
                <c:pt idx="6959">
                  <c:v>0.34794999999996984</c:v>
                </c:pt>
                <c:pt idx="6960">
                  <c:v>0.34799999999996983</c:v>
                </c:pt>
                <c:pt idx="6961">
                  <c:v>0.34804999999996983</c:v>
                </c:pt>
                <c:pt idx="6962">
                  <c:v>0.34809999999996982</c:v>
                </c:pt>
                <c:pt idx="6963">
                  <c:v>0.34814999999996982</c:v>
                </c:pt>
                <c:pt idx="6964">
                  <c:v>0.34819999999996981</c:v>
                </c:pt>
                <c:pt idx="6965">
                  <c:v>0.34824999999996981</c:v>
                </c:pt>
                <c:pt idx="6966">
                  <c:v>0.3482999999999698</c:v>
                </c:pt>
                <c:pt idx="6967">
                  <c:v>0.34834999999996979</c:v>
                </c:pt>
                <c:pt idx="6968">
                  <c:v>0.34839999999996979</c:v>
                </c:pt>
                <c:pt idx="6969">
                  <c:v>0.34844999999996978</c:v>
                </c:pt>
                <c:pt idx="6970">
                  <c:v>0.34849999999996978</c:v>
                </c:pt>
                <c:pt idx="6971">
                  <c:v>0.34854999999996977</c:v>
                </c:pt>
                <c:pt idx="6972">
                  <c:v>0.34859999999996977</c:v>
                </c:pt>
                <c:pt idx="6973">
                  <c:v>0.34864999999996976</c:v>
                </c:pt>
                <c:pt idx="6974">
                  <c:v>0.34869999999996976</c:v>
                </c:pt>
                <c:pt idx="6975">
                  <c:v>0.34874999999996975</c:v>
                </c:pt>
                <c:pt idx="6976">
                  <c:v>0.34879999999996975</c:v>
                </c:pt>
                <c:pt idx="6977">
                  <c:v>0.34884999999996974</c:v>
                </c:pt>
                <c:pt idx="6978">
                  <c:v>0.34889999999996973</c:v>
                </c:pt>
                <c:pt idx="6979">
                  <c:v>0.34894999999996973</c:v>
                </c:pt>
                <c:pt idx="6980">
                  <c:v>0.34899999999996972</c:v>
                </c:pt>
                <c:pt idx="6981">
                  <c:v>0.34904999999996972</c:v>
                </c:pt>
                <c:pt idx="6982">
                  <c:v>0.34909999999996971</c:v>
                </c:pt>
                <c:pt idx="6983">
                  <c:v>0.34914999999996971</c:v>
                </c:pt>
                <c:pt idx="6984">
                  <c:v>0.3491999999999697</c:v>
                </c:pt>
                <c:pt idx="6985">
                  <c:v>0.3492499999999697</c:v>
                </c:pt>
                <c:pt idx="6986">
                  <c:v>0.34929999999996969</c:v>
                </c:pt>
                <c:pt idx="6987">
                  <c:v>0.34934999999996968</c:v>
                </c:pt>
                <c:pt idx="6988">
                  <c:v>0.34939999999996968</c:v>
                </c:pt>
                <c:pt idx="6989">
                  <c:v>0.34944999999996967</c:v>
                </c:pt>
                <c:pt idx="6990">
                  <c:v>0.34949999999996967</c:v>
                </c:pt>
                <c:pt idx="6991">
                  <c:v>0.34954999999996966</c:v>
                </c:pt>
                <c:pt idx="6992">
                  <c:v>0.34959999999996966</c:v>
                </c:pt>
                <c:pt idx="6993">
                  <c:v>0.34964999999996965</c:v>
                </c:pt>
                <c:pt idx="6994">
                  <c:v>0.34969999999996965</c:v>
                </c:pt>
                <c:pt idx="6995">
                  <c:v>0.34974999999996964</c:v>
                </c:pt>
                <c:pt idx="6996">
                  <c:v>0.34979999999996964</c:v>
                </c:pt>
                <c:pt idx="6997">
                  <c:v>0.34984999999996963</c:v>
                </c:pt>
                <c:pt idx="6998">
                  <c:v>0.34989999999996962</c:v>
                </c:pt>
              </c:numCache>
            </c:numRef>
          </c:xVal>
          <c:yVal>
            <c:numRef>
              <c:f>Sheet2!$D$2:$D$7000</c:f>
              <c:numCache>
                <c:formatCode>General</c:formatCode>
                <c:ptCount val="6999"/>
                <c:pt idx="0">
                  <c:v>0</c:v>
                </c:pt>
                <c:pt idx="1">
                  <c:v>4.6177280362754369E-2</c:v>
                </c:pt>
                <c:pt idx="2">
                  <c:v>9.2329773540553661E-2</c:v>
                </c:pt>
                <c:pt idx="3">
                  <c:v>0.13843270577256334</c:v>
                </c:pt>
                <c:pt idx="4">
                  <c:v>0.18446133013885718</c:v>
                </c:pt>
                <c:pt idx="5">
                  <c:v>0.23039093996254367</c:v>
                </c:pt>
                <c:pt idx="6">
                  <c:v>0.27619688218990979</c:v>
                </c:pt>
                <c:pt idx="7">
                  <c:v>0.32185457074127455</c:v>
                </c:pt>
                <c:pt idx="8">
                  <c:v>0.36733949982525893</c:v>
                </c:pt>
                <c:pt idx="9">
                  <c:v>0.41262725720920046</c:v>
                </c:pt>
                <c:pt idx="10">
                  <c:v>0.45769353743846442</c:v>
                </c:pt>
                <c:pt idx="11">
                  <c:v>0.50251415499743102</c:v>
                </c:pt>
                <c:pt idx="12">
                  <c:v>0.54706505740497113</c:v>
                </c:pt>
                <c:pt idx="13">
                  <c:v>0.59132233823725899</c:v>
                </c:pt>
                <c:pt idx="14">
                  <c:v>0.63526225007080983</c:v>
                </c:pt>
                <c:pt idx="15">
                  <c:v>0.67886121733867366</c:v>
                </c:pt>
                <c:pt idx="16">
                  <c:v>0.72209584909276803</c:v>
                </c:pt>
                <c:pt idx="17">
                  <c:v>0.76494295166537651</c:v>
                </c:pt>
                <c:pt idx="18">
                  <c:v>0.80737954122290612</c:v>
                </c:pt>
                <c:pt idx="19">
                  <c:v>0.84938285620504472</c:v>
                </c:pt>
                <c:pt idx="20">
                  <c:v>0.89093036964253114</c:v>
                </c:pt>
                <c:pt idx="21">
                  <c:v>0.93199980134681415</c:v>
                </c:pt>
                <c:pt idx="22">
                  <c:v>0.97256912996494527</c:v>
                </c:pt>
                <c:pt idx="23">
                  <c:v>1.0126166048931298</c:v>
                </c:pt>
                <c:pt idx="24">
                  <c:v>1.052120758042431</c:v>
                </c:pt>
                <c:pt idx="25">
                  <c:v>1.0910604154502126</c:v>
                </c:pt>
                <c:pt idx="26">
                  <c:v>1.1294147087309798</c:v>
                </c:pt>
                <c:pt idx="27">
                  <c:v>1.1671630863603764</c:v>
                </c:pt>
                <c:pt idx="28">
                  <c:v>1.2042853247861829</c:v>
                </c:pt>
                <c:pt idx="29">
                  <c:v>1.2407615393602534</c:v>
                </c:pt>
                <c:pt idx="30">
                  <c:v>1.2765721950854345</c:v>
                </c:pt>
                <c:pt idx="31">
                  <c:v>1.3116981171716051</c:v>
                </c:pt>
                <c:pt idx="32">
                  <c:v>1.3461205013950845</c:v>
                </c:pt>
                <c:pt idx="33">
                  <c:v>1.3798209242557622</c:v>
                </c:pt>
                <c:pt idx="34">
                  <c:v>1.4127813529264144</c:v>
                </c:pt>
                <c:pt idx="35">
                  <c:v>1.4449841549887916</c:v>
                </c:pt>
                <c:pt idx="36">
                  <c:v>1.476412107951169</c:v>
                </c:pt>
                <c:pt idx="37">
                  <c:v>1.5070484085421807</c:v>
                </c:pt>
                <c:pt idx="38">
                  <c:v>1.5368766817758792</c:v>
                </c:pt>
                <c:pt idx="39">
                  <c:v>1.5658809897830837</c:v>
                </c:pt>
                <c:pt idx="40">
                  <c:v>1.5940458404042159</c:v>
                </c:pt>
                <c:pt idx="41">
                  <c:v>1.6213561955389477</c:v>
                </c:pt>
                <c:pt idx="42">
                  <c:v>1.6477974792481216</c:v>
                </c:pt>
                <c:pt idx="43">
                  <c:v>1.6733555856035403</c:v>
                </c:pt>
                <c:pt idx="44">
                  <c:v>1.6980168862813614</c:v>
                </c:pt>
                <c:pt idx="45">
                  <c:v>1.7217682378949717</c:v>
                </c:pt>
                <c:pt idx="46">
                  <c:v>1.7445969890633632</c:v>
                </c:pt>
                <c:pt idx="47">
                  <c:v>1.7664909872111734</c:v>
                </c:pt>
                <c:pt idx="48">
                  <c:v>1.7874385850967021</c:v>
                </c:pt>
                <c:pt idx="49">
                  <c:v>1.8074286470643712</c:v>
                </c:pt>
                <c:pt idx="50">
                  <c:v>1.8264505550182353</c:v>
                </c:pt>
                <c:pt idx="51">
                  <c:v>1.8444942141133136</c:v>
                </c:pt>
                <c:pt idx="52">
                  <c:v>1.8615500581616646</c:v>
                </c:pt>
                <c:pt idx="53">
                  <c:v>1.8776090547502813</c:v>
                </c:pt>
                <c:pt idx="54">
                  <c:v>1.8926627100680453</c:v>
                </c:pt>
                <c:pt idx="55">
                  <c:v>1.9067030734391386</c:v>
                </c:pt>
                <c:pt idx="56">
                  <c:v>1.9197227415604661</c:v>
                </c:pt>
                <c:pt idx="57">
                  <c:v>1.9317148624408165</c:v>
                </c:pt>
                <c:pt idx="58">
                  <c:v>1.9426731390396426</c:v>
                </c:pt>
                <c:pt idx="59">
                  <c:v>1.9525918326035123</c:v>
                </c:pt>
                <c:pt idx="60">
                  <c:v>1.9614657656984449</c:v>
                </c:pt>
                <c:pt idx="61">
                  <c:v>1.9692903249365201</c:v>
                </c:pt>
                <c:pt idx="62">
                  <c:v>1.9760614633953031</c:v>
                </c:pt>
                <c:pt idx="63">
                  <c:v>1.9817757027288154</c:v>
                </c:pt>
                <c:pt idx="64">
                  <c:v>1.9864301349689304</c:v>
                </c:pt>
                <c:pt idx="65">
                  <c:v>1.9900224240162612</c:v>
                </c:pt>
                <c:pt idx="66">
                  <c:v>1.9925508068197639</c:v>
                </c:pt>
                <c:pt idx="67">
                  <c:v>1.9940140942444611</c:v>
                </c:pt>
                <c:pt idx="68">
                  <c:v>1.9944116716268547</c:v>
                </c:pt>
                <c:pt idx="69">
                  <c:v>1.9937434990177711</c:v>
                </c:pt>
                <c:pt idx="70">
                  <c:v>1.9920101111125552</c:v>
                </c:pt>
                <c:pt idx="71">
                  <c:v>1.9892126168686952</c:v>
                </c:pt>
                <c:pt idx="72">
                  <c:v>1.9853526988111405</c:v>
                </c:pt>
                <c:pt idx="73">
                  <c:v>1.9804326120257372</c:v>
                </c:pt>
                <c:pt idx="74">
                  <c:v>1.974455182841383</c:v>
                </c:pt>
                <c:pt idx="75">
                  <c:v>1.9674238072016699</c:v>
                </c:pt>
                <c:pt idx="76">
                  <c:v>1.95934244872696</c:v>
                </c:pt>
                <c:pt idx="77">
                  <c:v>1.9502156364679957</c:v>
                </c:pt>
                <c:pt idx="78">
                  <c:v>1.9400484623523351</c:v>
                </c:pt>
                <c:pt idx="79">
                  <c:v>1.9288465783250484</c:v>
                </c:pt>
                <c:pt idx="80">
                  <c:v>1.9166161931852999</c:v>
                </c:pt>
                <c:pt idx="81">
                  <c:v>1.90336406912059</c:v>
                </c:pt>
                <c:pt idx="82">
                  <c:v>1.8890975179406084</c:v>
                </c:pt>
                <c:pt idx="83">
                  <c:v>1.8738243970128114</c:v>
                </c:pt>
                <c:pt idx="84">
                  <c:v>1.8575531049019895</c:v>
                </c:pt>
                <c:pt idx="85">
                  <c:v>1.8402925767162754</c:v>
                </c:pt>
                <c:pt idx="86">
                  <c:v>1.8220522791621763</c:v>
                </c:pt>
                <c:pt idx="87">
                  <c:v>1.8028422053113964</c:v>
                </c:pt>
                <c:pt idx="88">
                  <c:v>1.7826728690823601</c:v>
                </c:pt>
                <c:pt idx="89">
                  <c:v>1.7615552994395047</c:v>
                </c:pt>
                <c:pt idx="90">
                  <c:v>1.7395010343135713</c:v>
                </c:pt>
                <c:pt idx="91">
                  <c:v>1.716522114246263</c:v>
                </c:pt>
                <c:pt idx="92">
                  <c:v>1.6926310757628085</c:v>
                </c:pt>
                <c:pt idx="93">
                  <c:v>1.6678409444760955</c:v>
                </c:pt>
                <c:pt idx="94">
                  <c:v>1.6421652279262056</c:v>
                </c:pt>
                <c:pt idx="95">
                  <c:v>1.6156179081593096</c:v>
                </c:pt>
                <c:pt idx="96">
                  <c:v>1.5882134340500409</c:v>
                </c:pt>
                <c:pt idx="97">
                  <c:v>1.5599667133715873</c:v>
                </c:pt>
                <c:pt idx="98">
                  <c:v>1.5308931046178915</c:v>
                </c:pt>
                <c:pt idx="99">
                  <c:v>1.5010084085824851</c:v>
                </c:pt>
                <c:pt idx="100">
                  <c:v>1.4703288596986011</c:v>
                </c:pt>
                <c:pt idx="101">
                  <c:v>1.4388711171453594</c:v>
                </c:pt>
                <c:pt idx="102">
                  <c:v>1.4066522557249286</c:v>
                </c:pt>
                <c:pt idx="103">
                  <c:v>1.373689756515702</c:v>
                </c:pt>
                <c:pt idx="104">
                  <c:v>1.340001497306651</c:v>
                </c:pt>
                <c:pt idx="105">
                  <c:v>1.3056057428181207</c:v>
                </c:pt>
                <c:pt idx="106">
                  <c:v>1.270521134714472</c:v>
                </c:pt>
                <c:pt idx="107">
                  <c:v>1.2347666814140714</c:v>
                </c:pt>
                <c:pt idx="108">
                  <c:v>1.198361747702239</c:v>
                </c:pt>
                <c:pt idx="109">
                  <c:v>1.1613260441528834</c:v>
                </c:pt>
                <c:pt idx="110">
                  <c:v>1.1236796163646479</c:v>
                </c:pt>
                <c:pt idx="111">
                  <c:v>1.0854428340174942</c:v>
                </c:pt>
                <c:pt idx="112">
                  <c:v>1.0466363797557403</c:v>
                </c:pt>
                <c:pt idx="113">
                  <c:v>1.0072812379036837</c:v>
                </c:pt>
                <c:pt idx="114">
                  <c:v>0.96739868302000209</c:v>
                </c:pt>
                <c:pt idx="115">
                  <c:v>0.92701026829723543</c:v>
                </c:pt>
                <c:pt idx="116">
                  <c:v>0.88613781381272716</c:v>
                </c:pt>
                <c:pt idx="117">
                  <c:v>0.84480339463747534</c:v>
                </c:pt>
                <c:pt idx="118">
                  <c:v>0.80302932880943356</c:v>
                </c:pt>
                <c:pt idx="119">
                  <c:v>0.7608381651778684</c:v>
                </c:pt>
                <c:pt idx="120">
                  <c:v>0.71825267112544766</c:v>
                </c:pt>
                <c:pt idx="121">
                  <c:v>0.67529582017479772</c:v>
                </c:pt>
                <c:pt idx="122">
                  <c:v>0.63199077948634064</c:v>
                </c:pt>
                <c:pt idx="123">
                  <c:v>0.58836089725426155</c:v>
                </c:pt>
                <c:pt idx="124">
                  <c:v>0.54442969000752994</c:v>
                </c:pt>
                <c:pt idx="125">
                  <c:v>0.50022082982293636</c:v>
                </c:pt>
                <c:pt idx="126">
                  <c:v>0.45575813145715377</c:v>
                </c:pt>
                <c:pt idx="127">
                  <c:v>0.41106553940487944</c:v>
                </c:pt>
                <c:pt idx="128">
                  <c:v>0.36616711489015213</c:v>
                </c:pt>
                <c:pt idx="129">
                  <c:v>0.32108702279796958</c:v>
                </c:pt>
                <c:pt idx="130">
                  <c:v>0.27584951855336032</c:v>
                </c:pt>
                <c:pt idx="131">
                  <c:v>0.23047893495510491</c:v>
                </c:pt>
                <c:pt idx="132">
                  <c:v>0.18499966897130404</c:v>
                </c:pt>
                <c:pt idx="133">
                  <c:v>0.13943616850402213</c:v>
                </c:pt>
                <c:pt idx="134">
                  <c:v>9.3812919130257938E-2</c:v>
                </c:pt>
                <c:pt idx="135">
                  <c:v>4.8154430826478495E-2</c:v>
                </c:pt>
                <c:pt idx="136">
                  <c:v>2.4852246839860426E-3</c:v>
                </c:pt>
                <c:pt idx="137">
                  <c:v>-4.317018037762077E-2</c:v>
                </c:pt>
                <c:pt idx="138">
                  <c:v>-8.8787280891631779E-2</c:v>
                </c:pt>
                <c:pt idx="139">
                  <c:v>-0.13434160211280449</c:v>
                </c:pt>
                <c:pt idx="140">
                  <c:v>-0.17980871126608089</c:v>
                </c:pt>
                <c:pt idx="141">
                  <c:v>-0.2251642307682179</c:v>
                </c:pt>
                <c:pt idx="142">
                  <c:v>-0.27038385141511262</c:v>
                </c:pt>
                <c:pt idx="143">
                  <c:v>-0.31544334552761744</c:v>
                </c:pt>
                <c:pt idx="144">
                  <c:v>-0.36031858004868977</c:v>
                </c:pt>
                <c:pt idx="145">
                  <c:v>-0.40498552958472428</c:v>
                </c:pt>
                <c:pt idx="146">
                  <c:v>-0.44942028938396023</c:v>
                </c:pt>
                <c:pt idx="147">
                  <c:v>-0.49359908824489485</c:v>
                </c:pt>
                <c:pt idx="148">
                  <c:v>-0.53749830134766807</c:v>
                </c:pt>
                <c:pt idx="149">
                  <c:v>-0.58109446300143541</c:v>
                </c:pt>
                <c:pt idx="150">
                  <c:v>-0.62436427930078864</c:v>
                </c:pt>
                <c:pt idx="151">
                  <c:v>-0.66728464068433635</c:v>
                </c:pt>
                <c:pt idx="152">
                  <c:v>-0.70983263438861588</c:v>
                </c:pt>
                <c:pt idx="153">
                  <c:v>-0.751985556790569</c:v>
                </c:pt>
                <c:pt idx="154">
                  <c:v>-0.7937209256318658</c:v>
                </c:pt>
                <c:pt idx="155">
                  <c:v>-0.83501649211844797</c:v>
                </c:pt>
                <c:pt idx="156">
                  <c:v>-0.87585025288871088</c:v>
                </c:pt>
                <c:pt idx="157">
                  <c:v>-0.91620046184383708</c:v>
                </c:pt>
                <c:pt idx="158">
                  <c:v>-0.9560456418338612</c:v>
                </c:pt>
                <c:pt idx="159">
                  <c:v>-0.995364596193131</c:v>
                </c:pt>
                <c:pt idx="160">
                  <c:v>-1.0341364201189136</c:v>
                </c:pt>
                <c:pt idx="161">
                  <c:v>-1.0723405118869804</c:v>
                </c:pt>
                <c:pt idx="162">
                  <c:v>-1.1099565838981114</c:v>
                </c:pt>
                <c:pt idx="163">
                  <c:v>-1.146964673549524</c:v>
                </c:pt>
                <c:pt idx="164">
                  <c:v>-1.183345153925369</c:v>
                </c:pt>
                <c:pt idx="165">
                  <c:v>-1.2190787443005004</c:v>
                </c:pt>
                <c:pt idx="166">
                  <c:v>-1.254146520451858</c:v>
                </c:pt>
                <c:pt idx="167">
                  <c:v>-1.288529924771892</c:v>
                </c:pt>
                <c:pt idx="168">
                  <c:v>-1.3222107761785806</c:v>
                </c:pt>
                <c:pt idx="169">
                  <c:v>-1.3551712798166999</c:v>
                </c:pt>
                <c:pt idx="170">
                  <c:v>-1.387394036545115</c:v>
                </c:pt>
                <c:pt idx="171">
                  <c:v>-1.4188620522050033</c:v>
                </c:pt>
                <c:pt idx="172">
                  <c:v>-1.4495587466640159</c:v>
                </c:pt>
                <c:pt idx="173">
                  <c:v>-1.4794679626315215</c:v>
                </c:pt>
                <c:pt idx="174">
                  <c:v>-1.5085739742402107</c:v>
                </c:pt>
                <c:pt idx="175">
                  <c:v>-1.5368614953894526</c:v>
                </c:pt>
                <c:pt idx="176">
                  <c:v>-1.5643156878459421</c:v>
                </c:pt>
                <c:pt idx="177">
                  <c:v>-1.5909221690973046</c:v>
                </c:pt>
                <c:pt idx="178">
                  <c:v>-1.6166670199544639</c:v>
                </c:pt>
                <c:pt idx="179">
                  <c:v>-1.641536791898714</c:v>
                </c:pt>
                <c:pt idx="180">
                  <c:v>-1.665518514169591</c:v>
                </c:pt>
                <c:pt idx="181">
                  <c:v>-1.6885997005897644</c:v>
                </c:pt>
                <c:pt idx="182">
                  <c:v>-1.7107683561233331</c:v>
                </c:pt>
                <c:pt idx="183">
                  <c:v>-1.7320129831640418</c:v>
                </c:pt>
                <c:pt idx="184">
                  <c:v>-1.7523225875501045</c:v>
                </c:pt>
                <c:pt idx="185">
                  <c:v>-1.7716866843024426</c:v>
                </c:pt>
                <c:pt idx="186">
                  <c:v>-1.7900953030833309</c:v>
                </c:pt>
                <c:pt idx="187">
                  <c:v>-1.8075389933725821</c:v>
                </c:pt>
                <c:pt idx="188">
                  <c:v>-1.8240088293585466</c:v>
                </c:pt>
                <c:pt idx="189">
                  <c:v>-1.8394964145413955</c:v>
                </c:pt>
                <c:pt idx="190">
                  <c:v>-1.8539938860462746</c:v>
                </c:pt>
                <c:pt idx="191">
                  <c:v>-1.8674939186441029</c:v>
                </c:pt>
                <c:pt idx="192">
                  <c:v>-1.8799897284779483</c:v>
                </c:pt>
                <c:pt idx="193">
                  <c:v>-1.8914750764930597</c:v>
                </c:pt>
                <c:pt idx="194">
                  <c:v>-1.9019442715688211</c:v>
                </c:pt>
                <c:pt idx="195">
                  <c:v>-1.9113921733510357</c:v>
                </c:pt>
                <c:pt idx="196">
                  <c:v>-1.9198141947831293</c:v>
                </c:pt>
                <c:pt idx="197">
                  <c:v>-1.9272063043350247</c:v>
                </c:pt>
                <c:pt idx="198">
                  <c:v>-1.933565027928593</c:v>
                </c:pt>
                <c:pt idx="199">
                  <c:v>-1.938887450558777</c:v>
                </c:pt>
                <c:pt idx="200">
                  <c:v>-1.943171217609629</c:v>
                </c:pt>
                <c:pt idx="201">
                  <c:v>-1.9464145358646827</c:v>
                </c:pt>
                <c:pt idx="202">
                  <c:v>-1.9486161742112498</c:v>
                </c:pt>
                <c:pt idx="203">
                  <c:v>-1.9497754640383911</c:v>
                </c:pt>
                <c:pt idx="204">
                  <c:v>-1.9498922993284862</c:v>
                </c:pt>
                <c:pt idx="205">
                  <c:v>-1.9489671364424965</c:v>
                </c:pt>
                <c:pt idx="206">
                  <c:v>-1.9470009935991768</c:v>
                </c:pt>
                <c:pt idx="207">
                  <c:v>-1.9439954500486647</c:v>
                </c:pt>
                <c:pt idx="208">
                  <c:v>-1.9399526449410434</c:v>
                </c:pt>
                <c:pt idx="209">
                  <c:v>-1.9348752758906391</c:v>
                </c:pt>
                <c:pt idx="210">
                  <c:v>-1.9287665972369834</c:v>
                </c:pt>
                <c:pt idx="211">
                  <c:v>-1.9216304180035342</c:v>
                </c:pt>
                <c:pt idx="212">
                  <c:v>-1.9134710995554181</c:v>
                </c:pt>
                <c:pt idx="213">
                  <c:v>-1.9042935529576157</c:v>
                </c:pt>
                <c:pt idx="214">
                  <c:v>-1.8941032360351848</c:v>
                </c:pt>
                <c:pt idx="215">
                  <c:v>-1.8829061501372704</c:v>
                </c:pt>
                <c:pt idx="216">
                  <c:v>-1.8707088366068119</c:v>
                </c:pt>
                <c:pt idx="217">
                  <c:v>-1.8575183729580291</c:v>
                </c:pt>
                <c:pt idx="218">
                  <c:v>-1.8433423687639214</c:v>
                </c:pt>
                <c:pt idx="219">
                  <c:v>-1.8281889612561604</c:v>
                </c:pt>
                <c:pt idx="220">
                  <c:v>-1.8120668106399429</c:v>
                </c:pt>
                <c:pt idx="221">
                  <c:v>-1.794985095126497</c:v>
                </c:pt>
                <c:pt idx="222">
                  <c:v>-1.7769535056861003</c:v>
                </c:pt>
                <c:pt idx="223">
                  <c:v>-1.7579822405246266</c:v>
                </c:pt>
                <c:pt idx="224">
                  <c:v>-1.7380819992867798</c:v>
                </c:pt>
                <c:pt idx="225">
                  <c:v>-1.7172639769893161</c:v>
                </c:pt>
                <c:pt idx="226">
                  <c:v>-1.6955398576877259</c:v>
                </c:pt>
                <c:pt idx="227">
                  <c:v>-1.6729218078799639</c:v>
                </c:pt>
                <c:pt idx="228">
                  <c:v>-1.6494224696509727</c:v>
                </c:pt>
                <c:pt idx="229">
                  <c:v>-1.6250549535618921</c:v>
                </c:pt>
                <c:pt idx="230">
                  <c:v>-1.5998328312879639</c:v>
                </c:pt>
                <c:pt idx="231">
                  <c:v>-1.5737701280093004</c:v>
                </c:pt>
                <c:pt idx="232">
                  <c:v>-1.5468813145588023</c:v>
                </c:pt>
                <c:pt idx="233">
                  <c:v>-1.5191812993316569</c:v>
                </c:pt>
                <c:pt idx="234">
                  <c:v>-1.4906854199609532</c:v>
                </c:pt>
                <c:pt idx="235">
                  <c:v>-1.4614094347641118</c:v>
                </c:pt>
                <c:pt idx="236">
                  <c:v>-1.4313695139649161</c:v>
                </c:pt>
                <c:pt idx="237">
                  <c:v>-1.4005822306960707</c:v>
                </c:pt>
                <c:pt idx="238">
                  <c:v>-1.3690645517873294</c:v>
                </c:pt>
                <c:pt idx="239">
                  <c:v>-1.3368338283443493</c:v>
                </c:pt>
                <c:pt idx="240">
                  <c:v>-1.3039077861235333</c:v>
                </c:pt>
                <c:pt idx="241">
                  <c:v>-1.2703045157082387</c:v>
                </c:pt>
                <c:pt idx="242">
                  <c:v>-1.2360424624918473</c:v>
                </c:pt>
                <c:pt idx="243">
                  <c:v>-1.2011404164732575</c:v>
                </c:pt>
                <c:pt idx="244">
                  <c:v>-1.1656175018705137</c:v>
                </c:pt>
                <c:pt idx="245">
                  <c:v>-1.1294931665583414</c:v>
                </c:pt>
                <c:pt idx="246">
                  <c:v>-1.0927871713354564</c:v>
                </c:pt>
                <c:pt idx="247">
                  <c:v>-1.0555195790276382</c:v>
                </c:pt>
                <c:pt idx="248">
                  <c:v>-1.0177107434326038</c:v>
                </c:pt>
                <c:pt idx="249">
                  <c:v>-0.97938129811282093</c:v>
                </c:pt>
                <c:pt idx="250">
                  <c:v>-0.94055214504249041</c:v>
                </c:pt>
                <c:pt idx="251">
                  <c:v>-0.90124444311498131</c:v>
                </c:pt>
                <c:pt idx="252">
                  <c:v>-0.86147959651708572</c:v>
                </c:pt>
                <c:pt idx="253">
                  <c:v>-0.82127924297654431</c:v>
                </c:pt>
                <c:pt idx="254">
                  <c:v>-0.7806652418893294</c:v>
                </c:pt>
                <c:pt idx="255">
                  <c:v>-0.7396596623332623</c:v>
                </c:pt>
                <c:pt idx="256">
                  <c:v>-0.69828477097458352</c:v>
                </c:pt>
                <c:pt idx="257">
                  <c:v>-0.65656301987416166</c:v>
                </c:pt>
                <c:pt idx="258">
                  <c:v>-0.61451703420007298</c:v>
                </c:pt>
                <c:pt idx="259">
                  <c:v>-0.57216959985331073</c:v>
                </c:pt>
                <c:pt idx="260">
                  <c:v>-0.52954365101348155</c:v>
                </c:pt>
                <c:pt idx="261">
                  <c:v>-0.48666225761132081</c:v>
                </c:pt>
                <c:pt idx="262">
                  <c:v>-0.44354861273493712</c:v>
                </c:pt>
                <c:pt idx="263">
                  <c:v>-0.40022601997672524</c:v>
                </c:pt>
                <c:pt idx="264">
                  <c:v>-0.35671788072789212</c:v>
                </c:pt>
                <c:pt idx="265">
                  <c:v>-0.31304768142759143</c:v>
                </c:pt>
                <c:pt idx="266">
                  <c:v>-0.26923898077366493</c:v>
                </c:pt>
                <c:pt idx="267">
                  <c:v>-0.22531539690202385</c:v>
                </c:pt>
                <c:pt idx="268">
                  <c:v>-0.18130059454169184</c:v>
                </c:pt>
                <c:pt idx="269">
                  <c:v>-0.13721827215256008</c:v>
                </c:pt>
                <c:pt idx="270">
                  <c:v>-9.3092149052913215E-2</c:v>
                </c:pt>
                <c:pt idx="271">
                  <c:v>-4.8945952543761051E-2</c:v>
                </c:pt>
                <c:pt idx="272">
                  <c:v>-4.8034050370333037E-3</c:v>
                </c:pt>
                <c:pt idx="273">
                  <c:v>3.9311788805309E-2</c:v>
                </c:pt>
                <c:pt idx="274">
                  <c:v>8.3375954914243711E-2</c:v>
                </c:pt>
                <c:pt idx="275">
                  <c:v>0.12736546263168741</c:v>
                </c:pt>
                <c:pt idx="276">
                  <c:v>0.1712567374965393</c:v>
                </c:pt>
                <c:pt idx="277">
                  <c:v>0.21502627399180743</c:v>
                </c:pt>
                <c:pt idx="278">
                  <c:v>0.2586506482458294</c:v>
                </c:pt>
                <c:pt idx="279">
                  <c:v>0.30210653068069637</c:v>
                </c:pt>
                <c:pt idx="280">
                  <c:v>0.34537069860097847</c:v>
                </c:pt>
                <c:pt idx="281">
                  <c:v>0.38842004871589064</c:v>
                </c:pt>
                <c:pt idx="282">
                  <c:v>0.43123160958810669</c:v>
                </c:pt>
                <c:pt idx="283">
                  <c:v>0.47378255400243652</c:v>
                </c:pt>
                <c:pt idx="284">
                  <c:v>0.51605021124766304</c:v>
                </c:pt>
                <c:pt idx="285">
                  <c:v>0.55801207930485452</c:v>
                </c:pt>
                <c:pt idx="286">
                  <c:v>0.59964583693555951</c:v>
                </c:pt>
                <c:pt idx="287">
                  <c:v>0.64092935566332554</c:v>
                </c:pt>
                <c:pt idx="288">
                  <c:v>0.68184071164204352</c:v>
                </c:pt>
                <c:pt idx="289">
                  <c:v>0.72235819740471152</c:v>
                </c:pt>
                <c:pt idx="290">
                  <c:v>0.76246033348625941</c:v>
                </c:pt>
                <c:pt idx="291">
                  <c:v>0.80212587991414019</c:v>
                </c:pt>
                <c:pt idx="292">
                  <c:v>0.84133384756051943</c:v>
                </c:pt>
                <c:pt idx="293">
                  <c:v>0.88006350934990418</c:v>
                </c:pt>
                <c:pt idx="294">
                  <c:v>0.91829441131618983</c:v>
                </c:pt>
                <c:pt idx="295">
                  <c:v>0.9560063835031859</c:v>
                </c:pt>
                <c:pt idx="296">
                  <c:v>0.99317955070272668</c:v>
                </c:pt>
                <c:pt idx="297">
                  <c:v>1.0297943430246281</c:v>
                </c:pt>
                <c:pt idx="298">
                  <c:v>1.065831506292805</c:v>
                </c:pt>
                <c:pt idx="299">
                  <c:v>1.1012721122619709</c:v>
                </c:pt>
                <c:pt idx="300">
                  <c:v>1.1360975686494657</c:v>
                </c:pt>
                <c:pt idx="301">
                  <c:v>1.170289628976827</c:v>
                </c:pt>
                <c:pt idx="302">
                  <c:v>1.2038304022158688</c:v>
                </c:pt>
                <c:pt idx="303">
                  <c:v>1.236702362234098</c:v>
                </c:pt>
                <c:pt idx="304">
                  <c:v>1.2688883570344576</c:v>
                </c:pt>
                <c:pt idx="305">
                  <c:v>1.300371617784474</c:v>
                </c:pt>
                <c:pt idx="306">
                  <c:v>1.3311357676300002</c:v>
                </c:pt>
                <c:pt idx="307">
                  <c:v>1.3611648302889061</c:v>
                </c:pt>
                <c:pt idx="308">
                  <c:v>1.3904432384201399</c:v>
                </c:pt>
                <c:pt idx="309">
                  <c:v>1.4189558417637484</c:v>
                </c:pt>
                <c:pt idx="310">
                  <c:v>1.44668791504757</c:v>
                </c:pt>
                <c:pt idx="311">
                  <c:v>1.4736251656564188</c:v>
                </c:pt>
                <c:pt idx="312">
                  <c:v>1.4997537410597426</c:v>
                </c:pt>
                <c:pt idx="313">
                  <c:v>1.5250602359938665</c:v>
                </c:pt>
                <c:pt idx="314">
                  <c:v>1.549531699395045</c:v>
                </c:pt>
                <c:pt idx="315">
                  <c:v>1.5731556410797269</c:v>
                </c:pt>
                <c:pt idx="316">
                  <c:v>1.5959200381685545</c:v>
                </c:pt>
                <c:pt idx="317">
                  <c:v>1.6178133412507525</c:v>
                </c:pt>
                <c:pt idx="318">
                  <c:v>1.6388244802857395</c:v>
                </c:pt>
                <c:pt idx="319">
                  <c:v>1.6589428702389037</c:v>
                </c:pt>
                <c:pt idx="320">
                  <c:v>1.6781584164486758</c:v>
                </c:pt>
                <c:pt idx="321">
                  <c:v>1.6964615197221322</c:v>
                </c:pt>
                <c:pt idx="322">
                  <c:v>1.7138430811565586</c:v>
                </c:pt>
                <c:pt idx="323">
                  <c:v>1.7302945066845274</c:v>
                </c:pt>
                <c:pt idx="324">
                  <c:v>1.7458077113402122</c:v>
                </c:pt>
                <c:pt idx="325">
                  <c:v>1.7603751232448066</c:v>
                </c:pt>
                <c:pt idx="326">
                  <c:v>1.7739896873090784</c:v>
                </c:pt>
                <c:pt idx="327">
                  <c:v>1.7866448686512424</c:v>
                </c:pt>
                <c:pt idx="328">
                  <c:v>1.7983346557285025</c:v>
                </c:pt>
                <c:pt idx="329">
                  <c:v>1.8090535631807536</c:v>
                </c:pt>
                <c:pt idx="330">
                  <c:v>1.8187966343851172</c:v>
                </c:pt>
                <c:pt idx="331">
                  <c:v>1.8275594437201221</c:v>
                </c:pt>
                <c:pt idx="332">
                  <c:v>1.8353380985385264</c:v>
                </c:pt>
                <c:pt idx="333">
                  <c:v>1.8421292408479062</c:v>
                </c:pt>
                <c:pt idx="334">
                  <c:v>1.8479300486983365</c:v>
                </c:pt>
                <c:pt idx="335">
                  <c:v>1.8527382372766135</c:v>
                </c:pt>
                <c:pt idx="336">
                  <c:v>1.856552059706662</c:v>
                </c:pt>
                <c:pt idx="337">
                  <c:v>1.8593703075559105</c:v>
                </c:pt>
                <c:pt idx="338">
                  <c:v>1.8611923110475861</c:v>
                </c:pt>
                <c:pt idx="339">
                  <c:v>1.8620179389790534</c:v>
                </c:pt>
                <c:pt idx="340">
                  <c:v>1.8618475983464624</c:v>
                </c:pt>
                <c:pt idx="341">
                  <c:v>1.8606822336761537</c:v>
                </c:pt>
                <c:pt idx="342">
                  <c:v>1.858523326063414</c:v>
                </c:pt>
                <c:pt idx="343">
                  <c:v>1.8553728919193435</c:v>
                </c:pt>
                <c:pt idx="344">
                  <c:v>1.8512334814267604</c:v>
                </c:pt>
                <c:pt idx="345">
                  <c:v>1.84610817670621</c:v>
                </c:pt>
                <c:pt idx="346">
                  <c:v>1.8400005896933349</c:v>
                </c:pt>
                <c:pt idx="347">
                  <c:v>1.8329148597289799</c:v>
                </c:pt>
                <c:pt idx="348">
                  <c:v>1.8248556508636085</c:v>
                </c:pt>
                <c:pt idx="349">
                  <c:v>1.8158281488777233</c:v>
                </c:pt>
                <c:pt idx="350">
                  <c:v>1.8058380580201641</c:v>
                </c:pt>
                <c:pt idx="351">
                  <c:v>1.7948915974662958</c:v>
                </c:pt>
                <c:pt idx="352">
                  <c:v>1.7829954974982658</c:v>
                </c:pt>
                <c:pt idx="353">
                  <c:v>1.7701569954096419</c:v>
                </c:pt>
                <c:pt idx="354">
                  <c:v>1.7563838311369173</c:v>
                </c:pt>
                <c:pt idx="355">
                  <c:v>1.7416842426204853</c:v>
                </c:pt>
                <c:pt idx="356">
                  <c:v>1.7260669608978705</c:v>
                </c:pt>
                <c:pt idx="357">
                  <c:v>1.7095412049321179</c:v>
                </c:pt>
                <c:pt idx="358">
                  <c:v>1.6921166761783963</c:v>
                </c:pt>
                <c:pt idx="359">
                  <c:v>1.673803552892021</c:v>
                </c:pt>
                <c:pt idx="360">
                  <c:v>1.6546124841812269</c:v>
                </c:pt>
                <c:pt idx="361">
                  <c:v>1.6345545838081748</c:v>
                </c:pt>
                <c:pt idx="362">
                  <c:v>1.6136414237417904</c:v>
                </c:pt>
                <c:pt idx="363">
                  <c:v>1.5918850274661973</c:v>
                </c:pt>
                <c:pt idx="364">
                  <c:v>1.5692978630486114</c:v>
                </c:pt>
                <c:pt idx="365">
                  <c:v>1.5458928359707014</c:v>
                </c:pt>
                <c:pt idx="366">
                  <c:v>1.5216832817275567</c:v>
                </c:pt>
                <c:pt idx="367">
                  <c:v>1.496682958198511</c:v>
                </c:pt>
                <c:pt idx="368">
                  <c:v>1.4709060377942156</c:v>
                </c:pt>
                <c:pt idx="369">
                  <c:v>1.4443670993844386</c:v>
                </c:pt>
                <c:pt idx="370">
                  <c:v>1.4170811200112337</c:v>
                </c:pt>
                <c:pt idx="371">
                  <c:v>1.3890634663921912</c:v>
                </c:pt>
                <c:pt idx="372">
                  <c:v>1.3603298862186222</c:v>
                </c:pt>
                <c:pt idx="373">
                  <c:v>1.3308964992536216</c:v>
                </c:pt>
                <c:pt idx="374">
                  <c:v>1.300779788235076</c:v>
                </c:pt>
                <c:pt idx="375">
                  <c:v>1.2699965895887653</c:v>
                </c:pt>
                <c:pt idx="376">
                  <c:v>1.2385640839568379</c:v>
                </c:pt>
                <c:pt idx="377">
                  <c:v>1.2064997865469922</c:v>
                </c:pt>
                <c:pt idx="378">
                  <c:v>1.1738215373078389</c:v>
                </c:pt>
                <c:pt idx="379">
                  <c:v>1.1405474909359803</c:v>
                </c:pt>
                <c:pt idx="380">
                  <c:v>1.1066961067204342</c:v>
                </c:pt>
                <c:pt idx="381">
                  <c:v>1.0722861382301252</c:v>
                </c:pt>
                <c:pt idx="382">
                  <c:v>1.0373366228502339</c:v>
                </c:pt>
                <c:pt idx="383">
                  <c:v>1.001866871173295</c:v>
                </c:pt>
                <c:pt idx="384">
                  <c:v>0.96589645625096632</c:v>
                </c:pt>
                <c:pt idx="385">
                  <c:v>0.9294452027125325</c:v>
                </c:pt>
                <c:pt idx="386">
                  <c:v>0.89253317575619229</c:v>
                </c:pt>
                <c:pt idx="387">
                  <c:v>0.85518067001931697</c:v>
                </c:pt>
                <c:pt idx="388">
                  <c:v>0.81740819833388012</c:v>
                </c:pt>
                <c:pt idx="389">
                  <c:v>0.77923648037333493</c:v>
                </c:pt>
                <c:pt idx="390">
                  <c:v>0.74068643119728106</c:v>
                </c:pt>
                <c:pt idx="391">
                  <c:v>0.70177914970027266</c:v>
                </c:pt>
                <c:pt idx="392">
                  <c:v>0.66253590697122777</c:v>
                </c:pt>
                <c:pt idx="393">
                  <c:v>0.62297813456989137</c:v>
                </c:pt>
                <c:pt idx="394">
                  <c:v>0.58312741272685431</c:v>
                </c:pt>
                <c:pt idx="395">
                  <c:v>0.54300545847369741</c:v>
                </c:pt>
                <c:pt idx="396">
                  <c:v>0.50263411370982003</c:v>
                </c:pt>
                <c:pt idx="397">
                  <c:v>0.46203533321257662</c:v>
                </c:pt>
                <c:pt idx="398">
                  <c:v>0.42123117259733289</c:v>
                </c:pt>
                <c:pt idx="399">
                  <c:v>0.38024377623412481</c:v>
                </c:pt>
                <c:pt idx="400">
                  <c:v>0.33909536512756955</c:v>
                </c:pt>
                <c:pt idx="401">
                  <c:v>0.29780822476673435</c:v>
                </c:pt>
                <c:pt idx="402">
                  <c:v>0.25640469295163587</c:v>
                </c:pt>
                <c:pt idx="403">
                  <c:v>0.21490714760310325</c:v>
                </c:pt>
                <c:pt idx="404">
                  <c:v>0.17333799456268989</c:v>
                </c:pt>
                <c:pt idx="405">
                  <c:v>0.1317196553893577</c:v>
                </c:pt>
                <c:pt idx="406">
                  <c:v>9.0074555159609992E-2</c:v>
                </c:pt>
                <c:pt idx="407">
                  <c:v>4.8425110277798944E-2</c:v>
                </c:pt>
                <c:pt idx="408">
                  <c:v>6.793716303265418E-3</c:v>
                </c:pt>
                <c:pt idx="409">
                  <c:v>-3.4797264199005751E-2</c:v>
                </c:pt>
                <c:pt idx="410">
                  <c:v>-7.6325513777591558E-2</c:v>
                </c:pt>
                <c:pt idx="411">
                  <c:v>-0.1177687721770439</c:v>
                </c:pt>
                <c:pt idx="412">
                  <c:v>-0.1591048483769264</c:v>
                </c:pt>
                <c:pt idx="413">
                  <c:v>-0.20031163258092161</c:v>
                </c:pt>
                <c:pt idx="414">
                  <c:v>-0.24136710814944512</c:v>
                </c:pt>
                <c:pt idx="415">
                  <c:v>-0.28224936346929325</c:v>
                </c:pt>
                <c:pt idx="416">
                  <c:v>-0.32293660375386146</c:v>
                </c:pt>
                <c:pt idx="417">
                  <c:v>-0.36340716276751461</c:v>
                </c:pt>
                <c:pt idx="418">
                  <c:v>-0.40363951446777102</c:v>
                </c:pt>
                <c:pt idx="419">
                  <c:v>-0.44361228455894919</c:v>
                </c:pt>
                <c:pt idx="420">
                  <c:v>-0.48330426195106446</c:v>
                </c:pt>
                <c:pt idx="421">
                  <c:v>-0.52269441011774087</c:v>
                </c:pt>
                <c:pt idx="422">
                  <c:v>-0.56176187834702396</c:v>
                </c:pt>
                <c:pt idx="423">
                  <c:v>-0.60048601287901482</c:v>
                </c:pt>
                <c:pt idx="424">
                  <c:v>-0.63884636792432481</c:v>
                </c:pt>
                <c:pt idx="425">
                  <c:v>-0.67682271655740978</c:v>
                </c:pt>
                <c:pt idx="426">
                  <c:v>-0.71439506147895515</c:v>
                </c:pt>
                <c:pt idx="427">
                  <c:v>-0.75154364564148968</c:v>
                </c:pt>
                <c:pt idx="428">
                  <c:v>-0.78824896273257572</c:v>
                </c:pt>
                <c:pt idx="429">
                  <c:v>-0.82449176750992925</c:v>
                </c:pt>
                <c:pt idx="430">
                  <c:v>-0.86025308598296146</c:v>
                </c:pt>
                <c:pt idx="431">
                  <c:v>-0.89551422543530113</c:v>
                </c:pt>
                <c:pt idx="432">
                  <c:v>-0.9302567842829581</c:v>
                </c:pt>
                <c:pt idx="433">
                  <c:v>-0.9644626617628701</c:v>
                </c:pt>
                <c:pt idx="434">
                  <c:v>-0.99811406744670927</c:v>
                </c:pt>
                <c:pt idx="435">
                  <c:v>-1.0311935305748796</c:v>
                </c:pt>
                <c:pt idx="436">
                  <c:v>-1.0636839092057715</c:v>
                </c:pt>
                <c:pt idx="437">
                  <c:v>-1.0955683991754424</c:v>
                </c:pt>
                <c:pt idx="438">
                  <c:v>-1.1268305428629977</c:v>
                </c:pt>
                <c:pt idx="439">
                  <c:v>-1.1574542377570545</c:v>
                </c:pt>
                <c:pt idx="440">
                  <c:v>-1.1874237448187983</c:v>
                </c:pt>
                <c:pt idx="441">
                  <c:v>-1.2167236966372328</c:v>
                </c:pt>
                <c:pt idx="442">
                  <c:v>-1.2453391053723977</c:v>
                </c:pt>
                <c:pt idx="443">
                  <c:v>-1.2732553704823668</c:v>
                </c:pt>
                <c:pt idx="444">
                  <c:v>-1.3004582862300453</c:v>
                </c:pt>
                <c:pt idx="445">
                  <c:v>-1.3269340489658585</c:v>
                </c:pt>
                <c:pt idx="446">
                  <c:v>-1.3526692641825746</c:v>
                </c:pt>
                <c:pt idx="447">
                  <c:v>-1.3776509533386232</c:v>
                </c:pt>
                <c:pt idx="448">
                  <c:v>-1.4018665604464129</c:v>
                </c:pt>
                <c:pt idx="449">
                  <c:v>-1.4253039584222702</c:v>
                </c:pt>
                <c:pt idx="450">
                  <c:v>-1.4479514551947845</c:v>
                </c:pt>
                <c:pt idx="451">
                  <c:v>-1.4697977995684384</c:v>
                </c:pt>
                <c:pt idx="452">
                  <c:v>-1.4908321868395826</c:v>
                </c:pt>
                <c:pt idx="453">
                  <c:v>-1.5110442641619324</c:v>
                </c:pt>
                <c:pt idx="454">
                  <c:v>-1.5304241356589077</c:v>
                </c:pt>
                <c:pt idx="455">
                  <c:v>-1.5489623672802821</c:v>
                </c:pt>
                <c:pt idx="456">
                  <c:v>-1.5666499914007539</c:v>
                </c:pt>
                <c:pt idx="457">
                  <c:v>-1.5834785111581868</c:v>
                </c:pt>
                <c:pt idx="458">
                  <c:v>-1.5994399045294365</c:v>
                </c:pt>
                <c:pt idx="459">
                  <c:v>-1.6145266281417907</c:v>
                </c:pt>
                <c:pt idx="460">
                  <c:v>-1.6287316208182356</c:v>
                </c:pt>
                <c:pt idx="461">
                  <c:v>-1.6420483068548895</c:v>
                </c:pt>
                <c:pt idx="462">
                  <c:v>-1.6544705990290924</c:v>
                </c:pt>
                <c:pt idx="463">
                  <c:v>-1.6659929013368124</c:v>
                </c:pt>
                <c:pt idx="464">
                  <c:v>-1.676610111458148</c:v>
                </c:pt>
                <c:pt idx="465">
                  <c:v>-1.6863176229498902</c:v>
                </c:pt>
                <c:pt idx="466">
                  <c:v>-1.6951113271642304</c:v>
                </c:pt>
                <c:pt idx="467">
                  <c:v>-1.7029876148928864</c:v>
                </c:pt>
                <c:pt idx="468">
                  <c:v>-1.7099433777360309</c:v>
                </c:pt>
                <c:pt idx="469">
                  <c:v>-1.7159760091955918</c:v>
                </c:pt>
                <c:pt idx="470">
                  <c:v>-1.7210834054926401</c:v>
                </c:pt>
                <c:pt idx="471">
                  <c:v>-1.7252639661087148</c:v>
                </c:pt>
                <c:pt idx="472">
                  <c:v>-1.728516594051116</c:v>
                </c:pt>
                <c:pt idx="473">
                  <c:v>-1.7308406958423288</c:v>
                </c:pt>
                <c:pt idx="474">
                  <c:v>-1.7322361812338953</c:v>
                </c:pt>
                <c:pt idx="475">
                  <c:v>-1.7327034626452242</c:v>
                </c:pt>
                <c:pt idx="476">
                  <c:v>-1.7322434543279432</c:v>
                </c:pt>
                <c:pt idx="477">
                  <c:v>-1.7308575712565815</c:v>
                </c:pt>
                <c:pt idx="478">
                  <c:v>-1.7285477277465167</c:v>
                </c:pt>
                <c:pt idx="479">
                  <c:v>-1.725316335800239</c:v>
                </c:pt>
                <c:pt idx="480">
                  <c:v>-1.721166303183187</c:v>
                </c:pt>
                <c:pt idx="481">
                  <c:v>-1.7161010312305089</c:v>
                </c:pt>
                <c:pt idx="482">
                  <c:v>-1.7101244123862762</c:v>
                </c:pt>
                <c:pt idx="483">
                  <c:v>-1.703240827476822</c:v>
                </c:pt>
                <c:pt idx="484">
                  <c:v>-1.6954551427200077</c:v>
                </c:pt>
                <c:pt idx="485">
                  <c:v>-1.6867727064723868</c:v>
                </c:pt>
                <c:pt idx="486">
                  <c:v>-1.6771993457163445</c:v>
                </c:pt>
                <c:pt idx="487">
                  <c:v>-1.6667413622894833</c:v>
                </c:pt>
                <c:pt idx="488">
                  <c:v>-1.6554055288586076</c:v>
                </c:pt>
                <c:pt idx="489">
                  <c:v>-1.6431990846408469</c:v>
                </c:pt>
                <c:pt idx="490">
                  <c:v>-1.6301297308745584</c:v>
                </c:pt>
                <c:pt idx="491">
                  <c:v>-1.6162056260428153</c:v>
                </c:pt>
                <c:pt idx="492">
                  <c:v>-1.6014353808523998</c:v>
                </c:pt>
                <c:pt idx="493">
                  <c:v>-1.5858280529713487</c:v>
                </c:pt>
                <c:pt idx="494">
                  <c:v>-1.56939314152826</c:v>
                </c:pt>
                <c:pt idx="495">
                  <c:v>-1.5521405813766584</c:v>
                </c:pt>
                <c:pt idx="496">
                  <c:v>-1.5340807371278715</c:v>
                </c:pt>
                <c:pt idx="497">
                  <c:v>-1.5152243969559764</c:v>
                </c:pt>
                <c:pt idx="498">
                  <c:v>-1.4955827661785075</c:v>
                </c:pt>
                <c:pt idx="499">
                  <c:v>-1.4751674606167411</c:v>
                </c:pt>
                <c:pt idx="500">
                  <c:v>-1.4539904997394593</c:v>
                </c:pt>
                <c:pt idx="501">
                  <c:v>-1.4320642995942627</c:v>
                </c:pt>
                <c:pt idx="502">
                  <c:v>-1.4094016655305655</c:v>
                </c:pt>
                <c:pt idx="503">
                  <c:v>-1.386015784718543</c:v>
                </c:pt>
                <c:pt idx="504">
                  <c:v>-1.3619202184684041</c:v>
                </c:pt>
                <c:pt idx="505">
                  <c:v>-1.3371288943544635</c:v>
                </c:pt>
                <c:pt idx="506">
                  <c:v>-1.3116560981485943</c:v>
                </c:pt>
                <c:pt idx="507">
                  <c:v>-1.2855164655677489</c:v>
                </c:pt>
                <c:pt idx="508">
                  <c:v>-1.2587249738403004</c:v>
                </c:pt>
                <c:pt idx="509">
                  <c:v>-1.2312969330961121</c:v>
                </c:pt>
                <c:pt idx="510">
                  <c:v>-1.2032479775852716</c:v>
                </c:pt>
                <c:pt idx="511">
                  <c:v>-1.1745940567305515</c:v>
                </c:pt>
                <c:pt idx="512">
                  <c:v>-1.1453514260187354</c:v>
                </c:pt>
                <c:pt idx="513">
                  <c:v>-1.1155366377360278</c:v>
                </c:pt>
                <c:pt idx="514">
                  <c:v>-1.0851665315528627</c:v>
                </c:pt>
                <c:pt idx="515">
                  <c:v>-1.0542582249634553</c:v>
                </c:pt>
                <c:pt idx="516">
                  <c:v>-1.0228291035855954</c:v>
                </c:pt>
                <c:pt idx="517">
                  <c:v>-0.99089681132617036</c:v>
                </c:pt>
                <c:pt idx="518">
                  <c:v>-0.9584792404180249</c:v>
                </c:pt>
                <c:pt idx="519">
                  <c:v>-0.92559452133380582</c:v>
                </c:pt>
                <c:pt idx="520">
                  <c:v>-0.89226101258251189</c:v>
                </c:pt>
                <c:pt idx="521">
                  <c:v>-0.85849729039452927</c:v>
                </c:pt>
                <c:pt idx="522">
                  <c:v>-0.82432213830096046</c:v>
                </c:pt>
                <c:pt idx="523">
                  <c:v>-0.78975453661315242</c:v>
                </c:pt>
                <c:pt idx="524">
                  <c:v>-0.75481365180833904</c:v>
                </c:pt>
                <c:pt idx="525">
                  <c:v>-0.71951882582737192</c:v>
                </c:pt>
                <c:pt idx="526">
                  <c:v>-0.68388956529055545</c:v>
                </c:pt>
                <c:pt idx="527">
                  <c:v>-0.64794553063763816</c:v>
                </c:pt>
                <c:pt idx="528">
                  <c:v>-0.61170652519804525</c:v>
                </c:pt>
                <c:pt idx="529">
                  <c:v>-0.5751924841974787</c:v>
                </c:pt>
                <c:pt idx="530">
                  <c:v>-0.53842346370701244</c:v>
                </c:pt>
                <c:pt idx="531">
                  <c:v>-0.50141962954086727</c:v>
                </c:pt>
                <c:pt idx="532">
                  <c:v>-0.46420124610905578</c:v>
                </c:pt>
                <c:pt idx="533">
                  <c:v>-0.42678866523109371</c:v>
                </c:pt>
                <c:pt idx="534">
                  <c:v>-0.38920231491700691</c:v>
                </c:pt>
                <c:pt idx="535">
                  <c:v>-0.35146268812186149</c:v>
                </c:pt>
                <c:pt idx="536">
                  <c:v>-0.3135903314800641</c:v>
                </c:pt>
                <c:pt idx="537">
                  <c:v>-0.27560583402564826</c:v>
                </c:pt>
                <c:pt idx="538">
                  <c:v>-0.23752981590482858</c:v>
                </c:pt>
                <c:pt idx="539">
                  <c:v>-0.19938291708701483</c:v>
                </c:pt>
                <c:pt idx="540">
                  <c:v>-0.16118578608055317</c:v>
                </c:pt>
                <c:pt idx="541">
                  <c:v>-0.12295906865939205</c:v>
                </c:pt>
                <c:pt idx="542">
                  <c:v>-8.4723396606883217E-2</c:v>
                </c:pt>
                <c:pt idx="543">
                  <c:v>-4.6499376482916133E-2</c:v>
                </c:pt>
                <c:pt idx="544">
                  <c:v>-8.3075784205274283E-3</c:v>
                </c:pt>
                <c:pt idx="545">
                  <c:v>2.9831475041842914E-2</c:v>
                </c:pt>
                <c:pt idx="546">
                  <c:v>6.7897320086347079E-2</c:v>
                </c:pt>
                <c:pt idx="547">
                  <c:v>0.10586956269390657</c:v>
                </c:pt>
                <c:pt idx="548">
                  <c:v>0.14372788966849431</c:v>
                </c:pt>
                <c:pt idx="549">
                  <c:v>0.18145207960153442</c:v>
                </c:pt>
                <c:pt idx="550">
                  <c:v>0.21902201377043129</c:v>
                </c:pt>
                <c:pt idx="551">
                  <c:v>0.25641768696532585</c:v>
                </c:pt>
                <c:pt idx="552">
                  <c:v>0.29361921823817255</c:v>
                </c:pt>
                <c:pt idx="553">
                  <c:v>0.33060686156833297</c:v>
                </c:pt>
                <c:pt idx="554">
                  <c:v>0.36736101643889474</c:v>
                </c:pt>
                <c:pt idx="555">
                  <c:v>0.40386223831802603</c:v>
                </c:pt>
                <c:pt idx="556">
                  <c:v>0.44009124903967783</c:v>
                </c:pt>
                <c:pt idx="557">
                  <c:v>0.4760289470780662</c:v>
                </c:pt>
                <c:pt idx="558">
                  <c:v>0.51165641771039438</c:v>
                </c:pt>
                <c:pt idx="559">
                  <c:v>0.5469549430623768</c:v>
                </c:pt>
                <c:pt idx="560">
                  <c:v>0.58190601203115677</c:v>
                </c:pt>
                <c:pt idx="561">
                  <c:v>0.6164913300803303</c:v>
                </c:pt>
                <c:pt idx="562">
                  <c:v>0.65069282890182889</c:v>
                </c:pt>
                <c:pt idx="563">
                  <c:v>0.684492675939537</c:v>
                </c:pt>
                <c:pt idx="564">
                  <c:v>0.71787328376954718</c:v>
                </c:pt>
                <c:pt idx="565">
                  <c:v>0.75081731933209395</c:v>
                </c:pt>
                <c:pt idx="566">
                  <c:v>0.78330771301027802</c:v>
                </c:pt>
                <c:pt idx="567">
                  <c:v>0.81532766755077057</c:v>
                </c:pt>
                <c:pt idx="568">
                  <c:v>0.8468606668218025</c:v>
                </c:pt>
                <c:pt idx="569">
                  <c:v>0.87789048440383266</c:v>
                </c:pt>
                <c:pt idx="570">
                  <c:v>0.90840119200837399</c:v>
                </c:pt>
                <c:pt idx="571">
                  <c:v>0.93837716772060209</c:v>
                </c:pt>
                <c:pt idx="572">
                  <c:v>0.96780310406140291</c:v>
                </c:pt>
                <c:pt idx="573">
                  <c:v>0.99666401586470033</c:v>
                </c:pt>
                <c:pt idx="574">
                  <c:v>1.0249452479659542</c:v>
                </c:pt>
                <c:pt idx="575">
                  <c:v>1.0526324826978626</c:v>
                </c:pt>
                <c:pt idx="576">
                  <c:v>1.0797117471893998</c:v>
                </c:pt>
                <c:pt idx="577">
                  <c:v>1.1061694204644461</c:v>
                </c:pt>
                <c:pt idx="578">
                  <c:v>1.1319922403363616</c:v>
                </c:pt>
                <c:pt idx="579">
                  <c:v>1.1571673100950208</c:v>
                </c:pt>
                <c:pt idx="580">
                  <c:v>1.1816821049828761</c:v>
                </c:pt>
                <c:pt idx="581">
                  <c:v>1.2055244784568067</c:v>
                </c:pt>
                <c:pt idx="582">
                  <c:v>1.2286826682325909</c:v>
                </c:pt>
                <c:pt idx="583">
                  <c:v>1.2511453021089858</c:v>
                </c:pt>
                <c:pt idx="584">
                  <c:v>1.2729014035685136</c:v>
                </c:pt>
                <c:pt idx="585">
                  <c:v>1.2939403971521914</c:v>
                </c:pt>
                <c:pt idx="586">
                  <c:v>1.3142521136055552</c:v>
                </c:pt>
                <c:pt idx="587">
                  <c:v>1.3338267947934952</c:v>
                </c:pt>
                <c:pt idx="588">
                  <c:v>1.3526550983814969</c:v>
                </c:pt>
                <c:pt idx="589">
                  <c:v>1.3707281022810669</c:v>
                </c:pt>
                <c:pt idx="590">
                  <c:v>1.3880373088572304</c:v>
                </c:pt>
                <c:pt idx="591">
                  <c:v>1.4045746488961264</c:v>
                </c:pt>
                <c:pt idx="592">
                  <c:v>1.4203324853308676</c:v>
                </c:pt>
                <c:pt idx="593">
                  <c:v>1.4353036167239654</c:v>
                </c:pt>
                <c:pt idx="594">
                  <c:v>1.4494812805047554</c:v>
                </c:pt>
                <c:pt idx="595">
                  <c:v>1.4628591559604134</c:v>
                </c:pt>
                <c:pt idx="596">
                  <c:v>1.4754313669792625</c:v>
                </c:pt>
                <c:pt idx="597">
                  <c:v>1.4871924845452389</c:v>
                </c:pt>
                <c:pt idx="598">
                  <c:v>1.4981375289825096</c:v>
                </c:pt>
                <c:pt idx="599">
                  <c:v>1.5082619719493837</c:v>
                </c:pt>
                <c:pt idx="600">
                  <c:v>1.5175617381807844</c:v>
                </c:pt>
                <c:pt idx="601">
                  <c:v>1.5260332069787204</c:v>
                </c:pt>
                <c:pt idx="602">
                  <c:v>1.5336732134502848</c:v>
                </c:pt>
                <c:pt idx="603">
                  <c:v>1.5404790494929288</c:v>
                </c:pt>
                <c:pt idx="604">
                  <c:v>1.5464484645268062</c:v>
                </c:pt>
                <c:pt idx="605">
                  <c:v>1.5515796659742016</c:v>
                </c:pt>
                <c:pt idx="606">
                  <c:v>1.5558713194861584</c:v>
                </c:pt>
                <c:pt idx="607">
                  <c:v>1.559322548916569</c:v>
                </c:pt>
                <c:pt idx="608">
                  <c:v>1.5619329360441359</c:v>
                </c:pt>
                <c:pt idx="609">
                  <c:v>1.5637025200427535</c:v>
                </c:pt>
                <c:pt idx="610">
                  <c:v>1.5646317967009724</c:v>
                </c:pt>
                <c:pt idx="611">
                  <c:v>1.5647217173914103</c:v>
                </c:pt>
                <c:pt idx="612">
                  <c:v>1.5639736877910271</c:v>
                </c:pt>
                <c:pt idx="613">
                  <c:v>1.56238956635339</c:v>
                </c:pt>
                <c:pt idx="614">
                  <c:v>1.5599716625341558</c:v>
                </c:pt>
                <c:pt idx="615">
                  <c:v>1.5567227347711379</c:v>
                </c:pt>
                <c:pt idx="616">
                  <c:v>1.5526459882204724</c:v>
                </c:pt>
                <c:pt idx="617">
                  <c:v>1.5477450722505062</c:v>
                </c:pt>
                <c:pt idx="618">
                  <c:v>1.5420240776951974</c:v>
                </c:pt>
                <c:pt idx="619">
                  <c:v>1.5354875338689151</c:v>
                </c:pt>
                <c:pt idx="620">
                  <c:v>1.5281404053446845</c:v>
                </c:pt>
                <c:pt idx="621">
                  <c:v>1.5199880884980272</c:v>
                </c:pt>
                <c:pt idx="622">
                  <c:v>1.5110364078186902</c:v>
                </c:pt>
                <c:pt idx="623">
                  <c:v>1.5012916119926865</c:v>
                </c:pt>
                <c:pt idx="624">
                  <c:v>1.490760369757165</c:v>
                </c:pt>
                <c:pt idx="625">
                  <c:v>1.4794497655307992</c:v>
                </c:pt>
                <c:pt idx="626">
                  <c:v>1.4673672948224565</c:v>
                </c:pt>
                <c:pt idx="627">
                  <c:v>1.4545208594210557</c:v>
                </c:pt>
                <c:pt idx="628">
                  <c:v>1.4409187623696429</c:v>
                </c:pt>
                <c:pt idx="629">
                  <c:v>1.4265697027268025</c:v>
                </c:pt>
                <c:pt idx="630">
                  <c:v>1.4114827701186674</c:v>
                </c:pt>
                <c:pt idx="631">
                  <c:v>1.3956674390848898</c:v>
                </c:pt>
                <c:pt idx="632">
                  <c:v>1.3791335632220221</c:v>
                </c:pt>
                <c:pt idx="633">
                  <c:v>1.3618913691279193</c:v>
                </c:pt>
                <c:pt idx="634">
                  <c:v>1.3439514501508183</c:v>
                </c:pt>
                <c:pt idx="635">
                  <c:v>1.3253247599468934</c:v>
                </c:pt>
                <c:pt idx="636">
                  <c:v>1.3060226058501767</c:v>
                </c:pt>
                <c:pt idx="637">
                  <c:v>1.2860566420588211</c:v>
                </c:pt>
                <c:pt idx="638">
                  <c:v>1.2654388626418047</c:v>
                </c:pt>
                <c:pt idx="639">
                  <c:v>1.2441815943702228</c:v>
                </c:pt>
                <c:pt idx="640">
                  <c:v>1.2222974893774741</c:v>
                </c:pt>
                <c:pt idx="641">
                  <c:v>1.1997995176526657</c:v>
                </c:pt>
                <c:pt idx="642">
                  <c:v>1.1767009593716944</c:v>
                </c:pt>
                <c:pt idx="643">
                  <c:v>1.1530153970705266</c:v>
                </c:pt>
                <c:pt idx="644">
                  <c:v>1.1287567076652802</c:v>
                </c:pt>
                <c:pt idx="645">
                  <c:v>1.1039390543238088</c:v>
                </c:pt>
                <c:pt idx="646">
                  <c:v>1.0785768781935161</c:v>
                </c:pt>
                <c:pt idx="647">
                  <c:v>1.0526848899902728</c:v>
                </c:pt>
                <c:pt idx="648">
                  <c:v>1.0262780614533118</c:v>
                </c:pt>
                <c:pt idx="649">
                  <c:v>0.99937161667108165</c:v>
                </c:pt>
                <c:pt idx="650">
                  <c:v>0.97198102328308744</c:v>
                </c:pt>
                <c:pt idx="651">
                  <c:v>0.94412198356282051</c:v>
                </c:pt>
                <c:pt idx="652">
                  <c:v>0.91581042538692847</c:v>
                </c:pt>
                <c:pt idx="653">
                  <c:v>0.88706249309581886</c:v>
                </c:pt>
                <c:pt idx="654">
                  <c:v>0.85789453825098594</c:v>
                </c:pt>
                <c:pt idx="655">
                  <c:v>0.82832311029434447</c:v>
                </c:pt>
                <c:pt idx="656">
                  <c:v>0.79836494711493844</c:v>
                </c:pt>
                <c:pt idx="657">
                  <c:v>0.76803696552841993</c:v>
                </c:pt>
                <c:pt idx="658">
                  <c:v>0.73735625167473762</c:v>
                </c:pt>
                <c:pt idx="659">
                  <c:v>0.70634005133951006</c:v>
                </c:pt>
                <c:pt idx="660">
                  <c:v>0.67500576020459757</c:v>
                </c:pt>
                <c:pt idx="661">
                  <c:v>0.64337091403339364</c:v>
                </c:pt>
                <c:pt idx="662">
                  <c:v>0.61145317879643146</c:v>
                </c:pt>
                <c:pt idx="663">
                  <c:v>0.57927034074288164</c:v>
                </c:pt>
                <c:pt idx="664">
                  <c:v>0.54684029642352949</c:v>
                </c:pt>
                <c:pt idx="665">
                  <c:v>0.51418104267092812</c:v>
                </c:pt>
                <c:pt idx="666">
                  <c:v>0.48131066654227705</c:v>
                </c:pt>
                <c:pt idx="667">
                  <c:v>0.4482473352307898</c:v>
                </c:pt>
                <c:pt idx="668">
                  <c:v>0.41500928595109915</c:v>
                </c:pt>
                <c:pt idx="669">
                  <c:v>0.38161481580448792</c:v>
                </c:pt>
                <c:pt idx="670">
                  <c:v>0.34808227162950228</c:v>
                </c:pt>
                <c:pt idx="671">
                  <c:v>0.31443003984371853</c:v>
                </c:pt>
                <c:pt idx="672">
                  <c:v>0.28067653628225075</c:v>
                </c:pt>
                <c:pt idx="673">
                  <c:v>0.24684019603868645</c:v>
                </c:pt>
                <c:pt idx="674">
                  <c:v>0.21293946331412672</c:v>
                </c:pt>
                <c:pt idx="675">
                  <c:v>0.17899278127989282</c:v>
                </c:pt>
                <c:pt idx="676">
                  <c:v>0.14501858195959128</c:v>
                </c:pt>
                <c:pt idx="677">
                  <c:v>0.11103527613605901</c:v>
                </c:pt>
                <c:pt idx="678">
                  <c:v>7.7061243288834014E-2</c:v>
                </c:pt>
                <c:pt idx="679">
                  <c:v>4.3114821567628803E-2</c:v>
                </c:pt>
                <c:pt idx="680">
                  <c:v>9.2142978073531667E-3</c:v>
                </c:pt>
                <c:pt idx="681">
                  <c:v>-2.4622102409809776E-2</c:v>
                </c:pt>
                <c:pt idx="682">
                  <c:v>-5.837622463989256E-2</c:v>
                </c:pt>
                <c:pt idx="683">
                  <c:v>-9.202999540470147E-2</c:v>
                </c:pt>
                <c:pt idx="684">
                  <c:v>-0.12556543195617986</c:v>
                </c:pt>
                <c:pt idx="685">
                  <c:v>-0.15896465197215215</c:v>
                </c:pt>
                <c:pt idx="686">
                  <c:v>-0.19220988317825383</c:v>
                </c:pt>
                <c:pt idx="687">
                  <c:v>-0.22528347289079453</c:v>
                </c:pt>
                <c:pt idx="688">
                  <c:v>-0.25816789747536173</c:v>
                </c:pt>
                <c:pt idx="689">
                  <c:v>-0.29084577171610737</c:v>
                </c:pt>
                <c:pt idx="690">
                  <c:v>-0.32329985809059791</c:v>
                </c:pt>
                <c:pt idx="691">
                  <c:v>-0.35551307594529225</c:v>
                </c:pt>
                <c:pt idx="692">
                  <c:v>-0.38746851056667914</c:v>
                </c:pt>
                <c:pt idx="693">
                  <c:v>-0.41914942214323153</c:v>
                </c:pt>
                <c:pt idx="694">
                  <c:v>-0.45053925461339039</c:v>
                </c:pt>
                <c:pt idx="695">
                  <c:v>-0.4816216443948298</c:v>
                </c:pt>
                <c:pt idx="696">
                  <c:v>-0.51238042899040726</c:v>
                </c:pt>
                <c:pt idx="697">
                  <c:v>-0.5427996554661767</c:v>
                </c:pt>
                <c:pt idx="698">
                  <c:v>-0.5728635887970327</c:v>
                </c:pt>
                <c:pt idx="699">
                  <c:v>-0.60255672007552152</c:v>
                </c:pt>
                <c:pt idx="700">
                  <c:v>-0.63186377457956189</c:v>
                </c:pt>
                <c:pt idx="701">
                  <c:v>-0.66076971969479126</c:v>
                </c:pt>
                <c:pt idx="702">
                  <c:v>-0.68925977268740946</c:v>
                </c:pt>
                <c:pt idx="703">
                  <c:v>-0.71731940832348284</c:v>
                </c:pt>
                <c:pt idx="704">
                  <c:v>-0.74493436633071819</c:v>
                </c:pt>
                <c:pt idx="705">
                  <c:v>-0.77209065869887405</c:v>
                </c:pt>
                <c:pt idx="706">
                  <c:v>-0.7987745768150144</c:v>
                </c:pt>
                <c:pt idx="707">
                  <c:v>-0.82497269842995125</c:v>
                </c:pt>
                <c:pt idx="708">
                  <c:v>-0.85067189445232327</c:v>
                </c:pt>
                <c:pt idx="709">
                  <c:v>-0.87585933556680973</c:v>
                </c:pt>
                <c:pt idx="710">
                  <c:v>-0.90052249867316247</c:v>
                </c:pt>
                <c:pt idx="711">
                  <c:v>-0.92464917314277628</c:v>
                </c:pt>
                <c:pt idx="712">
                  <c:v>-0.94822746688967241</c:v>
                </c:pt>
                <c:pt idx="713">
                  <c:v>-0.97124581225285</c:v>
                </c:pt>
                <c:pt idx="714">
                  <c:v>-0.99369297168709336</c:v>
                </c:pt>
                <c:pt idx="715">
                  <c:v>-1.0155580432594122</c:v>
                </c:pt>
                <c:pt idx="716">
                  <c:v>-1.0368304659484484</c:v>
                </c:pt>
                <c:pt idx="717">
                  <c:v>-1.0575000247442332</c:v>
                </c:pt>
                <c:pt idx="718">
                  <c:v>-1.0775568555458648</c:v>
                </c:pt>
                <c:pt idx="719">
                  <c:v>-1.0969914498547422</c:v>
                </c:pt>
                <c:pt idx="720">
                  <c:v>-1.1157946592611454</c:v>
                </c:pt>
                <c:pt idx="721">
                  <c:v>-1.1339576997220446</c:v>
                </c:pt>
                <c:pt idx="722">
                  <c:v>-1.1514721556281682</c:v>
                </c:pt>
                <c:pt idx="723">
                  <c:v>-1.1683299836584495</c:v>
                </c:pt>
                <c:pt idx="724">
                  <c:v>-1.1845235164201435</c:v>
                </c:pt>
                <c:pt idx="725">
                  <c:v>-1.2000454658729716</c:v>
                </c:pt>
                <c:pt idx="726">
                  <c:v>-1.2148889265358114</c:v>
                </c:pt>
                <c:pt idx="727">
                  <c:v>-1.2290473784745841</c:v>
                </c:pt>
                <c:pt idx="728">
                  <c:v>-1.2425146900700734</c:v>
                </c:pt>
                <c:pt idx="729">
                  <c:v>-1.2552851205645807</c:v>
                </c:pt>
                <c:pt idx="730">
                  <c:v>-1.2673533223864335</c:v>
                </c:pt>
                <c:pt idx="731">
                  <c:v>-1.2787143432514618</c:v>
                </c:pt>
                <c:pt idx="732">
                  <c:v>-1.2893636280407477</c:v>
                </c:pt>
                <c:pt idx="733">
                  <c:v>-1.2992970204539986</c:v>
                </c:pt>
                <c:pt idx="734">
                  <c:v>-1.3085107644381169</c:v>
                </c:pt>
                <c:pt idx="735">
                  <c:v>-1.3170015053905577</c:v>
                </c:pt>
                <c:pt idx="736">
                  <c:v>-1.3247662911373106</c:v>
                </c:pt>
                <c:pt idx="737">
                  <c:v>-1.3318025726853615</c:v>
                </c:pt>
                <c:pt idx="738">
                  <c:v>-1.3381082047496853</c:v>
                </c:pt>
                <c:pt idx="739">
                  <c:v>-1.3436814460549453</c:v>
                </c:pt>
                <c:pt idx="740">
                  <c:v>-1.3485209594121372</c:v>
                </c:pt>
                <c:pt idx="741">
                  <c:v>-1.3526258115706482</c:v>
                </c:pt>
                <c:pt idx="742">
                  <c:v>-1.3559954728462069</c:v>
                </c:pt>
                <c:pt idx="743">
                  <c:v>-1.3586298165254327</c:v>
                </c:pt>
                <c:pt idx="744">
                  <c:v>-1.360529118047761</c:v>
                </c:pt>
                <c:pt idx="745">
                  <c:v>-1.3616940539656159</c:v>
                </c:pt>
                <c:pt idx="746">
                  <c:v>-1.3621257006839358</c:v>
                </c:pt>
                <c:pt idx="747">
                  <c:v>-1.3618255329801241</c:v>
                </c:pt>
                <c:pt idx="748">
                  <c:v>-1.3607954223057865</c:v>
                </c:pt>
                <c:pt idx="749">
                  <c:v>-1.3590376348715698</c:v>
                </c:pt>
                <c:pt idx="750">
                  <c:v>-1.3565548295166976</c:v>
                </c:pt>
                <c:pt idx="751">
                  <c:v>-1.353350055364777</c:v>
                </c:pt>
                <c:pt idx="752">
                  <c:v>-1.3494267492676519</c:v>
                </c:pt>
                <c:pt idx="753">
                  <c:v>-1.3447887330392017</c:v>
                </c:pt>
                <c:pt idx="754">
                  <c:v>-1.3394402104809982</c:v>
                </c:pt>
                <c:pt idx="755">
                  <c:v>-1.3333857642020068</c:v>
                </c:pt>
                <c:pt idx="756">
                  <c:v>-1.3266303522344511</c:v>
                </c:pt>
                <c:pt idx="757">
                  <c:v>-1.3191793044482438</c:v>
                </c:pt>
                <c:pt idx="758">
                  <c:v>-1.3110383187663537</c:v>
                </c:pt>
                <c:pt idx="759">
                  <c:v>-1.3022134571836501</c:v>
                </c:pt>
                <c:pt idx="760">
                  <c:v>-1.2927111415919355</c:v>
                </c:pt>
                <c:pt idx="761">
                  <c:v>-1.2825381494137957</c:v>
                </c:pt>
                <c:pt idx="762">
                  <c:v>-1.2717016090482389</c:v>
                </c:pt>
                <c:pt idx="763">
                  <c:v>-1.2602089951309647</c:v>
                </c:pt>
                <c:pt idx="764">
                  <c:v>-1.2480681236124087</c:v>
                </c:pt>
                <c:pt idx="765">
                  <c:v>-1.235287146656632</c:v>
                </c:pt>
                <c:pt idx="766">
                  <c:v>-1.2218745473643224</c:v>
                </c:pt>
                <c:pt idx="767">
                  <c:v>-1.2078391343232773</c:v>
                </c:pt>
                <c:pt idx="768">
                  <c:v>-1.1931900359897081</c:v>
                </c:pt>
                <c:pt idx="769">
                  <c:v>-1.1779366949039798</c:v>
                </c:pt>
                <c:pt idx="770">
                  <c:v>-1.1620888617442819</c:v>
                </c:pt>
                <c:pt idx="771">
                  <c:v>-1.1456565892220147</c:v>
                </c:pt>
                <c:pt idx="772">
                  <c:v>-1.1286502258225553</c:v>
                </c:pt>
                <c:pt idx="773">
                  <c:v>-1.1110804093953461</c:v>
                </c:pt>
                <c:pt idx="774">
                  <c:v>-1.0929580605971507</c:v>
                </c:pt>
                <c:pt idx="775">
                  <c:v>-1.0742943761925006</c:v>
                </c:pt>
                <c:pt idx="776">
                  <c:v>-1.055100822215439</c:v>
                </c:pt>
                <c:pt idx="777">
                  <c:v>-1.035389126996626</c:v>
                </c:pt>
                <c:pt idx="778">
                  <c:v>-1.0151712740601002</c:v>
                </c:pt>
                <c:pt idx="779">
                  <c:v>-0.99445949489387586</c:v>
                </c:pt>
                <c:pt idx="780">
                  <c:v>-0.97326626159880991</c:v>
                </c:pt>
                <c:pt idx="781">
                  <c:v>-0.95160427942004944</c:v>
                </c:pt>
                <c:pt idx="782">
                  <c:v>-0.92948647916554772</c:v>
                </c:pt>
                <c:pt idx="783">
                  <c:v>-0.9069260095161894</c:v>
                </c:pt>
                <c:pt idx="784">
                  <c:v>-0.88393622923199833</c:v>
                </c:pt>
                <c:pt idx="785">
                  <c:v>-0.86053069925914472</c:v>
                </c:pt>
                <c:pt idx="786">
                  <c:v>-0.83672317474229529</c:v>
                </c:pt>
                <c:pt idx="787">
                  <c:v>-0.81252759694711307</c:v>
                </c:pt>
                <c:pt idx="788">
                  <c:v>-0.78795808509756227</c:v>
                </c:pt>
                <c:pt idx="789">
                  <c:v>-0.76302892813282841</c:v>
                </c:pt>
                <c:pt idx="790">
                  <c:v>-0.73775457638870745</c:v>
                </c:pt>
                <c:pt idx="791">
                  <c:v>-0.71214963320821845</c:v>
                </c:pt>
                <c:pt idx="792">
                  <c:v>-0.68622884648643123</c:v>
                </c:pt>
                <c:pt idx="793">
                  <c:v>-0.66000710015429398</c:v>
                </c:pt>
                <c:pt idx="794">
                  <c:v>-0.63349940560650353</c:v>
                </c:pt>
                <c:pt idx="795">
                  <c:v>-0.60672089307827859</c:v>
                </c:pt>
                <c:pt idx="796">
                  <c:v>-0.57968680297603759</c:v>
                </c:pt>
                <c:pt idx="797">
                  <c:v>-0.55241247716700159</c:v>
                </c:pt>
                <c:pt idx="798">
                  <c:v>-0.5249133502326313</c:v>
                </c:pt>
                <c:pt idx="799">
                  <c:v>-0.49720494069101095</c:v>
                </c:pt>
                <c:pt idx="800">
                  <c:v>-0.46930284219308516</c:v>
                </c:pt>
                <c:pt idx="801">
                  <c:v>-0.441222714697868</c:v>
                </c:pt>
                <c:pt idx="802">
                  <c:v>-0.41298027563156225</c:v>
                </c:pt>
                <c:pt idx="803">
                  <c:v>-0.38459129103563905</c:v>
                </c:pt>
                <c:pt idx="804">
                  <c:v>-0.35607156670892015</c:v>
                </c:pt>
                <c:pt idx="805">
                  <c:v>-0.32743693934859286</c:v>
                </c:pt>
                <c:pt idx="806">
                  <c:v>-0.29870326769524569</c:v>
                </c:pt>
                <c:pt idx="807">
                  <c:v>-0.26988642368681093</c:v>
                </c:pt>
                <c:pt idx="808">
                  <c:v>-0.24100228362648102</c:v>
                </c:pt>
                <c:pt idx="809">
                  <c:v>-0.21206671936944976</c:v>
                </c:pt>
                <c:pt idx="810">
                  <c:v>-0.18309558953346627</c:v>
                </c:pt>
                <c:pt idx="811">
                  <c:v>-0.1541047307381066</c:v>
                </c:pt>
                <c:pt idx="812">
                  <c:v>-0.1251099488775822</c:v>
                </c:pt>
                <c:pt idx="813">
                  <c:v>-9.6127010432007665E-2</c:v>
                </c:pt>
                <c:pt idx="814">
                  <c:v>-6.717163382186353E-2</c:v>
                </c:pt>
                <c:pt idx="815">
                  <c:v>-3.8259480810506008E-2</c:v>
                </c:pt>
                <c:pt idx="816">
                  <c:v>-9.4061479594051978E-3</c:v>
                </c:pt>
                <c:pt idx="817">
                  <c:v>1.9372841859164325E-2</c:v>
                </c:pt>
                <c:pt idx="818">
                  <c:v>4.8062047887300063E-2</c:v>
                </c:pt>
                <c:pt idx="819">
                  <c:v>7.6646119839960059E-2</c:v>
                </c:pt>
                <c:pt idx="820">
                  <c:v>0.10510980619213239</c:v>
                </c:pt>
                <c:pt idx="821">
                  <c:v>0.13343796239023875</c:v>
                </c:pt>
                <c:pt idx="822">
                  <c:v>0.16161555898324842</c:v>
                </c:pt>
                <c:pt idx="823">
                  <c:v>0.18962768966916177</c:v>
                </c:pt>
                <c:pt idx="824">
                  <c:v>0.21745957925244441</c:v>
                </c:pt>
                <c:pt idx="825">
                  <c:v>0.24509659150820873</c:v>
                </c:pt>
                <c:pt idx="826">
                  <c:v>0.27252423694884931</c:v>
                </c:pt>
                <c:pt idx="827">
                  <c:v>0.29972818048899708</c:v>
                </c:pt>
                <c:pt idx="828">
                  <c:v>0.32669424900472421</c:v>
                </c:pt>
                <c:pt idx="829">
                  <c:v>0.35340843878293104</c:v>
                </c:pt>
                <c:pt idx="830">
                  <c:v>0.37985692285701411</c:v>
                </c:pt>
                <c:pt idx="831">
                  <c:v>0.40602605822489202</c:v>
                </c:pt>
                <c:pt idx="832">
                  <c:v>0.43190239294562249</c:v>
                </c:pt>
                <c:pt idx="833">
                  <c:v>0.4574726731108727</c:v>
                </c:pt>
                <c:pt idx="834">
                  <c:v>0.48272384968758758</c:v>
                </c:pt>
                <c:pt idx="835">
                  <c:v>0.50764308522832302</c:v>
                </c:pt>
                <c:pt idx="836">
                  <c:v>0.53221776044572988</c:v>
                </c:pt>
                <c:pt idx="837">
                  <c:v>0.556435480647827</c:v>
                </c:pt>
                <c:pt idx="838">
                  <c:v>0.58028408203072945</c:v>
                </c:pt>
                <c:pt idx="839">
                  <c:v>0.60375163782563923</c:v>
                </c:pt>
                <c:pt idx="840">
                  <c:v>0.62682646429693789</c:v>
                </c:pt>
                <c:pt idx="841">
                  <c:v>0.64949712658839642</c:v>
                </c:pt>
                <c:pt idx="842">
                  <c:v>0.6717524444145031</c:v>
                </c:pt>
                <c:pt idx="843">
                  <c:v>0.69358149759409926</c:v>
                </c:pt>
                <c:pt idx="844">
                  <c:v>0.71497363142356485</c:v>
                </c:pt>
                <c:pt idx="845">
                  <c:v>0.73591846188689591</c:v>
                </c:pt>
                <c:pt idx="846">
                  <c:v>0.75640588070012638</c:v>
                </c:pt>
                <c:pt idx="847">
                  <c:v>0.77642606018763716</c:v>
                </c:pt>
                <c:pt idx="848">
                  <c:v>0.79596945798800633</c:v>
                </c:pt>
                <c:pt idx="849">
                  <c:v>0.81502682158714457</c:v>
                </c:pt>
                <c:pt idx="850">
                  <c:v>0.83358919267658271</c:v>
                </c:pt>
                <c:pt idx="851">
                  <c:v>0.85164791133485584</c:v>
                </c:pt>
                <c:pt idx="852">
                  <c:v>0.86919462003006909</c:v>
                </c:pt>
                <c:pt idx="853">
                  <c:v>0.88622126744180152</c:v>
                </c:pt>
                <c:pt idx="854">
                  <c:v>0.90272011210063408</c:v>
                </c:pt>
                <c:pt idx="855">
                  <c:v>0.91868372584370261</c:v>
                </c:pt>
                <c:pt idx="856">
                  <c:v>0.9341049970847326</c:v>
                </c:pt>
                <c:pt idx="857">
                  <c:v>0.94897713389724081</c:v>
                </c:pt>
                <c:pt idx="858">
                  <c:v>0.96329366690952178</c:v>
                </c:pt>
                <c:pt idx="859">
                  <c:v>0.97704845201033175</c:v>
                </c:pt>
                <c:pt idx="860">
                  <c:v>0.99023567286415959</c:v>
                </c:pt>
                <c:pt idx="861">
                  <c:v>1.0028498432351505</c:v>
                </c:pt>
                <c:pt idx="862">
                  <c:v>1.0148858091188577</c:v>
                </c:pt>
                <c:pt idx="863">
                  <c:v>1.0263387506810628</c:v>
                </c:pt>
                <c:pt idx="864">
                  <c:v>1.0372041840030957</c:v>
                </c:pt>
                <c:pt idx="865">
                  <c:v>1.0474779626331019</c:v>
                </c:pt>
                <c:pt idx="866">
                  <c:v>1.057156278942921</c:v>
                </c:pt>
                <c:pt idx="867">
                  <c:v>1.0662356652902569</c:v>
                </c:pt>
                <c:pt idx="868">
                  <c:v>1.0747129949859899</c:v>
                </c:pt>
                <c:pt idx="869">
                  <c:v>1.0825854830665977</c:v>
                </c:pt>
                <c:pt idx="870">
                  <c:v>1.0898506868717017</c:v>
                </c:pt>
                <c:pt idx="871">
                  <c:v>1.096506506426965</c:v>
                </c:pt>
                <c:pt idx="872">
                  <c:v>1.1025511846325466</c:v>
                </c:pt>
                <c:pt idx="873">
                  <c:v>1.1079833072576188</c:v>
                </c:pt>
                <c:pt idx="874">
                  <c:v>1.1128018027413134</c:v>
                </c:pt>
                <c:pt idx="875">
                  <c:v>1.1170059418008318</c:v>
                </c:pt>
                <c:pt idx="876">
                  <c:v>1.1205953368473631</c:v>
                </c:pt>
                <c:pt idx="877">
                  <c:v>1.1235699412106639</c:v>
                </c:pt>
                <c:pt idx="878">
                  <c:v>1.1259300481732686</c:v>
                </c:pt>
                <c:pt idx="879">
                  <c:v>1.1276762898153083</c:v>
                </c:pt>
                <c:pt idx="880">
                  <c:v>1.1288096356711721</c:v>
                </c:pt>
                <c:pt idx="881">
                  <c:v>1.1293313911991816</c:v>
                </c:pt>
                <c:pt idx="882">
                  <c:v>1.1292431960657239</c:v>
                </c:pt>
                <c:pt idx="883">
                  <c:v>1.1285470222452414</c:v>
                </c:pt>
                <c:pt idx="884">
                  <c:v>1.127245171937667</c:v>
                </c:pt>
                <c:pt idx="885">
                  <c:v>1.1253402753050068</c:v>
                </c:pt>
                <c:pt idx="886">
                  <c:v>1.1228352880287631</c:v>
                </c:pt>
                <c:pt idx="887">
                  <c:v>1.1197334886901569</c:v>
                </c:pt>
                <c:pt idx="888">
                  <c:v>1.1160384759750022</c:v>
                </c:pt>
                <c:pt idx="889">
                  <c:v>1.1117541657054284</c:v>
                </c:pt>
                <c:pt idx="890">
                  <c:v>1.1068847877004704</c:v>
                </c:pt>
                <c:pt idx="891">
                  <c:v>1.1014348824678459</c:v>
                </c:pt>
                <c:pt idx="892">
                  <c:v>1.0954092977292769</c:v>
                </c:pt>
                <c:pt idx="893">
                  <c:v>1.0888131847817031</c:v>
                </c:pt>
                <c:pt idx="894">
                  <c:v>1.0816519946970065</c:v>
                </c:pt>
                <c:pt idx="895">
                  <c:v>1.0739314743627473</c:v>
                </c:pt>
                <c:pt idx="896">
                  <c:v>1.0656576623666985</c:v>
                </c:pt>
                <c:pt idx="897">
                  <c:v>1.0568368847278746</c:v>
                </c:pt>
                <c:pt idx="898">
                  <c:v>1.0474757504769341</c:v>
                </c:pt>
                <c:pt idx="899">
                  <c:v>1.0375811470889289</c:v>
                </c:pt>
                <c:pt idx="900">
                  <c:v>1.0271602357713228</c:v>
                </c:pt>
                <c:pt idx="901">
                  <c:v>1.0162204466104747</c:v>
                </c:pt>
                <c:pt idx="902">
                  <c:v>1.0047694735796353</c:v>
                </c:pt>
                <c:pt idx="903">
                  <c:v>0.99281526941179932</c:v>
                </c:pt>
                <c:pt idx="904">
                  <c:v>0.98036604034061903</c:v>
                </c:pt>
                <c:pt idx="905">
                  <c:v>0.96743024071280936</c:v>
                </c:pt>
                <c:pt idx="906">
                  <c:v>0.95401656747548147</c:v>
                </c:pt>
                <c:pt idx="907">
                  <c:v>0.94013395454184079</c:v>
                </c:pt>
                <c:pt idx="908">
                  <c:v>0.92579156703891108</c:v>
                </c:pt>
                <c:pt idx="909">
                  <c:v>0.9109987954407911</c:v>
                </c:pt>
                <c:pt idx="910">
                  <c:v>0.89576524959123027</c:v>
                </c:pt>
                <c:pt idx="911">
                  <c:v>0.88010075261916743</c:v>
                </c:pt>
                <c:pt idx="912">
                  <c:v>0.86401533475104875</c:v>
                </c:pt>
                <c:pt idx="913">
                  <c:v>0.84751922702379656</c:v>
                </c:pt>
                <c:pt idx="914">
                  <c:v>0.83062285490221976</c:v>
                </c:pt>
                <c:pt idx="915">
                  <c:v>0.81333683180490013</c:v>
                </c:pt>
                <c:pt idx="916">
                  <c:v>0.79567195254241574</c:v>
                </c:pt>
                <c:pt idx="917">
                  <c:v>0.77763918667201348</c:v>
                </c:pt>
                <c:pt idx="918">
                  <c:v>0.7592496717726962</c:v>
                </c:pt>
                <c:pt idx="919">
                  <c:v>0.74051470664483887</c:v>
                </c:pt>
                <c:pt idx="920">
                  <c:v>0.72144574443848375</c:v>
                </c:pt>
                <c:pt idx="921">
                  <c:v>0.70205438571438372</c:v>
                </c:pt>
                <c:pt idx="922">
                  <c:v>0.68235237144206118</c:v>
                </c:pt>
                <c:pt idx="923">
                  <c:v>0.66235157593898564</c:v>
                </c:pt>
                <c:pt idx="924">
                  <c:v>0.64206399975519646</c:v>
                </c:pt>
                <c:pt idx="925">
                  <c:v>0.62150176250750977</c:v>
                </c:pt>
                <c:pt idx="926">
                  <c:v>0.60067709566767413</c:v>
                </c:pt>
                <c:pt idx="927">
                  <c:v>0.57960233530867111</c:v>
                </c:pt>
                <c:pt idx="928">
                  <c:v>0.558289914813485</c:v>
                </c:pt>
                <c:pt idx="929">
                  <c:v>0.5367523575506743</c:v>
                </c:pt>
                <c:pt idx="930">
                  <c:v>0.51500226952097616</c:v>
                </c:pt>
                <c:pt idx="931">
                  <c:v>0.4930523319793555</c:v>
                </c:pt>
                <c:pt idx="932">
                  <c:v>0.47091529403671828</c:v>
                </c:pt>
                <c:pt idx="933">
                  <c:v>0.44860396524570134</c:v>
                </c:pt>
                <c:pt idx="934">
                  <c:v>0.42613120817477945</c:v>
                </c:pt>
                <c:pt idx="935">
                  <c:v>0.40350993097503296</c:v>
                </c:pt>
                <c:pt idx="936">
                  <c:v>0.38075307994390561</c:v>
                </c:pt>
                <c:pt idx="937">
                  <c:v>0.35787363209018241</c:v>
                </c:pt>
                <c:pt idx="938">
                  <c:v>0.33488458770454654</c:v>
                </c:pt>
                <c:pt idx="939">
                  <c:v>0.31179896293990716</c:v>
                </c:pt>
                <c:pt idx="940">
                  <c:v>0.28862978240582493</c:v>
                </c:pt>
                <c:pt idx="941">
                  <c:v>0.26539007178120311</c:v>
                </c:pt>
                <c:pt idx="942">
                  <c:v>0.24209285044947848</c:v>
                </c:pt>
                <c:pt idx="943">
                  <c:v>0.21875112416052567</c:v>
                </c:pt>
                <c:pt idx="944">
                  <c:v>0.19537787772336601</c:v>
                </c:pt>
                <c:pt idx="945">
                  <c:v>0.17198606773389113</c:v>
                </c:pt>
                <c:pt idx="946">
                  <c:v>0.14858861534161871</c:v>
                </c:pt>
                <c:pt idx="947">
                  <c:v>0.12519839905961916</c:v>
                </c:pt>
                <c:pt idx="948">
                  <c:v>0.10182824762158249</c:v>
                </c:pt>
                <c:pt idx="949">
                  <c:v>7.8490932890039389E-2</c:v>
                </c:pt>
                <c:pt idx="950">
                  <c:v>5.5199162819705605E-2</c:v>
                </c:pt>
                <c:pt idx="951">
                  <c:v>3.1965574479803527E-2</c:v>
                </c:pt>
                <c:pt idx="952">
                  <c:v>8.8027271392836504E-3</c:v>
                </c:pt>
                <c:pt idx="953">
                  <c:v>-1.4276904581291161E-2</c:v>
                </c:pt>
                <c:pt idx="954">
                  <c:v>-3.726093748740289E-2</c:v>
                </c:pt>
                <c:pt idx="955">
                  <c:v>-6.0137086514073568E-2</c:v>
                </c:pt>
                <c:pt idx="956">
                  <c:v>-8.2893171351546058E-2</c:v>
                </c:pt>
                <c:pt idx="957">
                  <c:v>-0.10551712298951921</c:v>
                </c:pt>
                <c:pt idx="958">
                  <c:v>-0.1279969901764324</c:v>
                </c:pt>
                <c:pt idx="959">
                  <c:v>-0.15032094579026256</c:v>
                </c:pt>
                <c:pt idx="960">
                  <c:v>-0.1724772931174543</c:v>
                </c:pt>
                <c:pt idx="961">
                  <c:v>-0.1944544720365764</c:v>
                </c:pt>
                <c:pt idx="962">
                  <c:v>-0.21624106510343932</c:v>
                </c:pt>
                <c:pt idx="963">
                  <c:v>-0.23782580353442684</c:v>
                </c:pt>
                <c:pt idx="964">
                  <c:v>-0.25919757308486868</c:v>
                </c:pt>
                <c:pt idx="965">
                  <c:v>-0.2803454198193861</c:v>
                </c:pt>
                <c:pt idx="966">
                  <c:v>-0.30125855577116001</c:v>
                </c:pt>
                <c:pt idx="967">
                  <c:v>-0.3219263644871978</c:v>
                </c:pt>
                <c:pt idx="968">
                  <c:v>-0.3423384064567061</c:v>
                </c:pt>
                <c:pt idx="969">
                  <c:v>-0.36248442441977402</c:v>
                </c:pt>
                <c:pt idx="970">
                  <c:v>-0.38235434855367723</c:v>
                </c:pt>
                <c:pt idx="971">
                  <c:v>-0.4019383015341097</c:v>
                </c:pt>
                <c:pt idx="972">
                  <c:v>-0.42122660346883012</c:v>
                </c:pt>
                <c:pt idx="973">
                  <c:v>-0.44020977670121952</c:v>
                </c:pt>
                <c:pt idx="974">
                  <c:v>-0.45887855048136794</c:v>
                </c:pt>
                <c:pt idx="975">
                  <c:v>-0.4772238655023715</c:v>
                </c:pt>
                <c:pt idx="976">
                  <c:v>-0.49523687829962193</c:v>
                </c:pt>
                <c:pt idx="977">
                  <c:v>-0.51290896551094489</c:v>
                </c:pt>
                <c:pt idx="978">
                  <c:v>-0.53023172799554152</c:v>
                </c:pt>
                <c:pt idx="979">
                  <c:v>-0.5471969948097648</c:v>
                </c:pt>
                <c:pt idx="980">
                  <c:v>-0.56379682703786838</c:v>
                </c:pt>
                <c:pt idx="981">
                  <c:v>-0.58002352147593328</c:v>
                </c:pt>
                <c:pt idx="982">
                  <c:v>-0.59586961416729478</c:v>
                </c:pt>
                <c:pt idx="983">
                  <c:v>-0.61132788378785818</c:v>
                </c:pt>
                <c:pt idx="984">
                  <c:v>-0.6263913548798139</c:v>
                </c:pt>
                <c:pt idx="985">
                  <c:v>-0.6410533009323085</c:v>
                </c:pt>
                <c:pt idx="986">
                  <c:v>-0.65530724730780454</c:v>
                </c:pt>
                <c:pt idx="987">
                  <c:v>-0.66914697401285128</c:v>
                </c:pt>
                <c:pt idx="988">
                  <c:v>-0.68256651831216275</c:v>
                </c:pt>
                <c:pt idx="989">
                  <c:v>-0.69556017718497931</c:v>
                </c:pt>
                <c:pt idx="990">
                  <c:v>-0.70812250962274637</c:v>
                </c:pt>
                <c:pt idx="991">
                  <c:v>-0.72024833876730132</c:v>
                </c:pt>
                <c:pt idx="992">
                  <c:v>-0.73193275388879431</c:v>
                </c:pt>
                <c:pt idx="993">
                  <c:v>-0.74317111220270526</c:v>
                </c:pt>
                <c:pt idx="994">
                  <c:v>-0.75395904052542184</c:v>
                </c:pt>
                <c:pt idx="995">
                  <c:v>-0.76429243676788106</c:v>
                </c:pt>
                <c:pt idx="996">
                  <c:v>-0.77416747126696961</c:v>
                </c:pt>
                <c:pt idx="997">
                  <c:v>-0.78358058795436358</c:v>
                </c:pt>
                <c:pt idx="998">
                  <c:v>-0.79252850536269748</c:v>
                </c:pt>
                <c:pt idx="999">
                  <c:v>-0.80100821746894935</c:v>
                </c:pt>
                <c:pt idx="1000">
                  <c:v>-0.80901699437509</c:v>
                </c:pt>
                <c:pt idx="1001">
                  <c:v>-0.81655238282611675</c:v>
                </c:pt>
                <c:pt idx="1002">
                  <c:v>-0.82361220656569722</c:v>
                </c:pt>
                <c:pt idx="1003">
                  <c:v>-0.83019456652972567</c:v>
                </c:pt>
                <c:pt idx="1004">
                  <c:v>-0.83629784087819103</c:v>
                </c:pt>
                <c:pt idx="1005">
                  <c:v>-0.84192068486590177</c:v>
                </c:pt>
                <c:pt idx="1006">
                  <c:v>-0.84706203055261475</c:v>
                </c:pt>
                <c:pt idx="1007">
                  <c:v>-0.85172108635328148</c:v>
                </c:pt>
                <c:pt idx="1008">
                  <c:v>-0.85589733642921695</c:v>
                </c:pt>
                <c:pt idx="1009">
                  <c:v>-0.85959053992100576</c:v>
                </c:pt>
                <c:pt idx="1010">
                  <c:v>-0.86280073002418878</c:v>
                </c:pt>
                <c:pt idx="1011">
                  <c:v>-0.86552821290870441</c:v>
                </c:pt>
                <c:pt idx="1012">
                  <c:v>-0.8677735664833105</c:v>
                </c:pt>
                <c:pt idx="1013">
                  <c:v>-0.86953763900615488</c:v>
                </c:pt>
                <c:pt idx="1014">
                  <c:v>-0.87082154754284202</c:v>
                </c:pt>
                <c:pt idx="1015">
                  <c:v>-0.87162667627343271</c:v>
                </c:pt>
                <c:pt idx="1016">
                  <c:v>-0.87195467464980125</c:v>
                </c:pt>
                <c:pt idx="1017">
                  <c:v>-0.8718074554049986</c:v>
                </c:pt>
                <c:pt idx="1018">
                  <c:v>-0.87118719241623777</c:v>
                </c:pt>
                <c:pt idx="1019">
                  <c:v>-0.87009631842326818</c:v>
                </c:pt>
                <c:pt idx="1020">
                  <c:v>-0.86853752260394024</c:v>
                </c:pt>
                <c:pt idx="1021">
                  <c:v>-0.86651374800887004</c:v>
                </c:pt>
                <c:pt idx="1022">
                  <c:v>-0.86402818885722066</c:v>
                </c:pt>
                <c:pt idx="1023">
                  <c:v>-0.86108428769557932</c:v>
                </c:pt>
                <c:pt idx="1024">
                  <c:v>-0.85768573242216095</c:v>
                </c:pt>
                <c:pt idx="1025">
                  <c:v>-0.85383645317844081</c:v>
                </c:pt>
                <c:pt idx="1026">
                  <c:v>-0.84954061911059964</c:v>
                </c:pt>
                <c:pt idx="1027">
                  <c:v>-0.84480263500302522</c:v>
                </c:pt>
                <c:pt idx="1028">
                  <c:v>-0.83962713778639064</c:v>
                </c:pt>
                <c:pt idx="1029">
                  <c:v>-0.83401899292271153</c:v>
                </c:pt>
                <c:pt idx="1030">
                  <c:v>-0.82798329066996712</c:v>
                </c:pt>
                <c:pt idx="1031">
                  <c:v>-0.8215253422289347</c:v>
                </c:pt>
                <c:pt idx="1032">
                  <c:v>-0.8146506757748323</c:v>
                </c:pt>
                <c:pt idx="1033">
                  <c:v>-0.80736503237659774</c:v>
                </c:pt>
                <c:pt idx="1034">
                  <c:v>-0.79967436180653162</c:v>
                </c:pt>
                <c:pt idx="1035">
                  <c:v>-0.79158481824321092</c:v>
                </c:pt>
                <c:pt idx="1036">
                  <c:v>-0.78310275587053535</c:v>
                </c:pt>
                <c:pt idx="1037">
                  <c:v>-0.77423472437588892</c:v>
                </c:pt>
                <c:pt idx="1038">
                  <c:v>-0.76498746435046494</c:v>
                </c:pt>
                <c:pt idx="1039">
                  <c:v>-0.7553679025947313</c:v>
                </c:pt>
                <c:pt idx="1040">
                  <c:v>-0.74538314733225453</c:v>
                </c:pt>
                <c:pt idx="1041">
                  <c:v>-0.73504048333492289</c:v>
                </c:pt>
                <c:pt idx="1042">
                  <c:v>-0.72434736696288049</c:v>
                </c:pt>
                <c:pt idx="1043">
                  <c:v>-0.71331142112231949</c:v>
                </c:pt>
                <c:pt idx="1044">
                  <c:v>-0.70194043014444663</c:v>
                </c:pt>
                <c:pt idx="1045">
                  <c:v>-0.69024233458897566</c:v>
                </c:pt>
                <c:pt idx="1046">
                  <c:v>-0.67822522597540735</c:v>
                </c:pt>
                <c:pt idx="1047">
                  <c:v>-0.66589734144559043</c:v>
                </c:pt>
                <c:pt idx="1048">
                  <c:v>-0.65326705836086874</c:v>
                </c:pt>
                <c:pt idx="1049">
                  <c:v>-0.64034288883735324</c:v>
                </c:pt>
                <c:pt idx="1050">
                  <c:v>-0.62713347422273147</c:v>
                </c:pt>
                <c:pt idx="1051">
                  <c:v>-0.61364757951810422</c:v>
                </c:pt>
                <c:pt idx="1052">
                  <c:v>-0.59989408774843034</c:v>
                </c:pt>
                <c:pt idx="1053">
                  <c:v>-0.58588199428501575</c:v>
                </c:pt>
                <c:pt idx="1054">
                  <c:v>-0.57162040112371304</c:v>
                </c:pt>
                <c:pt idx="1055">
                  <c:v>-0.55711851112228805</c:v>
                </c:pt>
                <c:pt idx="1056">
                  <c:v>-0.54238562220064346</c:v>
                </c:pt>
                <c:pt idx="1057">
                  <c:v>-0.527431121507411</c:v>
                </c:pt>
                <c:pt idx="1058">
                  <c:v>-0.51226447955654542</c:v>
                </c:pt>
                <c:pt idx="1059">
                  <c:v>-0.49689524433756699</c:v>
                </c:pt>
                <c:pt idx="1060">
                  <c:v>-0.48133303540298356</c:v>
                </c:pt>
                <c:pt idx="1061">
                  <c:v>-0.46558753793660979</c:v>
                </c:pt>
                <c:pt idx="1062">
                  <c:v>-0.44966849680629883</c:v>
                </c:pt>
                <c:pt idx="1063">
                  <c:v>-0.4335857106048</c:v>
                </c:pt>
                <c:pt idx="1064">
                  <c:v>-0.41734902568227483</c:v>
                </c:pt>
                <c:pt idx="1065">
                  <c:v>-0.40096833017410816</c:v>
                </c:pt>
                <c:pt idx="1066">
                  <c:v>-0.38445354802764264</c:v>
                </c:pt>
                <c:pt idx="1067">
                  <c:v>-0.36781463303134276</c:v>
                </c:pt>
                <c:pt idx="1068">
                  <c:v>-0.35106156285005752</c:v>
                </c:pt>
                <c:pt idx="1069">
                  <c:v>-0.33420433306984465</c:v>
                </c:pt>
                <c:pt idx="1070">
                  <c:v>-0.31725295125598796</c:v>
                </c:pt>
                <c:pt idx="1071">
                  <c:v>-0.30021743102765608</c:v>
                </c:pt>
                <c:pt idx="1072">
                  <c:v>-0.28310778615273546</c:v>
                </c:pt>
                <c:pt idx="1073">
                  <c:v>-0.26593402466633842</c:v>
                </c:pt>
                <c:pt idx="1074">
                  <c:v>-0.24870614301637417</c:v>
                </c:pt>
                <c:pt idx="1075">
                  <c:v>-0.23143412023968635</c:v>
                </c:pt>
                <c:pt idx="1076">
                  <c:v>-0.21412791217207516</c:v>
                </c:pt>
                <c:pt idx="1077">
                  <c:v>-0.19679744569564117</c:v>
                </c:pt>
                <c:pt idx="1078">
                  <c:v>-0.179452613026712</c:v>
                </c:pt>
                <c:pt idx="1079">
                  <c:v>-0.16210326604771341</c:v>
                </c:pt>
                <c:pt idx="1080">
                  <c:v>-0.14475921068618935</c:v>
                </c:pt>
                <c:pt idx="1081">
                  <c:v>-0.12743020134421801</c:v>
                </c:pt>
                <c:pt idx="1082">
                  <c:v>-0.11012593538140902</c:v>
                </c:pt>
                <c:pt idx="1083">
                  <c:v>-9.2856047654584661E-2</c:v>
                </c:pt>
                <c:pt idx="1084">
                  <c:v>-7.5630105117284074E-2</c:v>
                </c:pt>
                <c:pt idx="1085">
                  <c:v>-5.8457601482082899E-2</c:v>
                </c:pt>
                <c:pt idx="1086">
                  <c:v>-4.1347951948777162E-2</c:v>
                </c:pt>
                <c:pt idx="1087">
                  <c:v>-2.431048800133917E-2</c:v>
                </c:pt>
                <c:pt idx="1088">
                  <c:v>-7.3544522765572884E-3</c:v>
                </c:pt>
                <c:pt idx="1089">
                  <c:v>9.511006492782359E-3</c:v>
                </c:pt>
                <c:pt idx="1090">
                  <c:v>2.6276838457417906E-2</c:v>
                </c:pt>
                <c:pt idx="1091">
                  <c:v>4.2934097551063588E-2</c:v>
                </c:pt>
                <c:pt idx="1092">
                  <c:v>5.9473946307157299E-2</c:v>
                </c:pt>
                <c:pt idx="1093">
                  <c:v>7.5887660590247985E-2</c:v>
                </c:pt>
                <c:pt idx="1094">
                  <c:v>9.2166634239498224E-2</c:v>
                </c:pt>
                <c:pt idx="1095">
                  <c:v>0.10830238362179467</c:v>
                </c:pt>
                <c:pt idx="1096">
                  <c:v>0.12428655209202821</c:v>
                </c:pt>
                <c:pt idx="1097">
                  <c:v>0.14011091435819967</c:v>
                </c:pt>
                <c:pt idx="1098">
                  <c:v>0.15576738074901653</c:v>
                </c:pt>
                <c:pt idx="1099">
                  <c:v>0.1712480013817963</c:v>
                </c:pt>
                <c:pt idx="1100">
                  <c:v>0.18654497022845506</c:v>
                </c:pt>
                <c:pt idx="1101">
                  <c:v>0.20165062907752895</c:v>
                </c:pt>
                <c:pt idx="1102">
                  <c:v>0.21655747139018244</c:v>
                </c:pt>
                <c:pt idx="1103">
                  <c:v>0.23125814604825345</c:v>
                </c:pt>
                <c:pt idx="1104">
                  <c:v>0.2457454609924562</c:v>
                </c:pt>
                <c:pt idx="1105">
                  <c:v>0.26001238674892979</c:v>
                </c:pt>
                <c:pt idx="1106">
                  <c:v>0.27405205984240222</c:v>
                </c:pt>
                <c:pt idx="1107">
                  <c:v>0.28785778609431001</c:v>
                </c:pt>
                <c:pt idx="1108">
                  <c:v>0.30142304380428886</c:v>
                </c:pt>
                <c:pt idx="1109">
                  <c:v>0.31474148681353142</c:v>
                </c:pt>
                <c:pt idx="1110">
                  <c:v>0.32780694744858629</c:v>
                </c:pt>
                <c:pt idx="1111">
                  <c:v>0.34061343934423916</c:v>
                </c:pt>
                <c:pt idx="1112">
                  <c:v>0.35315516014421722</c:v>
                </c:pt>
                <c:pt idx="1113">
                  <c:v>0.3654264940785128</c:v>
                </c:pt>
                <c:pt idx="1114">
                  <c:v>0.37742201441621159</c:v>
                </c:pt>
                <c:pt idx="1115">
                  <c:v>0.38913648579282367</c:v>
                </c:pt>
                <c:pt idx="1116">
                  <c:v>0.40056486641111111</c:v>
                </c:pt>
                <c:pt idx="1117">
                  <c:v>0.41170231011459613</c:v>
                </c:pt>
                <c:pt idx="1118">
                  <c:v>0.42254416833291975</c:v>
                </c:pt>
                <c:pt idx="1119">
                  <c:v>0.43308599189837593</c:v>
                </c:pt>
                <c:pt idx="1120">
                  <c:v>0.44332353273296143</c:v>
                </c:pt>
                <c:pt idx="1121">
                  <c:v>0.4532527454054332</c:v>
                </c:pt>
                <c:pt idx="1122">
                  <c:v>0.46286978855788175</c:v>
                </c:pt>
                <c:pt idx="1123">
                  <c:v>0.47217102620144941</c:v>
                </c:pt>
                <c:pt idx="1124">
                  <c:v>0.48115302888091549</c:v>
                </c:pt>
                <c:pt idx="1125">
                  <c:v>0.4898125747078913</c:v>
                </c:pt>
                <c:pt idx="1126">
                  <c:v>0.49814665026254107</c:v>
                </c:pt>
                <c:pt idx="1127">
                  <c:v>0.50615245136372555</c:v>
                </c:pt>
                <c:pt idx="1128">
                  <c:v>0.51382738370764947</c:v>
                </c:pt>
                <c:pt idx="1129">
                  <c:v>0.52116906337507429</c:v>
                </c:pt>
                <c:pt idx="1130">
                  <c:v>0.52817531720732136</c:v>
                </c:pt>
                <c:pt idx="1131">
                  <c:v>0.53484418305134496</c:v>
                </c:pt>
                <c:pt idx="1132">
                  <c:v>0.54117390987417613</c:v>
                </c:pt>
                <c:pt idx="1133">
                  <c:v>0.54716295774724522</c:v>
                </c:pt>
                <c:pt idx="1134">
                  <c:v>0.55280999770102013</c:v>
                </c:pt>
                <c:pt idx="1135">
                  <c:v>0.55811391145062261</c:v>
                </c:pt>
                <c:pt idx="1136">
                  <c:v>0.56307379099302124</c:v>
                </c:pt>
                <c:pt idx="1137">
                  <c:v>0.56768893807661758</c:v>
                </c:pt>
                <c:pt idx="1138">
                  <c:v>0.57195886354399217</c:v>
                </c:pt>
                <c:pt idx="1139">
                  <c:v>0.57588328654873266</c:v>
                </c:pt>
                <c:pt idx="1140">
                  <c:v>0.579462133647346</c:v>
                </c:pt>
                <c:pt idx="1141">
                  <c:v>0.58269553776724048</c:v>
                </c:pt>
                <c:pt idx="1142">
                  <c:v>0.58558383705198169</c:v>
                </c:pt>
                <c:pt idx="1143">
                  <c:v>0.58812757358493362</c:v>
                </c:pt>
                <c:pt idx="1144">
                  <c:v>0.59032749199263879</c:v>
                </c:pt>
                <c:pt idx="1145">
                  <c:v>0.59218453792921011</c:v>
                </c:pt>
                <c:pt idx="1146">
                  <c:v>0.59369985644314904</c:v>
                </c:pt>
                <c:pt idx="1147">
                  <c:v>0.59487479022815293</c:v>
                </c:pt>
                <c:pt idx="1148">
                  <c:v>0.59571087775930986</c:v>
                </c:pt>
                <c:pt idx="1149">
                  <c:v>0.59620985131644055</c:v>
                </c:pt>
                <c:pt idx="1150">
                  <c:v>0.59637363489614525</c:v>
                </c:pt>
                <c:pt idx="1151">
                  <c:v>0.5962043420143962</c:v>
                </c:pt>
                <c:pt idx="1152">
                  <c:v>0.5957042734014012</c:v>
                </c:pt>
                <c:pt idx="1153">
                  <c:v>0.59487591459063616</c:v>
                </c:pt>
                <c:pt idx="1154">
                  <c:v>0.59372193340400392</c:v>
                </c:pt>
                <c:pt idx="1155">
                  <c:v>0.59224517733502191</c:v>
                </c:pt>
                <c:pt idx="1156">
                  <c:v>0.59044867083218389</c:v>
                </c:pt>
                <c:pt idx="1157">
                  <c:v>0.58833561248448552</c:v>
                </c:pt>
                <c:pt idx="1158">
                  <c:v>0.58590937211136995</c:v>
                </c:pt>
                <c:pt idx="1159">
                  <c:v>0.58317348775921607</c:v>
                </c:pt>
                <c:pt idx="1160">
                  <c:v>0.58013166260665561</c:v>
                </c:pt>
                <c:pt idx="1161">
                  <c:v>0.57678776178106728</c:v>
                </c:pt>
                <c:pt idx="1162">
                  <c:v>0.573145809088494</c:v>
                </c:pt>
                <c:pt idx="1163">
                  <c:v>0.56920998365954134</c:v>
                </c:pt>
                <c:pt idx="1164">
                  <c:v>0.56498461651352683</c:v>
                </c:pt>
                <c:pt idx="1165">
                  <c:v>0.56047418704352636</c:v>
                </c:pt>
                <c:pt idx="1166">
                  <c:v>0.55568331942474203</c:v>
                </c:pt>
                <c:pt idx="1167">
                  <c:v>0.55061677894880068</c:v>
                </c:pt>
                <c:pt idx="1168">
                  <c:v>0.54527946828662643</c:v>
                </c:pt>
                <c:pt idx="1169">
                  <c:v>0.5396764236824465</c:v>
                </c:pt>
                <c:pt idx="1170">
                  <c:v>0.5338128110817183</c:v>
                </c:pt>
                <c:pt idx="1171">
                  <c:v>0.52769392219557909</c:v>
                </c:pt>
                <c:pt idx="1172">
                  <c:v>0.52132517050467142</c:v>
                </c:pt>
                <c:pt idx="1173">
                  <c:v>0.51471208720502892</c:v>
                </c:pt>
                <c:pt idx="1174">
                  <c:v>0.50786031709886026</c:v>
                </c:pt>
                <c:pt idx="1175">
                  <c:v>0.50077561443309127</c:v>
                </c:pt>
                <c:pt idx="1176">
                  <c:v>0.49346383868842858</c:v>
                </c:pt>
                <c:pt idx="1177">
                  <c:v>0.48593095032192779</c:v>
                </c:pt>
                <c:pt idx="1178">
                  <c:v>0.47818300646583067</c:v>
                </c:pt>
                <c:pt idx="1179">
                  <c:v>0.47022615658573252</c:v>
                </c:pt>
                <c:pt idx="1180">
                  <c:v>0.46206663810084192</c:v>
                </c:pt>
                <c:pt idx="1181">
                  <c:v>0.45371077196942078</c:v>
                </c:pt>
                <c:pt idx="1182">
                  <c:v>0.44516495824225505</c:v>
                </c:pt>
                <c:pt idx="1183">
                  <c:v>0.4364356715871574</c:v>
                </c:pt>
                <c:pt idx="1184">
                  <c:v>0.42752945678750748</c:v>
                </c:pt>
                <c:pt idx="1185">
                  <c:v>0.4184529242177239</c:v>
                </c:pt>
                <c:pt idx="1186">
                  <c:v>0.40921274529875518</c:v>
                </c:pt>
                <c:pt idx="1187">
                  <c:v>0.39981564793647095</c:v>
                </c:pt>
                <c:pt idx="1188">
                  <c:v>0.39026841194604106</c:v>
                </c:pt>
                <c:pt idx="1189">
                  <c:v>0.38057786446520792</c:v>
                </c:pt>
                <c:pt idx="1190">
                  <c:v>0.37075087535946966</c:v>
                </c:pt>
                <c:pt idx="1191">
                  <c:v>0.36079435262218162</c:v>
                </c:pt>
                <c:pt idx="1192">
                  <c:v>0.35071523777247182</c:v>
                </c:pt>
                <c:pt idx="1193">
                  <c:v>0.34052050125403155</c:v>
                </c:pt>
                <c:pt idx="1194">
                  <c:v>0.33021713783762574</c:v>
                </c:pt>
                <c:pt idx="1195">
                  <c:v>0.31981216203038354</c:v>
                </c:pt>
                <c:pt idx="1196">
                  <c:v>0.30931260349468737</c:v>
                </c:pt>
                <c:pt idx="1197">
                  <c:v>0.29872550247962648</c:v>
                </c:pt>
                <c:pt idx="1198">
                  <c:v>0.28805790526792818</c:v>
                </c:pt>
                <c:pt idx="1199">
                  <c:v>0.27731685964116848</c:v>
                </c:pt>
                <c:pt idx="1200">
                  <c:v>0.26650941036620479</c:v>
                </c:pt>
                <c:pt idx="1201">
                  <c:v>0.2556425947055696</c:v>
                </c:pt>
                <c:pt idx="1202">
                  <c:v>0.24472343795471452</c:v>
                </c:pt>
                <c:pt idx="1203">
                  <c:v>0.23375894900881711</c:v>
                </c:pt>
                <c:pt idx="1204">
                  <c:v>0.22275611596192535</c:v>
                </c:pt>
                <c:pt idx="1205">
                  <c:v>0.21172190174118632</c:v>
                </c:pt>
                <c:pt idx="1206">
                  <c:v>0.20066323977878486</c:v>
                </c:pt>
                <c:pt idx="1207">
                  <c:v>0.1895870297243214</c:v>
                </c:pt>
                <c:pt idx="1208">
                  <c:v>0.1785001332001771</c:v>
                </c:pt>
                <c:pt idx="1209">
                  <c:v>0.16740936960251829</c:v>
                </c:pt>
                <c:pt idx="1210">
                  <c:v>0.15632151195042854</c:v>
                </c:pt>
                <c:pt idx="1211">
                  <c:v>0.14524328278570664</c:v>
                </c:pt>
                <c:pt idx="1212">
                  <c:v>0.13418135012580246</c:v>
                </c:pt>
                <c:pt idx="1213">
                  <c:v>0.12314232347227394</c:v>
                </c:pt>
                <c:pt idx="1214">
                  <c:v>0.11213274987720001</c:v>
                </c:pt>
                <c:pt idx="1215">
                  <c:v>0.10115911006982503</c:v>
                </c:pt>
                <c:pt idx="1216">
                  <c:v>9.0227814645775672E-2</c:v>
                </c:pt>
                <c:pt idx="1217">
                  <c:v>7.9345200321046416E-2</c:v>
                </c:pt>
                <c:pt idx="1218">
                  <c:v>6.8517526252963035E-2</c:v>
                </c:pt>
                <c:pt idx="1219">
                  <c:v>5.7750970430271442E-2</c:v>
                </c:pt>
                <c:pt idx="1220">
                  <c:v>4.7051626134410163E-2</c:v>
                </c:pt>
                <c:pt idx="1221">
                  <c:v>3.6425498474035867E-2</c:v>
                </c:pt>
                <c:pt idx="1222">
                  <c:v>2.587850099474498E-2</c:v>
                </c:pt>
                <c:pt idx="1223">
                  <c:v>1.5416452365950795E-2</c:v>
                </c:pt>
                <c:pt idx="1224">
                  <c:v>5.0450731467542864E-3</c:v>
                </c:pt>
                <c:pt idx="1225">
                  <c:v>-5.2300173673679451E-3</c:v>
                </c:pt>
                <c:pt idx="1226">
                  <c:v>-1.5403304215297564E-2</c:v>
                </c:pt>
                <c:pt idx="1227">
                  <c:v>-2.546937975676844E-2</c:v>
                </c:pt>
                <c:pt idx="1228">
                  <c:v>-3.5422946572952974E-2</c:v>
                </c:pt>
                <c:pt idx="1229">
                  <c:v>-4.5258820279600265E-2</c:v>
                </c:pt>
                <c:pt idx="1230">
                  <c:v>-5.497193225120045E-2</c:v>
                </c:pt>
                <c:pt idx="1231">
                  <c:v>-6.455733225474225E-2</c:v>
                </c:pt>
                <c:pt idx="1232">
                  <c:v>-7.4010190991674829E-2</c:v>
                </c:pt>
                <c:pt idx="1233">
                  <c:v>-8.3325802546763472E-2</c:v>
                </c:pt>
                <c:pt idx="1234">
                  <c:v>-9.2499586742587292E-2</c:v>
                </c:pt>
                <c:pt idx="1235">
                  <c:v>-0.10152709139849136</c:v>
                </c:pt>
                <c:pt idx="1236">
                  <c:v>-0.11040399449287952</c:v>
                </c:pt>
                <c:pt idx="1237">
                  <c:v>-0.11912610622779363</c:v>
                </c:pt>
                <c:pt idx="1238">
                  <c:v>-0.1276893709947966</c:v>
                </c:pt>
                <c:pt idx="1239">
                  <c:v>-0.13608986924124511</c:v>
                </c:pt>
                <c:pt idx="1240">
                  <c:v>-0.14432381923610305</c:v>
                </c:pt>
                <c:pt idx="1241">
                  <c:v>-0.15238757873451891</c:v>
                </c:pt>
                <c:pt idx="1242">
                  <c:v>-0.16027764654045296</c:v>
                </c:pt>
                <c:pt idx="1243">
                  <c:v>-0.16799066396673179</c:v>
                </c:pt>
                <c:pt idx="1244">
                  <c:v>-0.17552341619193856</c:v>
                </c:pt>
                <c:pt idx="1245">
                  <c:v>-0.18287283351364647</c:v>
                </c:pt>
                <c:pt idx="1246">
                  <c:v>-0.19003599249758063</c:v>
                </c:pt>
                <c:pt idx="1247">
                  <c:v>-0.19701011702232563</c:v>
                </c:pt>
                <c:pt idx="1248">
                  <c:v>-0.20379257921930216</c:v>
                </c:pt>
                <c:pt idx="1249">
                  <c:v>-0.21038090030780043</c:v>
                </c:pt>
                <c:pt idx="1250">
                  <c:v>-0.21677275132489848</c:v>
                </c:pt>
                <c:pt idx="1251">
                  <c:v>-0.22296595375021833</c:v>
                </c:pt>
                <c:pt idx="1252">
                  <c:v>-0.22895848002547825</c:v>
                </c:pt>
                <c:pt idx="1253">
                  <c:v>-0.23474845396893462</c:v>
                </c:pt>
                <c:pt idx="1254">
                  <c:v>-0.24033415108480616</c:v>
                </c:pt>
                <c:pt idx="1255">
                  <c:v>-0.24571399876792621</c:v>
                </c:pt>
                <c:pt idx="1256">
                  <c:v>-0.25088657640385681</c:v>
                </c:pt>
                <c:pt idx="1257">
                  <c:v>-0.25585061536481468</c:v>
                </c:pt>
                <c:pt idx="1258">
                  <c:v>-0.26060499890181255</c:v>
                </c:pt>
                <c:pt idx="1259">
                  <c:v>-0.26514876193349801</c:v>
                </c:pt>
                <c:pt idx="1260">
                  <c:v>-0.26948109073222726</c:v>
                </c:pt>
                <c:pt idx="1261">
                  <c:v>-0.27360132250798064</c:v>
                </c:pt>
                <c:pt idx="1262">
                  <c:v>-0.27750894489079103</c:v>
                </c:pt>
                <c:pt idx="1263">
                  <c:v>-0.28120359531242989</c:v>
                </c:pt>
                <c:pt idx="1264">
                  <c:v>-0.28468506028816115</c:v>
                </c:pt>
                <c:pt idx="1265">
                  <c:v>-0.28795327459944092</c:v>
                </c:pt>
                <c:pt idx="1266">
                  <c:v>-0.29100832037845381</c:v>
                </c:pt>
                <c:pt idx="1267">
                  <c:v>-0.29385042609555606</c:v>
                </c:pt>
                <c:pt idx="1268">
                  <c:v>-0.29647996545058747</c:v>
                </c:pt>
                <c:pt idx="1269">
                  <c:v>-0.29889745616929708</c:v>
                </c:pt>
                <c:pt idx="1270">
                  <c:v>-0.30110355870593525</c:v>
                </c:pt>
                <c:pt idx="1271">
                  <c:v>-0.30309907485332693</c:v>
                </c:pt>
                <c:pt idx="1272">
                  <c:v>-0.30488494626173146</c:v>
                </c:pt>
                <c:pt idx="1273">
                  <c:v>-0.306462252867782</c:v>
                </c:pt>
                <c:pt idx="1274">
                  <c:v>-0.30783221123498861</c:v>
                </c:pt>
                <c:pt idx="1275">
                  <c:v>-0.30899617280723712</c:v>
                </c:pt>
                <c:pt idx="1276">
                  <c:v>-0.30995562207678362</c:v>
                </c:pt>
                <c:pt idx="1277">
                  <c:v>-0.31071217466839007</c:v>
                </c:pt>
                <c:pt idx="1278">
                  <c:v>-0.31126757534113847</c:v>
                </c:pt>
                <c:pt idx="1279">
                  <c:v>-0.31162369590968308</c:v>
                </c:pt>
                <c:pt idx="1280">
                  <c:v>-0.31178253308662679</c:v>
                </c:pt>
                <c:pt idx="1281">
                  <c:v>-0.31174620624779492</c:v>
                </c:pt>
                <c:pt idx="1282">
                  <c:v>-0.31151695512223954</c:v>
                </c:pt>
                <c:pt idx="1283">
                  <c:v>-0.31109713740885825</c:v>
                </c:pt>
                <c:pt idx="1284">
                  <c:v>-0.31048922632151355</c:v>
                </c:pt>
                <c:pt idx="1285">
                  <c:v>-0.30969580806463542</c:v>
                </c:pt>
                <c:pt idx="1286">
                  <c:v>-0.30871957924127685</c:v>
                </c:pt>
                <c:pt idx="1287">
                  <c:v>-0.30756334419567527</c:v>
                </c:pt>
                <c:pt idx="1288">
                  <c:v>-0.30623001229240987</c:v>
                </c:pt>
                <c:pt idx="1289">
                  <c:v>-0.30472259513426186</c:v>
                </c:pt>
                <c:pt idx="1290">
                  <c:v>-0.30304420372088625</c:v>
                </c:pt>
                <c:pt idx="1291">
                  <c:v>-0.30119804555056828</c:v>
                </c:pt>
                <c:pt idx="1292">
                  <c:v>-0.29918742166717738</c:v>
                </c:pt>
                <c:pt idx="1293">
                  <c:v>-0.29701572365465284</c:v>
                </c:pt>
                <c:pt idx="1294">
                  <c:v>-0.29468643058126548</c:v>
                </c:pt>
                <c:pt idx="1295">
                  <c:v>-0.29220310589592619</c:v>
                </c:pt>
                <c:pt idx="1296">
                  <c:v>-0.28956939427895734</c:v>
                </c:pt>
                <c:pt idx="1297">
                  <c:v>-0.28678901844960453</c:v>
                </c:pt>
                <c:pt idx="1298">
                  <c:v>-0.28386577593268281</c:v>
                </c:pt>
                <c:pt idx="1299">
                  <c:v>-0.28080353578684719</c:v>
                </c:pt>
                <c:pt idx="1300">
                  <c:v>-0.2776062352967521</c:v>
                </c:pt>
                <c:pt idx="1301">
                  <c:v>-0.27427787663169745</c:v>
                </c:pt>
                <c:pt idx="1302">
                  <c:v>-0.27082252347311342</c:v>
                </c:pt>
                <c:pt idx="1303">
                  <c:v>-0.26724429761337337</c:v>
                </c:pt>
                <c:pt idx="1304">
                  <c:v>-0.26354737552850244</c:v>
                </c:pt>
                <c:pt idx="1305">
                  <c:v>-0.25973598492714878</c:v>
                </c:pt>
                <c:pt idx="1306">
                  <c:v>-0.25581440127840355</c:v>
                </c:pt>
                <c:pt idx="1307">
                  <c:v>-0.25178694432100518</c:v>
                </c:pt>
                <c:pt idx="1308">
                  <c:v>-0.24765797455634289</c:v>
                </c:pt>
                <c:pt idx="1309">
                  <c:v>-0.24343188972793978</c:v>
                </c:pt>
                <c:pt idx="1310">
                  <c:v>-0.23911312128979156</c:v>
                </c:pt>
                <c:pt idx="1311">
                  <c:v>-0.23470613086617509</c:v>
                </c:pt>
                <c:pt idx="1312">
                  <c:v>-0.23021540670546975</c:v>
                </c:pt>
                <c:pt idx="1313">
                  <c:v>-0.22564546013044334</c:v>
                </c:pt>
                <c:pt idx="1314">
                  <c:v>-0.22100082198760174</c:v>
                </c:pt>
                <c:pt idx="1315">
                  <c:v>-0.21628603909809391</c:v>
                </c:pt>
                <c:pt idx="1316">
                  <c:v>-0.21150567071264453</c:v>
                </c:pt>
                <c:pt idx="1317">
                  <c:v>-0.20666428497310135</c:v>
                </c:pt>
                <c:pt idx="1318">
                  <c:v>-0.20176645538299154</c:v>
                </c:pt>
                <c:pt idx="1319">
                  <c:v>-0.19681675728964254</c:v>
                </c:pt>
                <c:pt idx="1320">
                  <c:v>-0.19181976438030457</c:v>
                </c:pt>
                <c:pt idx="1321">
                  <c:v>-0.18678004519471003</c:v>
                </c:pt>
                <c:pt idx="1322">
                  <c:v>-0.18170215965651726</c:v>
                </c:pt>
                <c:pt idx="1323">
                  <c:v>-0.17659065562607068</c:v>
                </c:pt>
                <c:pt idx="1324">
                  <c:v>-0.17145006547682984</c:v>
                </c:pt>
                <c:pt idx="1325">
                  <c:v>-0.16628490269790053</c:v>
                </c:pt>
                <c:pt idx="1326">
                  <c:v>-0.16109965852491726</c:v>
                </c:pt>
                <c:pt idx="1327">
                  <c:v>-0.15589879860172307</c:v>
                </c:pt>
                <c:pt idx="1328">
                  <c:v>-0.15068675967503786</c:v>
                </c:pt>
                <c:pt idx="1329">
                  <c:v>-0.14546794632448212</c:v>
                </c:pt>
                <c:pt idx="1330">
                  <c:v>-0.14024672773006708</c:v>
                </c:pt>
                <c:pt idx="1331">
                  <c:v>-0.13502743447949572</c:v>
                </c:pt>
                <c:pt idx="1332">
                  <c:v>-0.12981435541737651</c:v>
                </c:pt>
                <c:pt idx="1333">
                  <c:v>-0.12461173453847707</c:v>
                </c:pt>
                <c:pt idx="1334">
                  <c:v>-0.11942376792718035</c:v>
                </c:pt>
                <c:pt idx="1335">
                  <c:v>-0.11425460074519078</c:v>
                </c:pt>
                <c:pt idx="1336">
                  <c:v>-0.1091083242694757</c:v>
                </c:pt>
                <c:pt idx="1337">
                  <c:v>-0.10398897298250898</c:v>
                </c:pt>
                <c:pt idx="1338">
                  <c:v>-9.8900521716750567E-2</c:v>
                </c:pt>
                <c:pt idx="1339">
                  <c:v>-9.3846882855200708E-2</c:v>
                </c:pt>
                <c:pt idx="1340">
                  <c:v>-8.8831903590001593E-2</c:v>
                </c:pt>
                <c:pt idx="1341">
                  <c:v>-8.3859363240855189E-2</c:v>
                </c:pt>
                <c:pt idx="1342">
                  <c:v>-7.8932970634999489E-2</c:v>
                </c:pt>
                <c:pt idx="1343">
                  <c:v>-7.405636155056472E-2</c:v>
                </c:pt>
                <c:pt idx="1344">
                  <c:v>-6.9233096224904811E-2</c:v>
                </c:pt>
                <c:pt idx="1345">
                  <c:v>-6.4466656929602406E-2</c:v>
                </c:pt>
                <c:pt idx="1346">
                  <c:v>-5.9760445613669333E-2</c:v>
                </c:pt>
                <c:pt idx="1347">
                  <c:v>-5.5117781616536798E-2</c:v>
                </c:pt>
                <c:pt idx="1348">
                  <c:v>-5.0541899452296479E-2</c:v>
                </c:pt>
                <c:pt idx="1349">
                  <c:v>-4.6035946666581729E-2</c:v>
                </c:pt>
                <c:pt idx="1350">
                  <c:v>-4.1602981767527414E-2</c:v>
                </c:pt>
                <c:pt idx="1351">
                  <c:v>-3.7245972232097024E-2</c:v>
                </c:pt>
                <c:pt idx="1352">
                  <c:v>-3.2967792589020162E-2</c:v>
                </c:pt>
                <c:pt idx="1353">
                  <c:v>-2.8771222579602074E-2</c:v>
                </c:pt>
                <c:pt idx="1354">
                  <c:v>-2.4658945397519449E-2</c:v>
                </c:pt>
                <c:pt idx="1355">
                  <c:v>-2.0633546008694714E-2</c:v>
                </c:pt>
                <c:pt idx="1356">
                  <c:v>-1.6697509552314416E-2</c:v>
                </c:pt>
                <c:pt idx="1357">
                  <c:v>-1.2853219823942386E-2</c:v>
                </c:pt>
                <c:pt idx="1358">
                  <c:v>-9.1029578416614854E-3</c:v>
                </c:pt>
                <c:pt idx="1359">
                  <c:v>-5.4489004960840415E-3</c:v>
                </c:pt>
                <c:pt idx="1360">
                  <c:v>-1.8931192850522027E-3</c:v>
                </c:pt>
                <c:pt idx="1361">
                  <c:v>1.5624208662531336E-3</c:v>
                </c:pt>
                <c:pt idx="1362">
                  <c:v>4.9158626991171461E-3</c:v>
                </c:pt>
                <c:pt idx="1363">
                  <c:v>8.1654576283919367E-3</c:v>
                </c:pt>
                <c:pt idx="1364">
                  <c:v>1.1309566662343951E-2</c:v>
                </c:pt>
                <c:pt idx="1365">
                  <c:v>1.4346661234764135E-2</c:v>
                </c:pt>
                <c:pt idx="1366">
                  <c:v>1.7275323948909738E-2</c:v>
                </c:pt>
                <c:pt idx="1367">
                  <c:v>2.0094249232917027E-2</c:v>
                </c:pt>
                <c:pt idx="1368">
                  <c:v>2.2802243906389519E-2</c:v>
                </c:pt>
                <c:pt idx="1369">
                  <c:v>2.5398227657917327E-2</c:v>
                </c:pt>
                <c:pt idx="1370">
                  <c:v>2.7881233433366237E-2</c:v>
                </c:pt>
                <c:pt idx="1371">
                  <c:v>3.0250407734812579E-2</c:v>
                </c:pt>
                <c:pt idx="1372">
                  <c:v>3.2505010830090053E-2</c:v>
                </c:pt>
                <c:pt idx="1373">
                  <c:v>3.4644416872965933E-2</c:v>
                </c:pt>
                <c:pt idx="1374">
                  <c:v>3.6668113934023028E-2</c:v>
                </c:pt>
                <c:pt idx="1375">
                  <c:v>3.8575703942381856E-2</c:v>
                </c:pt>
                <c:pt idx="1376">
                  <c:v>4.0366902538493732E-2</c:v>
                </c:pt>
                <c:pt idx="1377">
                  <c:v>4.2041538838257564E-2</c:v>
                </c:pt>
                <c:pt idx="1378">
                  <c:v>4.3599555108792765E-2</c:v>
                </c:pt>
                <c:pt idx="1379">
                  <c:v>4.5041006356269842E-2</c:v>
                </c:pt>
                <c:pt idx="1380">
                  <c:v>4.636605982626385E-2</c:v>
                </c:pt>
                <c:pt idx="1381">
                  <c:v>4.7574994417114769E-2</c:v>
                </c:pt>
                <c:pt idx="1382">
                  <c:v>4.8668200006911078E-2</c:v>
                </c:pt>
                <c:pt idx="1383">
                  <c:v>4.9646176694744915E-2</c:v>
                </c:pt>
                <c:pt idx="1384">
                  <c:v>5.0509533956871966E-2</c:v>
                </c:pt>
                <c:pt idx="1385">
                  <c:v>5.1258989718618753E-2</c:v>
                </c:pt>
                <c:pt idx="1386">
                  <c:v>5.1895369342823017E-2</c:v>
                </c:pt>
                <c:pt idx="1387">
                  <c:v>5.2419604535641429E-2</c:v>
                </c:pt>
                <c:pt idx="1388">
                  <c:v>5.2832732170756125E-2</c:v>
                </c:pt>
                <c:pt idx="1389">
                  <c:v>5.3135893032877579E-2</c:v>
                </c:pt>
                <c:pt idx="1390">
                  <c:v>5.3330330481667798E-2</c:v>
                </c:pt>
                <c:pt idx="1391">
                  <c:v>5.3417389037116791E-2</c:v>
                </c:pt>
                <c:pt idx="1392">
                  <c:v>5.3398512887593452E-2</c:v>
                </c:pt>
                <c:pt idx="1393">
                  <c:v>5.3275244321789095E-2</c:v>
                </c:pt>
                <c:pt idx="1394">
                  <c:v>5.3049222085731373E-2</c:v>
                </c:pt>
                <c:pt idx="1395">
                  <c:v>5.2722179666302438E-2</c:v>
                </c:pt>
                <c:pt idx="1396">
                  <c:v>5.229594350256983E-2</c:v>
                </c:pt>
                <c:pt idx="1397">
                  <c:v>5.1772431126342444E-2</c:v>
                </c:pt>
                <c:pt idx="1398">
                  <c:v>5.1153649233459442E-2</c:v>
                </c:pt>
                <c:pt idx="1399">
                  <c:v>5.0441691687327483E-2</c:v>
                </c:pt>
                <c:pt idx="1400">
                  <c:v>4.963873745621028E-2</c:v>
                </c:pt>
                <c:pt idx="1401">
                  <c:v>4.8747048485962896E-2</c:v>
                </c:pt>
                <c:pt idx="1402">
                  <c:v>4.776896750986348E-2</c:v>
                </c:pt>
                <c:pt idx="1403">
                  <c:v>4.6706915797135928E-2</c:v>
                </c:pt>
                <c:pt idx="1404">
                  <c:v>4.5563390842055296E-2</c:v>
                </c:pt>
                <c:pt idx="1405">
                  <c:v>4.434096399531523E-2</c:v>
                </c:pt>
                <c:pt idx="1406">
                  <c:v>4.3042278039538528E-2</c:v>
                </c:pt>
                <c:pt idx="1407">
                  <c:v>4.1670044710743148E-2</c:v>
                </c:pt>
                <c:pt idx="1408">
                  <c:v>4.0227042167717497E-2</c:v>
                </c:pt>
                <c:pt idx="1409">
                  <c:v>3.8716112411235959E-2</c:v>
                </c:pt>
                <c:pt idx="1410">
                  <c:v>3.7140158655013522E-2</c:v>
                </c:pt>
                <c:pt idx="1411">
                  <c:v>3.5502142650501389E-2</c:v>
                </c:pt>
                <c:pt idx="1412">
                  <c:v>3.380508196755444E-2</c:v>
                </c:pt>
                <c:pt idx="1413">
                  <c:v>3.2052047232915437E-2</c:v>
                </c:pt>
                <c:pt idx="1414">
                  <c:v>3.0246159328776612E-2</c:v>
                </c:pt>
                <c:pt idx="1415">
                  <c:v>2.8390586553472485E-2</c:v>
                </c:pt>
                <c:pt idx="1416">
                  <c:v>2.6488541746375938E-2</c:v>
                </c:pt>
                <c:pt idx="1417">
                  <c:v>2.4543279379344862E-2</c:v>
                </c:pt>
                <c:pt idx="1418">
                  <c:v>2.2558092616791786E-2</c:v>
                </c:pt>
                <c:pt idx="1419">
                  <c:v>2.0536310346586678E-2</c:v>
                </c:pt>
                <c:pt idx="1420">
                  <c:v>1.8481294184145791E-2</c:v>
                </c:pt>
                <c:pt idx="1421">
                  <c:v>1.639643545184119E-2</c:v>
                </c:pt>
                <c:pt idx="1422">
                  <c:v>1.4285152136141732E-2</c:v>
                </c:pt>
                <c:pt idx="1423">
                  <c:v>1.2150885824597488E-2</c:v>
                </c:pt>
                <c:pt idx="1424">
                  <c:v>9.9970986251581573E-3</c:v>
                </c:pt>
                <c:pt idx="1425">
                  <c:v>7.8272700700648817E-3</c:v>
                </c:pt>
                <c:pt idx="1426">
                  <c:v>5.6448940065624356E-3</c:v>
                </c:pt>
                <c:pt idx="1427">
                  <c:v>3.4534754769507195E-3</c:v>
                </c:pt>
                <c:pt idx="1428">
                  <c:v>1.2565275901870593E-3</c:v>
                </c:pt>
                <c:pt idx="1429">
                  <c:v>-9.4243161261999865E-4</c:v>
                </c:pt>
                <c:pt idx="1430">
                  <c:v>-3.139882296359621E-3</c:v>
                </c:pt>
                <c:pt idx="1431">
                  <c:v>-5.3323059714334708E-3</c:v>
                </c:pt>
                <c:pt idx="1432">
                  <c:v>-7.5161886322877569E-3</c:v>
                </c:pt>
                <c:pt idx="1433">
                  <c:v>-9.6880238925470957E-3</c:v>
                </c:pt>
                <c:pt idx="1434">
                  <c:v>-1.1844316114404854E-2</c:v>
                </c:pt>
                <c:pt idx="1435">
                  <c:v>-1.3981583529998648E-2</c:v>
                </c:pt>
                <c:pt idx="1436">
                  <c:v>-1.6096361352307798E-2</c:v>
                </c:pt>
                <c:pt idx="1437">
                  <c:v>-1.8185204873293503E-2</c:v>
                </c:pt>
                <c:pt idx="1438">
                  <c:v>-2.0244692546936699E-2</c:v>
                </c:pt>
                <c:pt idx="1439">
                  <c:v>-2.2271429054913167E-2</c:v>
                </c:pt>
                <c:pt idx="1440">
                  <c:v>-2.4262048352481858E-2</c:v>
                </c:pt>
                <c:pt idx="1441">
                  <c:v>-2.6213216692373087E-2</c:v>
                </c:pt>
                <c:pt idx="1442">
                  <c:v>-2.8121635624406893E-2</c:v>
                </c:pt>
                <c:pt idx="1443">
                  <c:v>-2.9984044968523749E-2</c:v>
                </c:pt>
                <c:pt idx="1444">
                  <c:v>-3.179722575899524E-2</c:v>
                </c:pt>
                <c:pt idx="1445">
                  <c:v>-3.3558003157667826E-2</c:v>
                </c:pt>
                <c:pt idx="1446">
                  <c:v>-3.5263249333931268E-2</c:v>
                </c:pt>
                <c:pt idx="1447">
                  <c:v>-3.6909886309245743E-2</c:v>
                </c:pt>
                <c:pt idx="1448">
                  <c:v>-3.8494888764195434E-2</c:v>
                </c:pt>
                <c:pt idx="1449">
                  <c:v>-4.0015286805766159E-2</c:v>
                </c:pt>
                <c:pt idx="1450">
                  <c:v>-4.146816869286718E-2</c:v>
                </c:pt>
                <c:pt idx="1451">
                  <c:v>-4.285068351796345E-2</c:v>
                </c:pt>
                <c:pt idx="1452">
                  <c:v>-4.4160043842827845E-2</c:v>
                </c:pt>
                <c:pt idx="1453">
                  <c:v>-4.5393528286349905E-2</c:v>
                </c:pt>
                <c:pt idx="1454">
                  <c:v>-4.6548484062432061E-2</c:v>
                </c:pt>
                <c:pt idx="1455">
                  <c:v>-4.7622329466101787E-2</c:v>
                </c:pt>
                <c:pt idx="1456">
                  <c:v>-4.8612556305837384E-2</c:v>
                </c:pt>
                <c:pt idx="1457">
                  <c:v>-4.951673228025244E-2</c:v>
                </c:pt>
                <c:pt idx="1458">
                  <c:v>-5.0332503297415565E-2</c:v>
                </c:pt>
                <c:pt idx="1459">
                  <c:v>-5.1057595734868233E-2</c:v>
                </c:pt>
                <c:pt idx="1460">
                  <c:v>-5.168981863866362E-2</c:v>
                </c:pt>
                <c:pt idx="1461">
                  <c:v>-5.222706585976189E-2</c:v>
                </c:pt>
                <c:pt idx="1462">
                  <c:v>-5.2667318126015883E-2</c:v>
                </c:pt>
                <c:pt idx="1463">
                  <c:v>-5.3008645048214453E-2</c:v>
                </c:pt>
                <c:pt idx="1464">
                  <c:v>-5.3249207058569836E-2</c:v>
                </c:pt>
                <c:pt idx="1465">
                  <c:v>-5.3387257280137934E-2</c:v>
                </c:pt>
                <c:pt idx="1466">
                  <c:v>-5.342114332569381E-2</c:v>
                </c:pt>
                <c:pt idx="1467">
                  <c:v>-5.3349309024607772E-2</c:v>
                </c:pt>
                <c:pt idx="1468">
                  <c:v>-5.3170296076412216E-2</c:v>
                </c:pt>
                <c:pt idx="1469">
                  <c:v>-5.2882745629645567E-2</c:v>
                </c:pt>
                <c:pt idx="1470">
                  <c:v>-5.2485399784743647E-2</c:v>
                </c:pt>
                <c:pt idx="1471">
                  <c:v>-5.1977103019788307E-2</c:v>
                </c:pt>
                <c:pt idx="1472">
                  <c:v>-5.1356803537869533E-2</c:v>
                </c:pt>
                <c:pt idx="1473">
                  <c:v>-5.0623554535012105E-2</c:v>
                </c:pt>
                <c:pt idx="1474">
                  <c:v>-4.9776515387576992E-2</c:v>
                </c:pt>
                <c:pt idx="1475">
                  <c:v>-4.8814952758154284E-2</c:v>
                </c:pt>
                <c:pt idx="1476">
                  <c:v>-4.7738241618975663E-2</c:v>
                </c:pt>
                <c:pt idx="1477">
                  <c:v>-4.6545866192013174E-2</c:v>
                </c:pt>
                <c:pt idx="1478">
                  <c:v>-4.5237420804871697E-2</c:v>
                </c:pt>
                <c:pt idx="1479">
                  <c:v>-4.3812610661742912E-2</c:v>
                </c:pt>
                <c:pt idx="1480">
                  <c:v>-4.2271252528725989E-2</c:v>
                </c:pt>
                <c:pt idx="1481">
                  <c:v>-4.0613275332822774E-2</c:v>
                </c:pt>
                <c:pt idx="1482">
                  <c:v>-3.8838720674053029E-2</c:v>
                </c:pt>
                <c:pt idx="1483">
                  <c:v>-3.694774325015393E-2</c:v>
                </c:pt>
                <c:pt idx="1484">
                  <c:v>-3.494061119338876E-2</c:v>
                </c:pt>
                <c:pt idx="1485">
                  <c:v>-3.2817706319076878E-2</c:v>
                </c:pt>
                <c:pt idx="1486">
                  <c:v>-3.0579524285484827E-2</c:v>
                </c:pt>
                <c:pt idx="1487">
                  <c:v>-2.8226674664825646E-2</c:v>
                </c:pt>
                <c:pt idx="1488">
                  <c:v>-2.5759880925119272E-2</c:v>
                </c:pt>
                <c:pt idx="1489">
                  <c:v>-2.3179980322780569E-2</c:v>
                </c:pt>
                <c:pt idx="1490">
                  <c:v>-2.0487923705848288E-2</c:v>
                </c:pt>
                <c:pt idx="1491">
                  <c:v>-1.7684775227809646E-2</c:v>
                </c:pt>
                <c:pt idx="1492">
                  <c:v>-1.4771711972078716E-2</c:v>
                </c:pt>
                <c:pt idx="1493">
                  <c:v>-1.1750023487207439E-2</c:v>
                </c:pt>
                <c:pt idx="1494">
                  <c:v>-8.6211112330145667E-3</c:v>
                </c:pt>
                <c:pt idx="1495">
                  <c:v>-5.3864879378434649E-3</c:v>
                </c:pt>
                <c:pt idx="1496">
                  <c:v>-2.0477768672458874E-3</c:v>
                </c:pt>
                <c:pt idx="1497">
                  <c:v>1.393288995556019E-3</c:v>
                </c:pt>
                <c:pt idx="1498">
                  <c:v>4.9348678570135807E-3</c:v>
                </c:pt>
                <c:pt idx="1499">
                  <c:v>8.5750101079173913E-3</c:v>
                </c:pt>
                <c:pt idx="1500">
                  <c:v>1.2311659404854125E-2</c:v>
                </c:pt>
                <c:pt idx="1501">
                  <c:v>1.6142653837838195E-2</c:v>
                </c:pt>
                <c:pt idx="1502">
                  <c:v>2.0065727183453785E-2</c:v>
                </c:pt>
                <c:pt idx="1503">
                  <c:v>2.407851024279517E-2</c:v>
                </c:pt>
                <c:pt idx="1504">
                  <c:v>2.8178532263393841E-2</c:v>
                </c:pt>
                <c:pt idx="1505">
                  <c:v>3.2363222444291795E-2</c:v>
                </c:pt>
                <c:pt idx="1506">
                  <c:v>3.662991152337014E-2</c:v>
                </c:pt>
                <c:pt idx="1507">
                  <c:v>4.0975833445932697E-2</c:v>
                </c:pt>
                <c:pt idx="1508">
                  <c:v>4.5398127113528974E-2</c:v>
                </c:pt>
                <c:pt idx="1509">
                  <c:v>4.9893838211953145E-2</c:v>
                </c:pt>
                <c:pt idx="1510">
                  <c:v>5.4459921117236854E-2</c:v>
                </c:pt>
                <c:pt idx="1511">
                  <c:v>5.9093240878446918E-2</c:v>
                </c:pt>
                <c:pt idx="1512">
                  <c:v>6.3790575276070682E-2</c:v>
                </c:pt>
                <c:pt idx="1513">
                  <c:v>6.8548616954598018E-2</c:v>
                </c:pt>
                <c:pt idx="1514">
                  <c:v>7.3363975628011002E-2</c:v>
                </c:pt>
                <c:pt idx="1515">
                  <c:v>7.8233180356696796E-2</c:v>
                </c:pt>
                <c:pt idx="1516">
                  <c:v>8.3152681894374525E-2</c:v>
                </c:pt>
                <c:pt idx="1517">
                  <c:v>8.8118855103444638E-2</c:v>
                </c:pt>
                <c:pt idx="1518">
                  <c:v>9.3128001437210561E-2</c:v>
                </c:pt>
                <c:pt idx="1519">
                  <c:v>9.8176351487383462E-2</c:v>
                </c:pt>
                <c:pt idx="1520">
                  <c:v>0.10326006759512485</c:v>
                </c:pt>
                <c:pt idx="1521">
                  <c:v>0.10837524652393227</c:v>
                </c:pt>
                <c:pt idx="1522">
                  <c:v>0.113517922192656</c:v>
                </c:pt>
                <c:pt idx="1523">
                  <c:v>0.11868406846670843</c:v>
                </c:pt>
                <c:pt idx="1524">
                  <c:v>0.12386960200570374</c:v>
                </c:pt>
                <c:pt idx="1525">
                  <c:v>0.12907038516561764</c:v>
                </c:pt>
                <c:pt idx="1526">
                  <c:v>0.13428222895346176</c:v>
                </c:pt>
                <c:pt idx="1527">
                  <c:v>0.13950089603251803</c:v>
                </c:pt>
                <c:pt idx="1528">
                  <c:v>0.14472210377615458</c:v>
                </c:pt>
                <c:pt idx="1529">
                  <c:v>0.14994152736806465</c:v>
                </c:pt>
                <c:pt idx="1530">
                  <c:v>0.15515480294690631</c:v>
                </c:pt>
                <c:pt idx="1531">
                  <c:v>0.16035753079313808</c:v>
                </c:pt>
                <c:pt idx="1532">
                  <c:v>0.16554527855599466</c:v>
                </c:pt>
                <c:pt idx="1533">
                  <c:v>0.17071358451822805</c:v>
                </c:pt>
                <c:pt idx="1534">
                  <c:v>0.17585796089651506</c:v>
                </c:pt>
                <c:pt idx="1535">
                  <c:v>0.1809738971752537</c:v>
                </c:pt>
                <c:pt idx="1536">
                  <c:v>0.18605686347137873</c:v>
                </c:pt>
                <c:pt idx="1537">
                  <c:v>0.19110231392792282</c:v>
                </c:pt>
                <c:pt idx="1538">
                  <c:v>0.19610569013403156</c:v>
                </c:pt>
                <c:pt idx="1539">
                  <c:v>0.20106242456895934</c:v>
                </c:pt>
                <c:pt idx="1540">
                  <c:v>0.20596794406770397</c:v>
                </c:pt>
                <c:pt idx="1541">
                  <c:v>0.21081767330592371</c:v>
                </c:pt>
                <c:pt idx="1542">
                  <c:v>0.21560703830161893</c:v>
                </c:pt>
                <c:pt idx="1543">
                  <c:v>0.22033146993114899</c:v>
                </c:pt>
                <c:pt idx="1544">
                  <c:v>0.22498640745715331</c:v>
                </c:pt>
                <c:pt idx="1545">
                  <c:v>0.22956730206592335</c:v>
                </c:pt>
                <c:pt idx="1546">
                  <c:v>0.23406962041164131</c:v>
                </c:pt>
                <c:pt idx="1547">
                  <c:v>0.23848884816503929</c:v>
                </c:pt>
                <c:pt idx="1548">
                  <c:v>0.24282049356403063</c:v>
                </c:pt>
                <c:pt idx="1549">
                  <c:v>0.24706009096367398</c:v>
                </c:pt>
                <c:pt idx="1550">
                  <c:v>0.25120320438300803</c:v>
                </c:pt>
                <c:pt idx="1551">
                  <c:v>0.25524543104628511</c:v>
                </c:pt>
                <c:pt idx="1552">
                  <c:v>0.25918240491599015</c:v>
                </c:pt>
                <c:pt idx="1553">
                  <c:v>0.26300980021507908</c:v>
                </c:pt>
                <c:pt idx="1554">
                  <c:v>0.26672333493610029</c:v>
                </c:pt>
                <c:pt idx="1555">
                  <c:v>0.27031877433445017</c:v>
                </c:pt>
                <c:pt idx="1556">
                  <c:v>0.27379193440334271</c:v>
                </c:pt>
                <c:pt idx="1557">
                  <c:v>0.2771386853280346</c:v>
                </c:pt>
                <c:pt idx="1558">
                  <c:v>0.28035495491666462</c:v>
                </c:pt>
                <c:pt idx="1559">
                  <c:v>0.28343673200532149</c:v>
                </c:pt>
                <c:pt idx="1560">
                  <c:v>0.28638006983476189</c:v>
                </c:pt>
                <c:pt idx="1561">
                  <c:v>0.28918108939646037</c:v>
                </c:pt>
                <c:pt idx="1562">
                  <c:v>0.29183598274529232</c:v>
                </c:pt>
                <c:pt idx="1563">
                  <c:v>0.29434101627661041</c:v>
                </c:pt>
                <c:pt idx="1564">
                  <c:v>0.29669253396524897</c:v>
                </c:pt>
                <c:pt idx="1565">
                  <c:v>0.29888696056396613</c:v>
                </c:pt>
                <c:pt idx="1566">
                  <c:v>0.30092080475899563</c:v>
                </c:pt>
                <c:pt idx="1567">
                  <c:v>0.30279066228041229</c:v>
                </c:pt>
                <c:pt idx="1568">
                  <c:v>0.3044932189648466</c:v>
                </c:pt>
                <c:pt idx="1569">
                  <c:v>0.30602525376830364</c:v>
                </c:pt>
                <c:pt idx="1570">
                  <c:v>0.30738364172685834</c:v>
                </c:pt>
                <c:pt idx="1571">
                  <c:v>0.30856535686289227</c:v>
                </c:pt>
                <c:pt idx="1572">
                  <c:v>0.30956747503460708</c:v>
                </c:pt>
                <c:pt idx="1573">
                  <c:v>0.31038717672682742</c:v>
                </c:pt>
                <c:pt idx="1574">
                  <c:v>0.31102174978070329</c:v>
                </c:pt>
                <c:pt idx="1575">
                  <c:v>0.31146859206034294</c:v>
                </c:pt>
                <c:pt idx="1576">
                  <c:v>0.3117252140542065</c:v>
                </c:pt>
                <c:pt idx="1577">
                  <c:v>0.3117892414093224</c:v>
                </c:pt>
                <c:pt idx="1578">
                  <c:v>0.31165841739619743</c:v>
                </c:pt>
                <c:pt idx="1579">
                  <c:v>0.31133060530251733</c:v>
                </c:pt>
                <c:pt idx="1580">
                  <c:v>0.31080379075376929</c:v>
                </c:pt>
                <c:pt idx="1581">
                  <c:v>0.31007608395883579</c:v>
                </c:pt>
                <c:pt idx="1582">
                  <c:v>0.30914572187868639</c:v>
                </c:pt>
                <c:pt idx="1583">
                  <c:v>0.30801107031657565</c:v>
                </c:pt>
                <c:pt idx="1584">
                  <c:v>0.30667062592779787</c:v>
                </c:pt>
                <c:pt idx="1585">
                  <c:v>0.30512301814741311</c:v>
                </c:pt>
                <c:pt idx="1586">
                  <c:v>0.30336701103435132</c:v>
                </c:pt>
                <c:pt idx="1587">
                  <c:v>0.30140150503020802</c:v>
                </c:pt>
                <c:pt idx="1588">
                  <c:v>0.29922553863125634</c:v>
                </c:pt>
                <c:pt idx="1589">
                  <c:v>0.2968382899722451</c:v>
                </c:pt>
                <c:pt idx="1590">
                  <c:v>0.29423907832045432</c:v>
                </c:pt>
                <c:pt idx="1591">
                  <c:v>0.29142736547876891</c:v>
                </c:pt>
                <c:pt idx="1592">
                  <c:v>0.28840275709630248</c:v>
                </c:pt>
                <c:pt idx="1593">
                  <c:v>0.28516500388553617</c:v>
                </c:pt>
                <c:pt idx="1594">
                  <c:v>0.2817140027445868</c:v>
                </c:pt>
                <c:pt idx="1595">
                  <c:v>0.27804979778356448</c:v>
                </c:pt>
                <c:pt idx="1596">
                  <c:v>0.27417258125398414</c:v>
                </c:pt>
                <c:pt idx="1597">
                  <c:v>0.27008269438014065</c:v>
                </c:pt>
                <c:pt idx="1598">
                  <c:v>0.26578062809155001</c:v>
                </c:pt>
                <c:pt idx="1599">
                  <c:v>0.26126702365561338</c:v>
                </c:pt>
                <c:pt idx="1600">
                  <c:v>0.25654267320960544</c:v>
                </c:pt>
                <c:pt idx="1601">
                  <c:v>0.25160852019131208</c:v>
                </c:pt>
                <c:pt idx="1602">
                  <c:v>0.24646565966758149</c:v>
                </c:pt>
                <c:pt idx="1603">
                  <c:v>0.24111533856021294</c:v>
                </c:pt>
                <c:pt idx="1604">
                  <c:v>0.23555895576858465</c:v>
                </c:pt>
                <c:pt idx="1605">
                  <c:v>0.22979806218860133</c:v>
                </c:pt>
                <c:pt idx="1606">
                  <c:v>0.22383436062746942</c:v>
                </c:pt>
                <c:pt idx="1607">
                  <c:v>0.21766970561401355</c:v>
                </c:pt>
                <c:pt idx="1608">
                  <c:v>0.21130610310421194</c:v>
                </c:pt>
                <c:pt idx="1609">
                  <c:v>0.20474571008178977</c:v>
                </c:pt>
                <c:pt idx="1610">
                  <c:v>0.19799083405366924</c:v>
                </c:pt>
                <c:pt idx="1611">
                  <c:v>0.19104393244026163</c:v>
                </c:pt>
                <c:pt idx="1612">
                  <c:v>0.18390761186054982</c:v>
                </c:pt>
                <c:pt idx="1613">
                  <c:v>0.17658462731207869</c:v>
                </c:pt>
                <c:pt idx="1614">
                  <c:v>0.16907788124594825</c:v>
                </c:pt>
                <c:pt idx="1615">
                  <c:v>0.16139042253705926</c:v>
                </c:pt>
                <c:pt idx="1616">
                  <c:v>0.15352544534985257</c:v>
                </c:pt>
                <c:pt idx="1617">
                  <c:v>0.14548628789991103</c:v>
                </c:pt>
                <c:pt idx="1618">
                  <c:v>0.13727643111185484</c:v>
                </c:pt>
                <c:pt idx="1619">
                  <c:v>0.12889949717399141</c:v>
                </c:pt>
                <c:pt idx="1620">
                  <c:v>0.12035924799029729</c:v>
                </c:pt>
                <c:pt idx="1621">
                  <c:v>0.11165958353038086</c:v>
                </c:pt>
                <c:pt idx="1622">
                  <c:v>0.1028045400780605</c:v>
                </c:pt>
                <c:pt idx="1623">
                  <c:v>9.3798288379409733E-2</c:v>
                </c:pt>
                <c:pt idx="1624">
                  <c:v>8.4645131691044262E-2</c:v>
                </c:pt>
                <c:pt idx="1625">
                  <c:v>7.5349503729585154E-2</c:v>
                </c:pt>
                <c:pt idx="1626">
                  <c:v>6.5915966523261593E-2</c:v>
                </c:pt>
                <c:pt idx="1627">
                  <c:v>5.6349208166700859E-2</c:v>
                </c:pt>
                <c:pt idx="1628">
                  <c:v>4.6654040480007763E-2</c:v>
                </c:pt>
                <c:pt idx="1629">
                  <c:v>3.6835396573312029E-2</c:v>
                </c:pt>
                <c:pt idx="1630">
                  <c:v>2.6898328318039177E-2</c:v>
                </c:pt>
                <c:pt idx="1631">
                  <c:v>1.6848003726167127E-2</c:v>
                </c:pt>
                <c:pt idx="1632">
                  <c:v>6.689704238898142E-3</c:v>
                </c:pt>
                <c:pt idx="1633">
                  <c:v>-3.5711780738528764E-3</c:v>
                </c:pt>
                <c:pt idx="1634">
                  <c:v>-1.3929143401661404E-2</c:v>
                </c:pt>
                <c:pt idx="1635">
                  <c:v>-2.437858716790009E-2</c:v>
                </c:pt>
                <c:pt idx="1636">
                  <c:v>-3.4913803088549744E-2</c:v>
                </c:pt>
                <c:pt idx="1637">
                  <c:v>-4.5528986313810749E-2</c:v>
                </c:pt>
                <c:pt idx="1638">
                  <c:v>-5.621823665080572E-2</c:v>
                </c:pt>
                <c:pt idx="1639">
                  <c:v>-6.6975561865530664E-2</c:v>
                </c:pt>
                <c:pt idx="1640">
                  <c:v>-7.7794881062211663E-2</c:v>
                </c:pt>
                <c:pt idx="1641">
                  <c:v>-8.8670028138181589E-2</c:v>
                </c:pt>
                <c:pt idx="1642">
                  <c:v>-9.9594755312250149E-2</c:v>
                </c:pt>
                <c:pt idx="1643">
                  <c:v>-0.11056273672456951</c:v>
                </c:pt>
                <c:pt idx="1644">
                  <c:v>-0.12156757210594182</c:v>
                </c:pt>
                <c:pt idx="1645">
                  <c:v>-0.13260279051438506</c:v>
                </c:pt>
                <c:pt idx="1646">
                  <c:v>-0.14366185413679744</c:v>
                </c:pt>
                <c:pt idx="1647">
                  <c:v>-0.15473816215352354</c:v>
                </c:pt>
                <c:pt idx="1648">
                  <c:v>-0.16582505466347952</c:v>
                </c:pt>
                <c:pt idx="1649">
                  <c:v>-0.17691581666753764</c:v>
                </c:pt>
                <c:pt idx="1650">
                  <c:v>-0.18800368210784069</c:v>
                </c:pt>
                <c:pt idx="1651">
                  <c:v>-0.19908183796054202</c:v>
                </c:pt>
                <c:pt idx="1652">
                  <c:v>-0.21014342837959143</c:v>
                </c:pt>
                <c:pt idx="1653">
                  <c:v>-0.22118155888900404</c:v>
                </c:pt>
                <c:pt idx="1654">
                  <c:v>-0.23218930062114618</c:v>
                </c:pt>
                <c:pt idx="1655">
                  <c:v>-0.24315969459837683</c:v>
                </c:pt>
                <c:pt idx="1656">
                  <c:v>-0.25408575605546424</c:v>
                </c:pt>
                <c:pt idx="1657">
                  <c:v>-0.26496047880017592</c:v>
                </c:pt>
                <c:pt idx="1658">
                  <c:v>-0.27577683960926969</c:v>
                </c:pt>
                <c:pt idx="1659">
                  <c:v>-0.2865278026572079</c:v>
                </c:pt>
                <c:pt idx="1660">
                  <c:v>-0.29720632397491598</c:v>
                </c:pt>
                <c:pt idx="1661">
                  <c:v>-0.30780535593567815</c:v>
                </c:pt>
                <c:pt idx="1662">
                  <c:v>-0.31831785176546368</c:v>
                </c:pt>
                <c:pt idx="1663">
                  <c:v>-0.32873677007487179</c:v>
                </c:pt>
                <c:pt idx="1664">
                  <c:v>-0.33905507940976376</c:v>
                </c:pt>
                <c:pt idx="1665">
                  <c:v>-0.34926576281775312</c:v>
                </c:pt>
                <c:pt idx="1666">
                  <c:v>-0.35936182242772041</c:v>
                </c:pt>
                <c:pt idx="1667">
                  <c:v>-0.36933628403933122</c:v>
                </c:pt>
                <c:pt idx="1668">
                  <c:v>-0.379182201719727</c:v>
                </c:pt>
                <c:pt idx="1669">
                  <c:v>-0.38889266240437276</c:v>
                </c:pt>
                <c:pt idx="1670">
                  <c:v>-0.39846079049923344</c:v>
                </c:pt>
                <c:pt idx="1671">
                  <c:v>-0.40787975248113939</c:v>
                </c:pt>
                <c:pt idx="1672">
                  <c:v>-0.41714276149350349</c:v>
                </c:pt>
                <c:pt idx="1673">
                  <c:v>-0.42624308193441102</c:v>
                </c:pt>
                <c:pt idx="1674">
                  <c:v>-0.43517403403400939</c:v>
                </c:pt>
                <c:pt idx="1675">
                  <c:v>-0.44392899841826239</c:v>
                </c:pt>
                <c:pt idx="1676">
                  <c:v>-0.45250142065614346</c:v>
                </c:pt>
                <c:pt idx="1677">
                  <c:v>-0.46088481578716223</c:v>
                </c:pt>
                <c:pt idx="1678">
                  <c:v>-0.46907277282629767</c:v>
                </c:pt>
                <c:pt idx="1679">
                  <c:v>-0.47705895924341757</c:v>
                </c:pt>
                <c:pt idx="1680">
                  <c:v>-0.48483712541411683</c:v>
                </c:pt>
                <c:pt idx="1681">
                  <c:v>-0.49240110903899609</c:v>
                </c:pt>
                <c:pt idx="1682">
                  <c:v>-0.49974483952858922</c:v>
                </c:pt>
                <c:pt idx="1683">
                  <c:v>-0.50686234235078986</c:v>
                </c:pt>
                <c:pt idx="1684">
                  <c:v>-0.51374774333799034</c:v>
                </c:pt>
                <c:pt idx="1685">
                  <c:v>-0.52039527295093091</c:v>
                </c:pt>
                <c:pt idx="1686">
                  <c:v>-0.52679927049647701</c:v>
                </c:pt>
                <c:pt idx="1687">
                  <c:v>-0.53295418829631624</c:v>
                </c:pt>
                <c:pt idx="1688">
                  <c:v>-0.53885459580377915</c:v>
                </c:pt>
                <c:pt idx="1689">
                  <c:v>-0.5444951836660521</c:v>
                </c:pt>
                <c:pt idx="1690">
                  <c:v>-0.5498707677287632</c:v>
                </c:pt>
                <c:pt idx="1691">
                  <c:v>-0.55497629298034223</c:v>
                </c:pt>
                <c:pt idx="1692">
                  <c:v>-0.55980683743338699</c:v>
                </c:pt>
                <c:pt idx="1693">
                  <c:v>-0.56435761594021994</c:v>
                </c:pt>
                <c:pt idx="1694">
                  <c:v>-0.56862398394001212</c:v>
                </c:pt>
                <c:pt idx="1695">
                  <c:v>-0.57260144113488665</c:v>
                </c:pt>
                <c:pt idx="1696">
                  <c:v>-0.57628563509225816</c:v>
                </c:pt>
                <c:pt idx="1697">
                  <c:v>-0.57967236477089812</c:v>
                </c:pt>
                <c:pt idx="1698">
                  <c:v>-0.58275758396824306</c:v>
                </c:pt>
                <c:pt idx="1699">
                  <c:v>-0.58553740468635951</c:v>
                </c:pt>
                <c:pt idx="1700">
                  <c:v>-0.58800810041412233</c:v>
                </c:pt>
                <c:pt idx="1701">
                  <c:v>-0.59016610932325175</c:v>
                </c:pt>
                <c:pt idx="1702">
                  <c:v>-0.59200803737585661</c:v>
                </c:pt>
                <c:pt idx="1703">
                  <c:v>-0.59353066134107868</c:v>
                </c:pt>
                <c:pt idx="1704">
                  <c:v>-0.59473093171863423</c:v>
                </c:pt>
                <c:pt idx="1705">
                  <c:v>-0.59560597556709505</c:v>
                </c:pt>
                <c:pt idx="1706">
                  <c:v>-0.59615309923463311</c:v>
                </c:pt>
                <c:pt idx="1707">
                  <c:v>-0.5963697909901805</c:v>
                </c:pt>
                <c:pt idx="1708">
                  <c:v>-0.59625372355300976</c:v>
                </c:pt>
                <c:pt idx="1709">
                  <c:v>-0.5958027565186621</c:v>
                </c:pt>
                <c:pt idx="1710">
                  <c:v>-0.59501493867924893</c:v>
                </c:pt>
                <c:pt idx="1711">
                  <c:v>-0.59388851023644307</c:v>
                </c:pt>
                <c:pt idx="1712">
                  <c:v>-0.59242190490513313</c:v>
                </c:pt>
                <c:pt idx="1713">
                  <c:v>-0.59061375190608745</c:v>
                </c:pt>
                <c:pt idx="1714">
                  <c:v>-0.58846287784598839</c:v>
                </c:pt>
                <c:pt idx="1715">
                  <c:v>-0.58596830848310122</c:v>
                </c:pt>
                <c:pt idx="1716">
                  <c:v>-0.58312927037711848</c:v>
                </c:pt>
                <c:pt idx="1717">
                  <c:v>-0.5799451924216229</c:v>
                </c:pt>
                <c:pt idx="1718">
                  <c:v>-0.57641570725783109</c:v>
                </c:pt>
                <c:pt idx="1719">
                  <c:v>-0.57254065256820807</c:v>
                </c:pt>
                <c:pt idx="1720">
                  <c:v>-0.56832007224861614</c:v>
                </c:pt>
                <c:pt idx="1721">
                  <c:v>-0.56375421745798115</c:v>
                </c:pt>
                <c:pt idx="1722">
                  <c:v>-0.5588435475441399</c:v>
                </c:pt>
                <c:pt idx="1723">
                  <c:v>-0.55358873084489968</c:v>
                </c:pt>
                <c:pt idx="1724">
                  <c:v>-0.54799064536336051</c:v>
                </c:pt>
                <c:pt idx="1725">
                  <c:v>-0.54205037931649847</c:v>
                </c:pt>
                <c:pt idx="1726">
                  <c:v>-0.53576923155622325</c:v>
                </c:pt>
                <c:pt idx="1727">
                  <c:v>-0.52914871186219181</c:v>
                </c:pt>
                <c:pt idx="1728">
                  <c:v>-0.52219054110560092</c:v>
                </c:pt>
                <c:pt idx="1729">
                  <c:v>-0.51489665128347428</c:v>
                </c:pt>
                <c:pt idx="1730">
                  <c:v>-0.50726918542276378</c:v>
                </c:pt>
                <c:pt idx="1731">
                  <c:v>-0.49931049735402289</c:v>
                </c:pt>
                <c:pt idx="1732">
                  <c:v>-0.49102315135410823</c:v>
                </c:pt>
                <c:pt idx="1733">
                  <c:v>-0.48240992165770524</c:v>
                </c:pt>
                <c:pt idx="1734">
                  <c:v>-0.47347379183749749</c:v>
                </c:pt>
                <c:pt idx="1735">
                  <c:v>-0.46421795405279104</c:v>
                </c:pt>
                <c:pt idx="1736">
                  <c:v>-0.45464580816658984</c:v>
                </c:pt>
                <c:pt idx="1737">
                  <c:v>-0.44476096073118565</c:v>
                </c:pt>
                <c:pt idx="1738">
                  <c:v>-0.43456722384232321</c:v>
                </c:pt>
                <c:pt idx="1739">
                  <c:v>-0.42406861386221395</c:v>
                </c:pt>
                <c:pt idx="1740">
                  <c:v>-0.41326935001160936</c:v>
                </c:pt>
                <c:pt idx="1741">
                  <c:v>-0.4021738528313813</c:v>
                </c:pt>
                <c:pt idx="1742">
                  <c:v>-0.39078674251399248</c:v>
                </c:pt>
                <c:pt idx="1743">
                  <c:v>-0.37911283710544208</c:v>
                </c:pt>
                <c:pt idx="1744">
                  <c:v>-0.36715715057825526</c:v>
                </c:pt>
                <c:pt idx="1745">
                  <c:v>-0.35492489077624623</c:v>
                </c:pt>
                <c:pt idx="1746">
                  <c:v>-0.3424214572318105</c:v>
                </c:pt>
                <c:pt idx="1747">
                  <c:v>-0.3296524388566302</c:v>
                </c:pt>
                <c:pt idx="1748">
                  <c:v>-0.31662361150669771</c:v>
                </c:pt>
                <c:pt idx="1749">
                  <c:v>-0.30334093542272766</c:v>
                </c:pt>
                <c:pt idx="1750">
                  <c:v>-0.28981055254698429</c:v>
                </c:pt>
                <c:pt idx="1751">
                  <c:v>-0.27603878371779356</c:v>
                </c:pt>
                <c:pt idx="1752">
                  <c:v>-0.26203212574293255</c:v>
                </c:pt>
                <c:pt idx="1753">
                  <c:v>-0.24779724835326877</c:v>
                </c:pt>
                <c:pt idx="1754">
                  <c:v>-0.23334099103805217</c:v>
                </c:pt>
                <c:pt idx="1755">
                  <c:v>-0.2186703597633628</c:v>
                </c:pt>
                <c:pt idx="1756">
                  <c:v>-0.20379252357528266</c:v>
                </c:pt>
                <c:pt idx="1757">
                  <c:v>-0.18871481108943444</c:v>
                </c:pt>
                <c:pt idx="1758">
                  <c:v>-0.17344470686864033</c:v>
                </c:pt>
                <c:pt idx="1759">
                  <c:v>-0.15798984769042579</c:v>
                </c:pt>
                <c:pt idx="1760">
                  <c:v>-0.14235801870633591</c:v>
                </c:pt>
                <c:pt idx="1761">
                  <c:v>-0.12655714949493324</c:v>
                </c:pt>
                <c:pt idx="1762">
                  <c:v>-0.11059531001053102</c:v>
                </c:pt>
                <c:pt idx="1763">
                  <c:v>-9.4480706429722949E-2</c:v>
                </c:pt>
                <c:pt idx="1764">
                  <c:v>-7.822167689788706E-2</c:v>
                </c:pt>
                <c:pt idx="1765">
                  <c:v>-6.1826687177881978E-2</c:v>
                </c:pt>
                <c:pt idx="1766">
                  <c:v>-4.5304326203205014E-2</c:v>
                </c:pt>
                <c:pt idx="1767">
                  <c:v>-2.8663301537999342E-2</c:v>
                </c:pt>
                <c:pt idx="1768">
                  <c:v>-1.1912434746334855E-2</c:v>
                </c:pt>
                <c:pt idx="1769">
                  <c:v>4.9393433268158926E-3</c:v>
                </c:pt>
                <c:pt idx="1770">
                  <c:v>2.1882997360265222E-2</c:v>
                </c:pt>
                <c:pt idx="1771">
                  <c:v>3.8909392444410829E-2</c:v>
                </c:pt>
                <c:pt idx="1772">
                  <c:v>5.6009299049493921E-2</c:v>
                </c:pt>
                <c:pt idx="1773">
                  <c:v>7.3173398071544438E-2</c:v>
                </c:pt>
                <c:pt idx="1774">
                  <c:v>9.0392285953252216E-2</c:v>
                </c:pt>
                <c:pt idx="1775">
                  <c:v>0.10765647987696125</c:v>
                </c:pt>
                <c:pt idx="1776">
                  <c:v>0.12495642302683718</c:v>
                </c:pt>
                <c:pt idx="1777">
                  <c:v>0.14228248991731896</c:v>
                </c:pt>
                <c:pt idx="1778">
                  <c:v>0.15962499178481526</c:v>
                </c:pt>
                <c:pt idx="1779">
                  <c:v>0.17697418203968784</c:v>
                </c:pt>
                <c:pt idx="1780">
                  <c:v>0.1943202617753379</c:v>
                </c:pt>
                <c:pt idx="1781">
                  <c:v>0.21165338533131561</c:v>
                </c:pt>
                <c:pt idx="1782">
                  <c:v>0.22896366590731643</c:v>
                </c:pt>
                <c:pt idx="1783">
                  <c:v>0.24624118122477157</c:v>
                </c:pt>
                <c:pt idx="1784">
                  <c:v>0.26347597923281807</c:v>
                </c:pt>
                <c:pt idx="1785">
                  <c:v>0.28065808385540114</c:v>
                </c:pt>
                <c:pt idx="1786">
                  <c:v>0.29777750077609855</c:v>
                </c:pt>
                <c:pt idx="1787">
                  <c:v>0.31482422325734805</c:v>
                </c:pt>
                <c:pt idx="1788">
                  <c:v>0.33178823799073476</c:v>
                </c:pt>
                <c:pt idx="1789">
                  <c:v>0.34865953097482505</c:v>
                </c:pt>
                <c:pt idx="1790">
                  <c:v>0.36542809341714388</c:v>
                </c:pt>
                <c:pt idx="1791">
                  <c:v>0.38208392765687105</c:v>
                </c:pt>
                <c:pt idx="1792">
                  <c:v>0.39861705310465623</c:v>
                </c:pt>
                <c:pt idx="1793">
                  <c:v>0.41501751219612071</c:v>
                </c:pt>
                <c:pt idx="1794">
                  <c:v>0.43127537635544011</c:v>
                </c:pt>
                <c:pt idx="1795">
                  <c:v>0.44738075196554417</c:v>
                </c:pt>
                <c:pt idx="1796">
                  <c:v>0.46332378634125293</c:v>
                </c:pt>
                <c:pt idx="1797">
                  <c:v>0.47909467370181474</c:v>
                </c:pt>
                <c:pt idx="1798">
                  <c:v>0.49468366113931594</c:v>
                </c:pt>
                <c:pt idx="1799">
                  <c:v>0.51008105457922615</c:v>
                </c:pt>
                <c:pt idx="1800">
                  <c:v>0.52527722472955207</c:v>
                </c:pt>
                <c:pt idx="1801">
                  <c:v>0.54026261301502143</c:v>
                </c:pt>
                <c:pt idx="1802">
                  <c:v>0.55502773749257406</c:v>
                </c:pt>
                <c:pt idx="1803">
                  <c:v>0.56956319874459771</c:v>
                </c:pt>
                <c:pt idx="1804">
                  <c:v>0.58385968574635239</c:v>
                </c:pt>
                <c:pt idx="1805">
                  <c:v>0.59790798170385617</c:v>
                </c:pt>
                <c:pt idx="1806">
                  <c:v>0.61169896985868455</c:v>
                </c:pt>
                <c:pt idx="1807">
                  <c:v>0.62522363925614566</c:v>
                </c:pt>
                <c:pt idx="1808">
                  <c:v>0.63847309047314016</c:v>
                </c:pt>
                <c:pt idx="1809">
                  <c:v>0.65143854130219103</c:v>
                </c:pt>
                <c:pt idx="1810">
                  <c:v>0.66411133238807052</c:v>
                </c:pt>
                <c:pt idx="1811">
                  <c:v>0.67648293281354677</c:v>
                </c:pt>
                <c:pt idx="1812">
                  <c:v>0.68854494563062063</c:v>
                </c:pt>
                <c:pt idx="1813">
                  <c:v>0.70028911333381116</c:v>
                </c:pt>
                <c:pt idx="1814">
                  <c:v>0.71170732327208175</c:v>
                </c:pt>
                <c:pt idx="1815">
                  <c:v>0.72279161299583317</c:v>
                </c:pt>
                <c:pt idx="1816">
                  <c:v>0.73353417553560241</c:v>
                </c:pt>
                <c:pt idx="1817">
                  <c:v>0.74392736460916942</c:v>
                </c:pt>
                <c:pt idx="1818">
                  <c:v>0.75396369975352395</c:v>
                </c:pt>
                <c:pt idx="1819">
                  <c:v>0.76363587137852029</c:v>
                </c:pt>
                <c:pt idx="1820">
                  <c:v>0.77293674573893612</c:v>
                </c:pt>
                <c:pt idx="1821">
                  <c:v>0.78185936982158777</c:v>
                </c:pt>
                <c:pt idx="1822">
                  <c:v>0.79039697614435622</c:v>
                </c:pt>
                <c:pt idx="1823">
                  <c:v>0.79854298746402819</c:v>
                </c:pt>
                <c:pt idx="1824">
                  <c:v>0.80629102138969877</c:v>
                </c:pt>
                <c:pt idx="1825">
                  <c:v>0.81363489489878194</c:v>
                </c:pt>
                <c:pt idx="1826">
                  <c:v>0.82056862875251591</c:v>
                </c:pt>
                <c:pt idx="1827">
                  <c:v>0.82708645180814278</c:v>
                </c:pt>
                <c:pt idx="1828">
                  <c:v>0.83318280522462584</c:v>
                </c:pt>
                <c:pt idx="1829">
                  <c:v>0.83885234655921981</c:v>
                </c:pt>
                <c:pt idx="1830">
                  <c:v>0.8440899537520663</c:v>
                </c:pt>
                <c:pt idx="1831">
                  <c:v>0.84889072899597673</c:v>
                </c:pt>
                <c:pt idx="1832">
                  <c:v>0.85325000248877381</c:v>
                </c:pt>
                <c:pt idx="1833">
                  <c:v>0.857163336065628</c:v>
                </c:pt>
                <c:pt idx="1834">
                  <c:v>0.8606265267087051</c:v>
                </c:pt>
                <c:pt idx="1835">
                  <c:v>0.86363560993169353</c:v>
                </c:pt>
                <c:pt idx="1836">
                  <c:v>0.86618686303683412</c:v>
                </c:pt>
                <c:pt idx="1837">
                  <c:v>0.86827680824200693</c:v>
                </c:pt>
                <c:pt idx="1838">
                  <c:v>0.86990221567559656</c:v>
                </c:pt>
                <c:pt idx="1839">
                  <c:v>0.87106010623696828</c:v>
                </c:pt>
                <c:pt idx="1840">
                  <c:v>0.87174775432041973</c:v>
                </c:pt>
                <c:pt idx="1841">
                  <c:v>0.87196269040045404</c:v>
                </c:pt>
                <c:pt idx="1842">
                  <c:v>0.87170270347643952</c:v>
                </c:pt>
                <c:pt idx="1843">
                  <c:v>0.87096584337479199</c:v>
                </c:pt>
                <c:pt idx="1844">
                  <c:v>0.86975042290673488</c:v>
                </c:pt>
                <c:pt idx="1845">
                  <c:v>0.86805501987994382</c:v>
                </c:pt>
                <c:pt idx="1846">
                  <c:v>0.86587847896244119</c:v>
                </c:pt>
                <c:pt idx="1847">
                  <c:v>0.86321991339709103</c:v>
                </c:pt>
                <c:pt idx="1848">
                  <c:v>0.86007870656514096</c:v>
                </c:pt>
                <c:pt idx="1849">
                  <c:v>0.85645451339757228</c:v>
                </c:pt>
                <c:pt idx="1850">
                  <c:v>0.85234726163272567</c:v>
                </c:pt>
                <c:pt idx="1851">
                  <c:v>0.8477571529190473</c:v>
                </c:pt>
                <c:pt idx="1852">
                  <c:v>0.84268466376183604</c:v>
                </c:pt>
                <c:pt idx="1853">
                  <c:v>0.83713054631282258</c:v>
                </c:pt>
                <c:pt idx="1854">
                  <c:v>0.8310958290016871</c:v>
                </c:pt>
                <c:pt idx="1855">
                  <c:v>0.82458181700856614</c:v>
                </c:pt>
                <c:pt idx="1856">
                  <c:v>0.81759009257682325</c:v>
                </c:pt>
                <c:pt idx="1857">
                  <c:v>0.81012251516533018</c:v>
                </c:pt>
                <c:pt idx="1858">
                  <c:v>0.80218122143958881</c:v>
                </c:pt>
                <c:pt idx="1859">
                  <c:v>0.79376862510135426</c:v>
                </c:pt>
                <c:pt idx="1860">
                  <c:v>0.78488741655615279</c:v>
                </c:pt>
                <c:pt idx="1861">
                  <c:v>0.77554056241845037</c:v>
                </c:pt>
                <c:pt idx="1862">
                  <c:v>0.76573130485426588</c:v>
                </c:pt>
                <c:pt idx="1863">
                  <c:v>0.75546316076102094</c:v>
                </c:pt>
                <c:pt idx="1864">
                  <c:v>0.74473992078462392</c:v>
                </c:pt>
                <c:pt idx="1865">
                  <c:v>0.73356564817387082</c:v>
                </c:pt>
                <c:pt idx="1866">
                  <c:v>0.72194467747224655</c:v>
                </c:pt>
                <c:pt idx="1867">
                  <c:v>0.70988161304745101</c:v>
                </c:pt>
                <c:pt idx="1868">
                  <c:v>0.69738132745891279</c:v>
                </c:pt>
                <c:pt idx="1869">
                  <c:v>0.68444895966381636</c:v>
                </c:pt>
                <c:pt idx="1870">
                  <c:v>0.67108991306212551</c:v>
                </c:pt>
                <c:pt idx="1871">
                  <c:v>0.65730985338124437</c:v>
                </c:pt>
                <c:pt idx="1872">
                  <c:v>0.64311470640108304</c:v>
                </c:pt>
                <c:pt idx="1873">
                  <c:v>0.6285106555203066</c:v>
                </c:pt>
                <c:pt idx="1874">
                  <c:v>0.61350413916472046</c:v>
                </c:pt>
                <c:pt idx="1875">
                  <c:v>0.59810184803882127</c:v>
                </c:pt>
                <c:pt idx="1876">
                  <c:v>0.58231072222159241</c:v>
                </c:pt>
                <c:pt idx="1877">
                  <c:v>0.56613794810781126</c:v>
                </c:pt>
                <c:pt idx="1878">
                  <c:v>0.54959095519608658</c:v>
                </c:pt>
                <c:pt idx="1879">
                  <c:v>0.53267741272512892</c:v>
                </c:pt>
                <c:pt idx="1880">
                  <c:v>0.51540522615966633</c:v>
                </c:pt>
                <c:pt idx="1881">
                  <c:v>0.49778253352763291</c:v>
                </c:pt>
                <c:pt idx="1882">
                  <c:v>0.47981770161028758</c:v>
                </c:pt>
                <c:pt idx="1883">
                  <c:v>0.46151932198704027</c:v>
                </c:pt>
                <c:pt idx="1884">
                  <c:v>0.44289620693684861</c:v>
                </c:pt>
                <c:pt idx="1885">
                  <c:v>0.42395738519811799</c:v>
                </c:pt>
                <c:pt idx="1886">
                  <c:v>0.40471209758918703</c:v>
                </c:pt>
                <c:pt idx="1887">
                  <c:v>0.38516979249143346</c:v>
                </c:pt>
                <c:pt idx="1888">
                  <c:v>0.36534012119732706</c:v>
                </c:pt>
                <c:pt idx="1889">
                  <c:v>0.34523293312564352</c:v>
                </c:pt>
                <c:pt idx="1890">
                  <c:v>0.32485827090626118</c:v>
                </c:pt>
                <c:pt idx="1891">
                  <c:v>0.30422636533698433</c:v>
                </c:pt>
                <c:pt idx="1892">
                  <c:v>0.28334763021496157</c:v>
                </c:pt>
                <c:pt idx="1893">
                  <c:v>0.26223265704532051</c:v>
                </c:pt>
                <c:pt idx="1894">
                  <c:v>0.24089220962971325</c:v>
                </c:pt>
                <c:pt idx="1895">
                  <c:v>0.21933721853757704</c:v>
                </c:pt>
                <c:pt idx="1896">
                  <c:v>0.19757877546299474</c:v>
                </c:pt>
                <c:pt idx="1897">
                  <c:v>0.17562812746999945</c:v>
                </c:pt>
                <c:pt idx="1898">
                  <c:v>0.1534966711294653</c:v>
                </c:pt>
                <c:pt idx="1899">
                  <c:v>0.13119594655058253</c:v>
                </c:pt>
                <c:pt idx="1900">
                  <c:v>0.10873763131007419</c:v>
                </c:pt>
                <c:pt idx="1901">
                  <c:v>8.6133534282418212E-2</c:v>
                </c:pt>
                <c:pt idx="1902">
                  <c:v>6.3395589374326433E-2</c:v>
                </c:pt>
                <c:pt idx="1903">
                  <c:v>4.0535849166866256E-2</c:v>
                </c:pt>
                <c:pt idx="1904">
                  <c:v>1.7566478468596602E-2</c:v>
                </c:pt>
                <c:pt idx="1905">
                  <c:v>-5.5002522167511003E-3</c:v>
                </c:pt>
                <c:pt idx="1906">
                  <c:v>-2.8651973304508416E-2</c:v>
                </c:pt>
                <c:pt idx="1907">
                  <c:v>-5.1876222821714002E-2</c:v>
                </c:pt>
                <c:pt idx="1908">
                  <c:v>-7.516045317438047E-2</c:v>
                </c:pt>
                <c:pt idx="1909">
                  <c:v>-9.8492037985758674E-2</c:v>
                </c:pt>
                <c:pt idx="1910">
                  <c:v>-0.12185827900185975</c:v>
                </c:pt>
                <c:pt idx="1911">
                  <c:v>-0.1452464130603599</c:v>
                </c:pt>
                <c:pt idx="1912">
                  <c:v>-0.16864361911906522</c:v>
                </c:pt>
                <c:pt idx="1913">
                  <c:v>-0.19203702534008016</c:v>
                </c:pt>
                <c:pt idx="1914">
                  <c:v>-0.21541371622565619</c:v>
                </c:pt>
                <c:pt idx="1915">
                  <c:v>-0.23876073980177726</c:v>
                </c:pt>
                <c:pt idx="1916">
                  <c:v>-0.26206511484549022</c:v>
                </c:pt>
                <c:pt idx="1917">
                  <c:v>-0.28531383815186429</c:v>
                </c:pt>
                <c:pt idx="1918">
                  <c:v>-0.30849389183651776</c:v>
                </c:pt>
                <c:pt idx="1919">
                  <c:v>-0.33159225066956222</c:v>
                </c:pt>
                <c:pt idx="1920">
                  <c:v>-0.35459588943687714</c:v>
                </c:pt>
                <c:pt idx="1921">
                  <c:v>-0.37749179032443869</c:v>
                </c:pt>
                <c:pt idx="1922">
                  <c:v>-0.40026695032154147</c:v>
                </c:pt>
                <c:pt idx="1923">
                  <c:v>-0.42290838863873526</c:v>
                </c:pt>
                <c:pt idx="1924">
                  <c:v>-0.44540315413612985</c:v>
                </c:pt>
                <c:pt idx="1925">
                  <c:v>-0.46773833275785093</c:v>
                </c:pt>
                <c:pt idx="1926">
                  <c:v>-0.48990105496841596</c:v>
                </c:pt>
                <c:pt idx="1927">
                  <c:v>-0.51187850318664341</c:v>
                </c:pt>
                <c:pt idx="1928">
                  <c:v>-0.53365791921282624</c:v>
                </c:pt>
                <c:pt idx="1929">
                  <c:v>-0.55522661164493003</c:v>
                </c:pt>
                <c:pt idx="1930">
                  <c:v>-0.57657196327937643</c:v>
                </c:pt>
                <c:pt idx="1931">
                  <c:v>-0.59768143849219424</c:v>
                </c:pt>
                <c:pt idx="1932">
                  <c:v>-0.61854259059614236</c:v>
                </c:pt>
                <c:pt idx="1933">
                  <c:v>-0.63914306916959596</c:v>
                </c:pt>
                <c:pt idx="1934">
                  <c:v>-0.65947062735275752</c:v>
                </c:pt>
                <c:pt idx="1935">
                  <c:v>-0.67951312910695083</c:v>
                </c:pt>
                <c:pt idx="1936">
                  <c:v>-0.69925855643276824</c:v>
                </c:pt>
                <c:pt idx="1937">
                  <c:v>-0.71869501654265966</c:v>
                </c:pt>
                <c:pt idx="1938">
                  <c:v>-0.73781074898377386</c:v>
                </c:pt>
                <c:pt idx="1939">
                  <c:v>-0.75659413270685538</c:v>
                </c:pt>
                <c:pt idx="1940">
                  <c:v>-0.77503369307685177</c:v>
                </c:pt>
                <c:pt idx="1941">
                  <c:v>-0.79311810882108646</c:v>
                </c:pt>
                <c:pt idx="1942">
                  <c:v>-0.81083621891088276</c:v>
                </c:pt>
                <c:pt idx="1943">
                  <c:v>-0.82817702937236304</c:v>
                </c:pt>
                <c:pt idx="1944">
                  <c:v>-0.8451297200223622</c:v>
                </c:pt>
                <c:pt idx="1945">
                  <c:v>-0.8616836511254321</c:v>
                </c:pt>
                <c:pt idx="1946">
                  <c:v>-0.87782836996776237</c:v>
                </c:pt>
                <c:pt idx="1947">
                  <c:v>-0.89355361734408056</c:v>
                </c:pt>
                <c:pt idx="1948">
                  <c:v>-0.90884933395351841</c:v>
                </c:pt>
                <c:pt idx="1949">
                  <c:v>-0.9237056667005914</c:v>
                </c:pt>
                <c:pt idx="1950">
                  <c:v>-0.93811297489728196</c:v>
                </c:pt>
                <c:pt idx="1951">
                  <c:v>-0.95206183636244734</c:v>
                </c:pt>
                <c:pt idx="1952">
                  <c:v>-0.96554305341482749</c:v>
                </c:pt>
                <c:pt idx="1953">
                  <c:v>-0.97854765875578331</c:v>
                </c:pt>
                <c:pt idx="1954">
                  <c:v>-0.99106692123814455</c:v>
                </c:pt>
                <c:pt idx="1955">
                  <c:v>-1.0030923515176224</c:v>
                </c:pt>
                <c:pt idx="1956">
                  <c:v>-1.014615707583036</c:v>
                </c:pt>
                <c:pt idx="1957">
                  <c:v>-1.025629000161983</c:v>
                </c:pt>
                <c:pt idx="1958">
                  <c:v>-1.036124497998516</c:v>
                </c:pt>
                <c:pt idx="1959">
                  <c:v>-1.0460947329993409</c:v>
                </c:pt>
                <c:pt idx="1960">
                  <c:v>-1.0555325052452849</c:v>
                </c:pt>
                <c:pt idx="1961">
                  <c:v>-1.064430887864855</c:v>
                </c:pt>
                <c:pt idx="1962">
                  <c:v>-1.0727832317665806</c:v>
                </c:pt>
                <c:pt idx="1963">
                  <c:v>-1.0805831702271576</c:v>
                </c:pt>
                <c:pt idx="1964">
                  <c:v>-1.0878246233322821</c:v>
                </c:pt>
                <c:pt idx="1965">
                  <c:v>-1.0945018022673678</c:v>
                </c:pt>
                <c:pt idx="1966">
                  <c:v>-1.1006092134550804</c:v>
                </c:pt>
                <c:pt idx="1967">
                  <c:v>-1.1061416625370637</c:v>
                </c:pt>
                <c:pt idx="1968">
                  <c:v>-1.1110942581971419</c:v>
                </c:pt>
                <c:pt idx="1969">
                  <c:v>-1.115462415823294</c:v>
                </c:pt>
                <c:pt idx="1970">
                  <c:v>-1.119241861005924</c:v>
                </c:pt>
                <c:pt idx="1971">
                  <c:v>-1.1224286328700446</c:v>
                </c:pt>
                <c:pt idx="1972">
                  <c:v>-1.1250190872389019</c:v>
                </c:pt>
                <c:pt idx="1973">
                  <c:v>-1.1270098996268509</c:v>
                </c:pt>
                <c:pt idx="1974">
                  <c:v>-1.1283980680593479</c:v>
                </c:pt>
                <c:pt idx="1975">
                  <c:v>-1.1291809157179249</c:v>
                </c:pt>
                <c:pt idx="1976">
                  <c:v>-1.1293560934081268</c:v>
                </c:pt>
                <c:pt idx="1977">
                  <c:v>-1.1289215818487088</c:v>
                </c:pt>
                <c:pt idx="1978">
                  <c:v>-1.1278756937801049</c:v>
                </c:pt>
                <c:pt idx="1979">
                  <c:v>-1.1262170758906198</c:v>
                </c:pt>
                <c:pt idx="1980">
                  <c:v>-1.1239447105586895</c:v>
                </c:pt>
                <c:pt idx="1981">
                  <c:v>-1.1210579174098119</c:v>
                </c:pt>
                <c:pt idx="1982">
                  <c:v>-1.117556354686678</c:v>
                </c:pt>
                <c:pt idx="1983">
                  <c:v>-1.113440020431276</c:v>
                </c:pt>
                <c:pt idx="1984">
                  <c:v>-1.1087092534778384</c:v>
                </c:pt>
                <c:pt idx="1985">
                  <c:v>-1.1033647342555255</c:v>
                </c:pt>
                <c:pt idx="1986">
                  <c:v>-1.0974074853998339</c:v>
                </c:pt>
                <c:pt idx="1987">
                  <c:v>-1.0908388721720599</c:v>
                </c:pt>
                <c:pt idx="1988">
                  <c:v>-1.0836606026858953</c:v>
                </c:pt>
                <c:pt idx="1989">
                  <c:v>-1.0758747279406127</c:v>
                </c:pt>
                <c:pt idx="1990">
                  <c:v>-1.0674836416603484</c:v>
                </c:pt>
                <c:pt idx="1991">
                  <c:v>-1.0584900799389991</c:v>
                </c:pt>
                <c:pt idx="1992">
                  <c:v>-1.0488971206904769</c:v>
                </c:pt>
                <c:pt idx="1993">
                  <c:v>-1.0387081829041636</c:v>
                </c:pt>
                <c:pt idx="1994">
                  <c:v>-1.0279270257054154</c:v>
                </c:pt>
                <c:pt idx="1995">
                  <c:v>-1.0165577472212508</c:v>
                </c:pt>
                <c:pt idx="1996">
                  <c:v>-1.0046047832512299</c:v>
                </c:pt>
                <c:pt idx="1997">
                  <c:v>-0.99207290574397178</c:v>
                </c:pt>
                <c:pt idx="1998">
                  <c:v>-0.97896722107951972</c:v>
                </c:pt>
                <c:pt idx="1999">
                  <c:v>-0.96529316815811494</c:v>
                </c:pt>
                <c:pt idx="2000">
                  <c:v>-0.9510565162959852</c:v>
                </c:pt>
                <c:pt idx="2001">
                  <c:v>-0.93626336292881651</c:v>
                </c:pt>
                <c:pt idx="2002">
                  <c:v>-0.92092013112375126</c:v>
                </c:pt>
                <c:pt idx="2003">
                  <c:v>-0.905033566900867</c:v>
                </c:pt>
                <c:pt idx="2004">
                  <c:v>-0.88861073636513199</c:v>
                </c:pt>
                <c:pt idx="2005">
                  <c:v>-0.87165902265006068</c:v>
                </c:pt>
                <c:pt idx="2006">
                  <c:v>-0.8541861226742401</c:v>
                </c:pt>
                <c:pt idx="2007">
                  <c:v>-0.83620004371221812</c:v>
                </c:pt>
                <c:pt idx="2008">
                  <c:v>-0.81770909978115036</c:v>
                </c:pt>
                <c:pt idx="2009">
                  <c:v>-0.79872190784485231</c:v>
                </c:pt>
                <c:pt idx="2010">
                  <c:v>-0.77924738383693204</c:v>
                </c:pt>
                <c:pt idx="2011">
                  <c:v>-0.75929473850483375</c:v>
                </c:pt>
                <c:pt idx="2012">
                  <c:v>-0.73887347307670082</c:v>
                </c:pt>
                <c:pt idx="2013">
                  <c:v>-0.71799337475308334</c:v>
                </c:pt>
                <c:pt idx="2014">
                  <c:v>-0.69666451202565316</c:v>
                </c:pt>
                <c:pt idx="2015">
                  <c:v>-0.6748972298250635</c:v>
                </c:pt>
                <c:pt idx="2016">
                  <c:v>-0.65270214450042319</c:v>
                </c:pt>
                <c:pt idx="2017">
                  <c:v>-0.63009013863272134</c:v>
                </c:pt>
                <c:pt idx="2018">
                  <c:v>-0.6070723556847879</c:v>
                </c:pt>
                <c:pt idx="2019">
                  <c:v>-0.58366019449040962</c:v>
                </c:pt>
                <c:pt idx="2020">
                  <c:v>-0.55986530358535069</c:v>
                </c:pt>
                <c:pt idx="2021">
                  <c:v>-0.53569957538310742</c:v>
                </c:pt>
                <c:pt idx="2022">
                  <c:v>-0.51117514019831523</c:v>
                </c:pt>
                <c:pt idx="2023">
                  <c:v>-0.48630436012084077</c:v>
                </c:pt>
                <c:pt idx="2024">
                  <c:v>-0.46109982274369699</c:v>
                </c:pt>
                <c:pt idx="2025">
                  <c:v>-0.43557433474790808</c:v>
                </c:pt>
                <c:pt idx="2026">
                  <c:v>-0.40974091534771517</c:v>
                </c:pt>
                <c:pt idx="2027">
                  <c:v>-0.383612789599444</c:v>
                </c:pt>
                <c:pt idx="2028">
                  <c:v>-0.35720338157752785</c:v>
                </c:pt>
                <c:pt idx="2029">
                  <c:v>-0.33052630742120392</c:v>
                </c:pt>
                <c:pt idx="2030">
                  <c:v>-0.303595368255558</c:v>
                </c:pt>
                <c:pt idx="2031">
                  <c:v>-0.27642454299061392</c:v>
                </c:pt>
                <c:pt idx="2032">
                  <c:v>-0.24902798100222745</c:v>
                </c:pt>
                <c:pt idx="2033">
                  <c:v>-0.221419994698698</c:v>
                </c:pt>
                <c:pt idx="2034">
                  <c:v>-0.19361505197704865</c:v>
                </c:pt>
                <c:pt idx="2035">
                  <c:v>-0.16562776857287276</c:v>
                </c:pt>
                <c:pt idx="2036">
                  <c:v>-0.13747290030799575</c:v>
                </c:pt>
                <c:pt idx="2037">
                  <c:v>-0.10916533523999528</c:v>
                </c:pt>
                <c:pt idx="2038">
                  <c:v>-8.072008571778877E-2</c:v>
                </c:pt>
                <c:pt idx="2039">
                  <c:v>-5.2152280347633528E-2</c:v>
                </c:pt>
                <c:pt idx="2040">
                  <c:v>-2.3477155873814826E-2</c:v>
                </c:pt>
                <c:pt idx="2041">
                  <c:v>5.2899510215302925E-3</c:v>
                </c:pt>
                <c:pt idx="2042">
                  <c:v>3.4133611995071034E-2</c:v>
                </c:pt>
                <c:pt idx="2043">
                  <c:v>6.3038315390841371E-2</c:v>
                </c:pt>
                <c:pt idx="2044">
                  <c:v>9.1988474656150343E-2</c:v>
                </c:pt>
                <c:pt idx="2045">
                  <c:v>0.12096843682034952</c:v>
                </c:pt>
                <c:pt idx="2046">
                  <c:v>0.14996249103163561</c:v>
                </c:pt>
                <c:pt idx="2047">
                  <c:v>0.17895487714730018</c:v>
                </c:pt>
                <c:pt idx="2048">
                  <c:v>0.20792979437271075</c:v>
                </c:pt>
                <c:pt idx="2049">
                  <c:v>0.23687140994416511</c:v>
                </c:pt>
                <c:pt idx="2050">
                  <c:v>0.26576386785085393</c:v>
                </c:pt>
                <c:pt idx="2051">
                  <c:v>0.29459129759113967</c:v>
                </c:pt>
                <c:pt idx="2052">
                  <c:v>0.32333782295818525</c:v>
                </c:pt>
                <c:pt idx="2053">
                  <c:v>0.35198757085008059</c:v>
                </c:pt>
                <c:pt idx="2054">
                  <c:v>0.38052468009958351</c:v>
                </c:pt>
                <c:pt idx="2055">
                  <c:v>0.40893331031846103</c:v>
                </c:pt>
                <c:pt idx="2056">
                  <c:v>0.43719765075150274</c:v>
                </c:pt>
                <c:pt idx="2057">
                  <c:v>0.4653019291351988</c:v>
                </c:pt>
                <c:pt idx="2058">
                  <c:v>0.49323042055616728</c:v>
                </c:pt>
                <c:pt idx="2059">
                  <c:v>0.52096745630421548</c:v>
                </c:pt>
                <c:pt idx="2060">
                  <c:v>0.54849743271507623</c:v>
                </c:pt>
                <c:pt idx="2061">
                  <c:v>0.57580481999786048</c:v>
                </c:pt>
                <c:pt idx="2062">
                  <c:v>0.60287417104209329</c:v>
                </c:pt>
                <c:pt idx="2063">
                  <c:v>0.62969013019937325</c:v>
                </c:pt>
                <c:pt idx="2064">
                  <c:v>0.65623744203469303</c:v>
                </c:pt>
                <c:pt idx="2065">
                  <c:v>0.68250096004231431</c:v>
                </c:pt>
                <c:pt idx="2066">
                  <c:v>0.70846565532123129</c:v>
                </c:pt>
                <c:pt idx="2067">
                  <c:v>0.73411662520531995</c:v>
                </c:pt>
                <c:pt idx="2068">
                  <c:v>0.75943910184306951</c:v>
                </c:pt>
                <c:pt idx="2069">
                  <c:v>0.78441846072200883</c:v>
                </c:pt>
                <c:pt idx="2070">
                  <c:v>0.80904022913295626</c:v>
                </c:pt>
                <c:pt idx="2071">
                  <c:v>0.83329009456905623</c:v>
                </c:pt>
                <c:pt idx="2072">
                  <c:v>0.85715391305482957</c:v>
                </c:pt>
                <c:pt idx="2073">
                  <c:v>0.8806177174003047</c:v>
                </c:pt>
                <c:pt idx="2074">
                  <c:v>0.90366772537552331</c:v>
                </c:pt>
                <c:pt idx="2075">
                  <c:v>0.92629034780049868</c:v>
                </c:pt>
                <c:pt idx="2076">
                  <c:v>0.94847219654594928</c:v>
                </c:pt>
                <c:pt idx="2077">
                  <c:v>0.97020009244016248</c:v>
                </c:pt>
                <c:pt idx="2078">
                  <c:v>0.99146107307720066</c:v>
                </c:pt>
                <c:pt idx="2079">
                  <c:v>1.0122424005218964</c:v>
                </c:pt>
                <c:pt idx="2080">
                  <c:v>1.0325315689071359</c:v>
                </c:pt>
                <c:pt idx="2081">
                  <c:v>1.0523163119187875</c:v>
                </c:pt>
                <c:pt idx="2082">
                  <c:v>1.0715846101638733</c:v>
                </c:pt>
                <c:pt idx="2083">
                  <c:v>1.0903246984176613</c:v>
                </c:pt>
                <c:pt idx="2084">
                  <c:v>1.1085250727451741</c:v>
                </c:pt>
                <c:pt idx="2085">
                  <c:v>1.1261744974929342</c:v>
                </c:pt>
                <c:pt idx="2086">
                  <c:v>1.1432620121467645</c:v>
                </c:pt>
                <c:pt idx="2087">
                  <c:v>1.1597769380513723</c:v>
                </c:pt>
                <c:pt idx="2088">
                  <c:v>1.1757088849877471</c:v>
                </c:pt>
                <c:pt idx="2089">
                  <c:v>1.1910477576042799</c:v>
                </c:pt>
                <c:pt idx="2090">
                  <c:v>1.2057837616977822</c:v>
                </c:pt>
                <c:pt idx="2091">
                  <c:v>1.2199074103404186</c:v>
                </c:pt>
                <c:pt idx="2092">
                  <c:v>1.233409529848833</c:v>
                </c:pt>
                <c:pt idx="2093">
                  <c:v>1.2462812655918571</c:v>
                </c:pt>
                <c:pt idx="2094">
                  <c:v>1.2585140876330154</c:v>
                </c:pt>
                <c:pt idx="2095">
                  <c:v>1.2700997962044331</c:v>
                </c:pt>
                <c:pt idx="2096">
                  <c:v>1.2810305270087159</c:v>
                </c:pt>
                <c:pt idx="2097">
                  <c:v>1.2912987563453595</c:v>
                </c:pt>
                <c:pt idx="2098">
                  <c:v>1.3008973060584925</c:v>
                </c:pt>
                <c:pt idx="2099">
                  <c:v>1.3098193483028477</c:v>
                </c:pt>
                <c:pt idx="2100">
                  <c:v>1.3180584101247865</c:v>
                </c:pt>
                <c:pt idx="2101">
                  <c:v>1.3256083778554721</c:v>
                </c:pt>
                <c:pt idx="2102">
                  <c:v>1.3324635013133759</c:v>
                </c:pt>
                <c:pt idx="2103">
                  <c:v>1.3386183978132649</c:v>
                </c:pt>
                <c:pt idx="2104">
                  <c:v>1.3440680559790481</c:v>
                </c:pt>
                <c:pt idx="2105">
                  <c:v>1.348807839357943</c:v>
                </c:pt>
                <c:pt idx="2106">
                  <c:v>1.3528334898335466</c:v>
                </c:pt>
                <c:pt idx="2107">
                  <c:v>1.3561411308353892</c:v>
                </c:pt>
                <c:pt idx="2108">
                  <c:v>1.3587272703427997</c:v>
                </c:pt>
                <c:pt idx="2109">
                  <c:v>1.360588803681011</c:v>
                </c:pt>
                <c:pt idx="2110">
                  <c:v>1.3617230161074105</c:v>
                </c:pt>
                <c:pt idx="2111">
                  <c:v>1.3621275851860999</c:v>
                </c:pt>
                <c:pt idx="2112">
                  <c:v>1.3618005829490354</c:v>
                </c:pt>
                <c:pt idx="2113">
                  <c:v>1.3607404778420318</c:v>
                </c:pt>
                <c:pt idx="2114">
                  <c:v>1.3589461364540687</c:v>
                </c:pt>
                <c:pt idx="2115">
                  <c:v>1.3564168250286293</c:v>
                </c:pt>
                <c:pt idx="2116">
                  <c:v>1.3531522107556051</c:v>
                </c:pt>
                <c:pt idx="2117">
                  <c:v>1.349152362842708</c:v>
                </c:pt>
                <c:pt idx="2118">
                  <c:v>1.3444177533652706</c:v>
                </c:pt>
                <c:pt idx="2119">
                  <c:v>1.3389492578935829</c:v>
                </c:pt>
                <c:pt idx="2120">
                  <c:v>1.3327481558968741</c:v>
                </c:pt>
                <c:pt idx="2121">
                  <c:v>1.3258161309233067</c:v>
                </c:pt>
                <c:pt idx="2122">
                  <c:v>1.3181552705554493</c:v>
                </c:pt>
                <c:pt idx="2123">
                  <c:v>1.3097680661407711</c:v>
                </c:pt>
                <c:pt idx="2124">
                  <c:v>1.3006574122967955</c:v>
                </c:pt>
                <c:pt idx="2125">
                  <c:v>1.2908266061908935</c:v>
                </c:pt>
                <c:pt idx="2126">
                  <c:v>1.2802793465945106</c:v>
                </c:pt>
                <c:pt idx="2127">
                  <c:v>1.2690197327119734</c:v>
                </c:pt>
                <c:pt idx="2128">
                  <c:v>1.2570522627841043</c:v>
                </c:pt>
                <c:pt idx="2129">
                  <c:v>1.2443818324669176</c:v>
                </c:pt>
                <c:pt idx="2130">
                  <c:v>1.2310137329858906</c:v>
                </c:pt>
                <c:pt idx="2131">
                  <c:v>1.2169536490664141</c:v>
                </c:pt>
                <c:pt idx="2132">
                  <c:v>1.2022076566410842</c:v>
                </c:pt>
                <c:pt idx="2133">
                  <c:v>1.1867822203347562</c:v>
                </c:pt>
                <c:pt idx="2134">
                  <c:v>1.1706841907282031</c:v>
                </c:pt>
                <c:pt idx="2135">
                  <c:v>1.1539208014016373</c:v>
                </c:pt>
                <c:pt idx="2136">
                  <c:v>1.1364996657591824</c:v>
                </c:pt>
                <c:pt idx="2137">
                  <c:v>1.1184287736356968</c:v>
                </c:pt>
                <c:pt idx="2138">
                  <c:v>1.0997164876874321</c:v>
                </c:pt>
                <c:pt idx="2139">
                  <c:v>1.0803715395680891</c:v>
                </c:pt>
                <c:pt idx="2140">
                  <c:v>1.0604030258920143</c:v>
                </c:pt>
                <c:pt idx="2141">
                  <c:v>1.0398204039863752</c:v>
                </c:pt>
                <c:pt idx="2142">
                  <c:v>1.0186334874343039</c:v>
                </c:pt>
                <c:pt idx="2143">
                  <c:v>0.99685244141100871</c:v>
                </c:pt>
                <c:pt idx="2144">
                  <c:v>0.97448777781519458</c:v>
                </c:pt>
                <c:pt idx="2145">
                  <c:v>0.95155035019801071</c:v>
                </c:pt>
                <c:pt idx="2146">
                  <c:v>0.92805134849202087</c:v>
                </c:pt>
                <c:pt idx="2147">
                  <c:v>0.90400229354274109</c:v>
                </c:pt>
                <c:pt idx="2148">
                  <c:v>0.87941503144543276</c:v>
                </c:pt>
                <c:pt idx="2149">
                  <c:v>0.85430172768993529</c:v>
                </c:pt>
                <c:pt idx="2150">
                  <c:v>0.82867486111645394</c:v>
                </c:pt>
                <c:pt idx="2151">
                  <c:v>0.80254721768529547</c:v>
                </c:pt>
                <c:pt idx="2152">
                  <c:v>0.77593188406374147</c:v>
                </c:pt>
                <c:pt idx="2153">
                  <c:v>0.74884224103318209</c:v>
                </c:pt>
                <c:pt idx="2154">
                  <c:v>0.72129195671997981</c:v>
                </c:pt>
                <c:pt idx="2155">
                  <c:v>0.69329497965342957</c:v>
                </c:pt>
                <c:pt idx="2156">
                  <c:v>0.6648655316544001</c:v>
                </c:pt>
                <c:pt idx="2157">
                  <c:v>0.63601810055828323</c:v>
                </c:pt>
                <c:pt idx="2158">
                  <c:v>0.60676743277603595</c:v>
                </c:pt>
                <c:pt idx="2159">
                  <c:v>0.57712852569715467</c:v>
                </c:pt>
                <c:pt idx="2160">
                  <c:v>0.5471166199385018</c:v>
                </c:pt>
                <c:pt idx="2161">
                  <c:v>0.51674719144306036</c:v>
                </c:pt>
                <c:pt idx="2162">
                  <c:v>0.48603594343277284</c:v>
                </c:pt>
                <c:pt idx="2163">
                  <c:v>0.45499879821955275</c:v>
                </c:pt>
                <c:pt idx="2164">
                  <c:v>0.4236518888789686</c:v>
                </c:pt>
                <c:pt idx="2165">
                  <c:v>0.39201155079084526</c:v>
                </c:pt>
                <c:pt idx="2166">
                  <c:v>0.36009431305133688</c:v>
                </c:pt>
                <c:pt idx="2167">
                  <c:v>0.32791688976096578</c:v>
                </c:pt>
                <c:pt idx="2168">
                  <c:v>0.29549617119332483</c:v>
                </c:pt>
                <c:pt idx="2169">
                  <c:v>0.26284921484912727</c:v>
                </c:pt>
                <c:pt idx="2170">
                  <c:v>0.22999323640034175</c:v>
                </c:pt>
                <c:pt idx="2171">
                  <c:v>0.1969456005293343</c:v>
                </c:pt>
                <c:pt idx="2172">
                  <c:v>0.16372381166793581</c:v>
                </c:pt>
                <c:pt idx="2173">
                  <c:v>0.1303455046412888</c:v>
                </c:pt>
                <c:pt idx="2174">
                  <c:v>9.6828435221716802E-2</c:v>
                </c:pt>
                <c:pt idx="2175">
                  <c:v>6.3190470597596526E-2</c:v>
                </c:pt>
                <c:pt idx="2176">
                  <c:v>2.9449579762383049E-2</c:v>
                </c:pt>
                <c:pt idx="2177">
                  <c:v>-4.3761761709144587E-3</c:v>
                </c:pt>
                <c:pt idx="2178">
                  <c:v>-3.8268653724580992E-2</c:v>
                </c:pt>
                <c:pt idx="2179">
                  <c:v>-7.2209636875103733E-2</c:v>
                </c:pt>
                <c:pt idx="2180">
                  <c:v>-0.1061808469306782</c:v>
                </c:pt>
                <c:pt idx="2181">
                  <c:v>-0.14016395246200264</c:v>
                </c:pt>
                <c:pt idx="2182">
                  <c:v>-0.17414057928082316</c:v>
                </c:pt>
                <c:pt idx="2183">
                  <c:v>-0.20809232046091453</c:v>
                </c:pt>
                <c:pt idx="2184">
                  <c:v>-0.24200074639578517</c:v>
                </c:pt>
                <c:pt idx="2185">
                  <c:v>-0.27584741488768416</c:v>
                </c:pt>
                <c:pt idx="2186">
                  <c:v>-0.30961388126237221</c:v>
                </c:pt>
                <c:pt idx="2187">
                  <c:v>-0.34328170850395995</c:v>
                </c:pt>
                <c:pt idx="2188">
                  <c:v>-0.37683247740425668</c:v>
                </c:pt>
                <c:pt idx="2189">
                  <c:v>-0.41024779672105377</c:v>
                </c:pt>
                <c:pt idx="2190">
                  <c:v>-0.44350931333958887</c:v>
                </c:pt>
                <c:pt idx="2191">
                  <c:v>-0.47659872243159268</c:v>
                </c:pt>
                <c:pt idx="2192">
                  <c:v>-0.50949777760629178</c:v>
                </c:pt>
                <c:pt idx="2193">
                  <c:v>-0.5421883010476366</c:v>
                </c:pt>
                <c:pt idx="2194">
                  <c:v>-0.57465219363206876</c:v>
                </c:pt>
                <c:pt idx="2195">
                  <c:v>-0.60687144502127299</c:v>
                </c:pt>
                <c:pt idx="2196">
                  <c:v>-0.63882814372410146</c:v>
                </c:pt>
                <c:pt idx="2197">
                  <c:v>-0.67050448712212229</c:v>
                </c:pt>
                <c:pt idx="2198">
                  <c:v>-0.70188279145306587</c:v>
                </c:pt>
                <c:pt idx="2199">
                  <c:v>-0.73294550174664574</c:v>
                </c:pt>
                <c:pt idx="2200">
                  <c:v>-0.76367520170701086</c:v>
                </c:pt>
                <c:pt idx="2201">
                  <c:v>-0.79405462353629508</c:v>
                </c:pt>
                <c:pt idx="2202">
                  <c:v>-0.82406665769374765</c:v>
                </c:pt>
                <c:pt idx="2203">
                  <c:v>-0.85369436258480413</c:v>
                </c:pt>
                <c:pt idx="2204">
                  <c:v>-0.88292097417460702</c:v>
                </c:pt>
                <c:pt idx="2205">
                  <c:v>-0.91172991552058813</c:v>
                </c:pt>
                <c:pt idx="2206">
                  <c:v>-0.9401048062185331</c:v>
                </c:pt>
                <c:pt idx="2207">
                  <c:v>-0.96802947175678467</c:v>
                </c:pt>
                <c:pt idx="2208">
                  <c:v>-0.99548795277328983</c:v>
                </c:pt>
                <c:pt idx="2209">
                  <c:v>-1.0224645142100379</c:v>
                </c:pt>
                <c:pt idx="2210">
                  <c:v>-1.0489436543597375</c:v>
                </c:pt>
                <c:pt idx="2211">
                  <c:v>-1.0749101137994246</c:v>
                </c:pt>
                <c:pt idx="2212">
                  <c:v>-1.1003488842059688</c:v>
                </c:pt>
                <c:pt idx="2213">
                  <c:v>-1.1252452170482214</c:v>
                </c:pt>
                <c:pt idx="2214">
                  <c:v>-1.1495846321508381</c:v>
                </c:pt>
                <c:pt idx="2215">
                  <c:v>-1.1733529261248588</c:v>
                </c:pt>
                <c:pt idx="2216">
                  <c:v>-1.1965361806600028</c:v>
                </c:pt>
                <c:pt idx="2217">
                  <c:v>-1.2191207706739011</c:v>
                </c:pt>
                <c:pt idx="2218">
                  <c:v>-1.2410933723135582</c:v>
                </c:pt>
                <c:pt idx="2219">
                  <c:v>-1.2624409708042195</c:v>
                </c:pt>
                <c:pt idx="2220">
                  <c:v>-1.2831508681410915</c:v>
                </c:pt>
                <c:pt idx="2221">
                  <c:v>-1.3032106906194429</c:v>
                </c:pt>
                <c:pt idx="2222">
                  <c:v>-1.3226083961984925</c:v>
                </c:pt>
                <c:pt idx="2223">
                  <c:v>-1.3413322816948001</c:v>
                </c:pt>
                <c:pt idx="2224">
                  <c:v>-1.359370989800923</c:v>
                </c:pt>
                <c:pt idx="2225">
                  <c:v>-1.3767135159250274</c:v>
                </c:pt>
                <c:pt idx="2226">
                  <c:v>-1.3933492148474664</c:v>
                </c:pt>
                <c:pt idx="2227">
                  <c:v>-1.4092678071902427</c:v>
                </c:pt>
                <c:pt idx="2228">
                  <c:v>-1.4244593856955614</c:v>
                </c:pt>
                <c:pt idx="2229">
                  <c:v>-1.4389144213095448</c:v>
                </c:pt>
                <c:pt idx="2230">
                  <c:v>-1.4526237690674704</c:v>
                </c:pt>
                <c:pt idx="2231">
                  <c:v>-1.4655786737770069</c:v>
                </c:pt>
                <c:pt idx="2232">
                  <c:v>-1.4777707754958156</c:v>
                </c:pt>
                <c:pt idx="2233">
                  <c:v>-1.4891921148002409</c:v>
                </c:pt>
                <c:pt idx="2234">
                  <c:v>-1.4998351378418509</c:v>
                </c:pt>
                <c:pt idx="2235">
                  <c:v>-1.5096927011885697</c:v>
                </c:pt>
                <c:pt idx="2236">
                  <c:v>-1.5187580764474313</c:v>
                </c:pt>
                <c:pt idx="2237">
                  <c:v>-1.5270249546660772</c:v>
                </c:pt>
                <c:pt idx="2238">
                  <c:v>-1.5344874505100965</c:v>
                </c:pt>
                <c:pt idx="2239">
                  <c:v>-1.5411401062135854</c:v>
                </c:pt>
                <c:pt idx="2240">
                  <c:v>-1.5469778953004094</c:v>
                </c:pt>
                <c:pt idx="2241">
                  <c:v>-1.5519962260736559</c:v>
                </c:pt>
                <c:pt idx="2242">
                  <c:v>-1.5561909448710023</c:v>
                </c:pt>
                <c:pt idx="2243">
                  <c:v>-1.5595583390838299</c:v>
                </c:pt>
                <c:pt idx="2244">
                  <c:v>-1.5620951399380583</c:v>
                </c:pt>
                <c:pt idx="2245">
                  <c:v>-1.5637985250347026</c:v>
                </c:pt>
                <c:pt idx="2246">
                  <c:v>-1.5646661206484143</c:v>
                </c:pt>
                <c:pt idx="2247">
                  <c:v>-1.5646960037823772</c:v>
                </c:pt>
                <c:pt idx="2248">
                  <c:v>-1.5638867039779578</c:v>
                </c:pt>
                <c:pt idx="2249">
                  <c:v>-1.5622372048777644</c:v>
                </c:pt>
                <c:pt idx="2250">
                  <c:v>-1.5597469455408846</c:v>
                </c:pt>
                <c:pt idx="2251">
                  <c:v>-1.5564158215091455</c:v>
                </c:pt>
                <c:pt idx="2252">
                  <c:v>-1.5522441856233753</c:v>
                </c:pt>
                <c:pt idx="2253">
                  <c:v>-1.5472328485889584</c:v>
                </c:pt>
                <c:pt idx="2254">
                  <c:v>-1.5413830792898326</c:v>
                </c:pt>
                <c:pt idx="2255">
                  <c:v>-1.5346966048504369</c:v>
                </c:pt>
                <c:pt idx="2256">
                  <c:v>-1.5271756104451999</c:v>
                </c:pt>
                <c:pt idx="2257">
                  <c:v>-1.5188227388552236</c:v>
                </c:pt>
                <c:pt idx="2258">
                  <c:v>-1.5096410897720731</c:v>
                </c:pt>
                <c:pt idx="2259">
                  <c:v>-1.4996342188486289</c:v>
                </c:pt>
                <c:pt idx="2260">
                  <c:v>-1.4888061364971779</c:v>
                </c:pt>
                <c:pt idx="2261">
                  <c:v>-1.4771613064350042</c:v>
                </c:pt>
                <c:pt idx="2262">
                  <c:v>-1.4647046439778435</c:v>
                </c:pt>
                <c:pt idx="2263">
                  <c:v>-1.4514415140818868</c:v>
                </c:pt>
                <c:pt idx="2264">
                  <c:v>-1.4373777291349166</c:v>
                </c:pt>
                <c:pt idx="2265">
                  <c:v>-1.4225195464974703</c:v>
                </c:pt>
                <c:pt idx="2266">
                  <c:v>-1.4068736657950227</c:v>
                </c:pt>
                <c:pt idx="2267">
                  <c:v>-1.3904472259622804</c:v>
                </c:pt>
                <c:pt idx="2268">
                  <c:v>-1.3732478020408696</c:v>
                </c:pt>
                <c:pt idx="2269">
                  <c:v>-1.355283401731824</c:v>
                </c:pt>
                <c:pt idx="2270">
                  <c:v>-1.3365624617043912</c:v>
                </c:pt>
                <c:pt idx="2271">
                  <c:v>-1.317093843662887</c:v>
                </c:pt>
                <c:pt idx="2272">
                  <c:v>-1.2968868301733156</c:v>
                </c:pt>
                <c:pt idx="2273">
                  <c:v>-1.2759511202518339</c:v>
                </c:pt>
                <c:pt idx="2274">
                  <c:v>-1.2542968247170512</c:v>
                </c:pt>
                <c:pt idx="2275">
                  <c:v>-1.2319344613084318</c:v>
                </c:pt>
                <c:pt idx="2276">
                  <c:v>-1.2088749495731417</c:v>
                </c:pt>
                <c:pt idx="2277">
                  <c:v>-1.1851296055238336</c:v>
                </c:pt>
                <c:pt idx="2278">
                  <c:v>-1.160710136069989</c:v>
                </c:pt>
                <c:pt idx="2279">
                  <c:v>-1.1356286332255545</c:v>
                </c:pt>
                <c:pt idx="2280">
                  <c:v>-1.1098975680958003</c:v>
                </c:pt>
                <c:pt idx="2281">
                  <c:v>-1.0835297846462981</c:v>
                </c:pt>
                <c:pt idx="2282">
                  <c:v>-1.056538493257279</c:v>
                </c:pt>
                <c:pt idx="2283">
                  <c:v>-1.028937264066536</c:v>
                </c:pt>
                <c:pt idx="2284">
                  <c:v>-1.0007400201042866</c:v>
                </c:pt>
                <c:pt idx="2285">
                  <c:v>-0.97196103022346625</c:v>
                </c:pt>
                <c:pt idx="2286">
                  <c:v>-0.94261490182909646</c:v>
                </c:pt>
                <c:pt idx="2287">
                  <c:v>-0.91271657341045187</c:v>
                </c:pt>
                <c:pt idx="2288">
                  <c:v>-0.88228130687984851</c:v>
                </c:pt>
                <c:pt idx="2289">
                  <c:v>-0.85132467972205006</c:v>
                </c:pt>
                <c:pt idx="2290">
                  <c:v>-0.81986257695836995</c:v>
                </c:pt>
                <c:pt idx="2291">
                  <c:v>-0.78791118292957396</c:v>
                </c:pt>
                <c:pt idx="2292">
                  <c:v>-0.75548697290196698</c:v>
                </c:pt>
                <c:pt idx="2293">
                  <c:v>-0.72260670450100228</c:v>
                </c:pt>
                <c:pt idx="2294">
                  <c:v>-0.68928740897692553</c:v>
                </c:pt>
                <c:pt idx="2295">
                  <c:v>-0.65554638230700879</c:v>
                </c:pt>
                <c:pt idx="2296">
                  <c:v>-0.62140117613912116</c:v>
                </c:pt>
                <c:pt idx="2297">
                  <c:v>-0.58686958858139615</c:v>
                </c:pt>
                <c:pt idx="2298">
                  <c:v>-0.55196965484283433</c:v>
                </c:pt>
                <c:pt idx="2299">
                  <c:v>-0.5167196377298704</c:v>
                </c:pt>
                <c:pt idx="2300">
                  <c:v>-0.48113801800396472</c:v>
                </c:pt>
                <c:pt idx="2301">
                  <c:v>-0.44524348460521762</c:v>
                </c:pt>
                <c:pt idx="2302">
                  <c:v>-0.4090549247474336</c:v>
                </c:pt>
                <c:pt idx="2303">
                  <c:v>-0.37259141388979772</c:v>
                </c:pt>
                <c:pt idx="2304">
                  <c:v>-0.33587220559053438</c:v>
                </c:pt>
                <c:pt idx="2305">
                  <c:v>-0.29891672124807239</c:v>
                </c:pt>
                <c:pt idx="2306">
                  <c:v>-0.26174453973516226</c:v>
                </c:pt>
                <c:pt idx="2307">
                  <c:v>-0.22437538693158315</c:v>
                </c:pt>
                <c:pt idx="2308">
                  <c:v>-0.18682912516100758</c:v>
                </c:pt>
                <c:pt idx="2309">
                  <c:v>-0.14912574253781935</c:v>
                </c:pt>
                <c:pt idx="2310">
                  <c:v>-0.11128534222964381</c:v>
                </c:pt>
                <c:pt idx="2311">
                  <c:v>-7.3328131641267169E-2</c:v>
                </c:pt>
                <c:pt idx="2312">
                  <c:v>-3.527441152603572E-2</c:v>
                </c:pt>
                <c:pt idx="2313">
                  <c:v>2.8554349694851489E-3</c:v>
                </c:pt>
                <c:pt idx="2314">
                  <c:v>4.1040953321644258E-2</c:v>
                </c:pt>
                <c:pt idx="2315">
                  <c:v>7.926162870052933E-2</c:v>
                </c:pt>
                <c:pt idx="2316">
                  <c:v>0.1174968970894863</c:v>
                </c:pt>
                <c:pt idx="2317">
                  <c:v>0.15572615644731341</c:v>
                </c:pt>
                <c:pt idx="2318">
                  <c:v>0.1939287779069041</c:v>
                </c:pt>
                <c:pt idx="2319">
                  <c:v>0.23208411700430037</c:v>
                </c:pt>
                <c:pt idx="2320">
                  <c:v>0.27017152493188956</c:v>
                </c:pt>
                <c:pt idx="2321">
                  <c:v>0.3081703598097385</c:v>
                </c:pt>
                <c:pt idx="2322">
                  <c:v>0.34605999796863707</c:v>
                </c:pt>
                <c:pt idx="2323">
                  <c:v>0.38381984523876728</c:v>
                </c:pt>
                <c:pt idx="2324">
                  <c:v>0.42142934823779943</c:v>
                </c:pt>
                <c:pt idx="2325">
                  <c:v>0.45886800565206504</c:v>
                </c:pt>
                <c:pt idx="2326">
                  <c:v>0.4961153795046237</c:v>
                </c:pt>
                <c:pt idx="2327">
                  <c:v>0.53315110640404573</c:v>
                </c:pt>
                <c:pt idx="2328">
                  <c:v>0.56995490876754884</c:v>
                </c:pt>
                <c:pt idx="2329">
                  <c:v>0.60650660601232187</c:v>
                </c:pt>
                <c:pt idx="2330">
                  <c:v>0.64278612570884919</c:v>
                </c:pt>
                <c:pt idx="2331">
                  <c:v>0.67877351468996805</c:v>
                </c:pt>
                <c:pt idx="2332">
                  <c:v>0.71444895010943943</c:v>
                </c:pt>
                <c:pt idx="2333">
                  <c:v>0.74979275044399096</c:v>
                </c:pt>
                <c:pt idx="2334">
                  <c:v>0.78478538643251994</c:v>
                </c:pt>
                <c:pt idx="2335">
                  <c:v>0.81940749194645635</c:v>
                </c:pt>
                <c:pt idx="2336">
                  <c:v>0.85363987478510461</c:v>
                </c:pt>
                <c:pt idx="2337">
                  <c:v>0.88746352739002343</c:v>
                </c:pt>
                <c:pt idx="2338">
                  <c:v>0.92085963747229183</c:v>
                </c:pt>
                <c:pt idx="2339">
                  <c:v>0.95380959854672609</c:v>
                </c:pt>
                <c:pt idx="2340">
                  <c:v>0.98629502036722383</c:v>
                </c:pt>
                <c:pt idx="2341">
                  <c:v>1.0182977392571582</c:v>
                </c:pt>
                <c:pt idx="2342">
                  <c:v>1.0497998283290959</c:v>
                </c:pt>
                <c:pt idx="2343">
                  <c:v>1.0807836075881005</c:v>
                </c:pt>
                <c:pt idx="2344">
                  <c:v>1.1112316539127742</c:v>
                </c:pt>
                <c:pt idx="2345">
                  <c:v>1.1411268109084358</c:v>
                </c:pt>
                <c:pt idx="2346">
                  <c:v>1.1704521986268981</c:v>
                </c:pt>
                <c:pt idx="2347">
                  <c:v>1.1991912231471855</c:v>
                </c:pt>
                <c:pt idx="2348">
                  <c:v>1.227327586011794</c:v>
                </c:pt>
                <c:pt idx="2349">
                  <c:v>1.2548452935131571</c:v>
                </c:pt>
                <c:pt idx="2350">
                  <c:v>1.2817286658248974</c:v>
                </c:pt>
                <c:pt idx="2351">
                  <c:v>1.3079623459727068</c:v>
                </c:pt>
                <c:pt idx="2352">
                  <c:v>1.3335313086396525</c:v>
                </c:pt>
                <c:pt idx="2353">
                  <c:v>1.3584208688009349</c:v>
                </c:pt>
                <c:pt idx="2354">
                  <c:v>1.382616690183001</c:v>
                </c:pt>
                <c:pt idx="2355">
                  <c:v>1.4061047935421844</c:v>
                </c:pt>
                <c:pt idx="2356">
                  <c:v>1.4288715647581434</c:v>
                </c:pt>
                <c:pt idx="2357">
                  <c:v>1.4509037627372827</c:v>
                </c:pt>
                <c:pt idx="2358">
                  <c:v>1.4721885271216233</c:v>
                </c:pt>
                <c:pt idx="2359">
                  <c:v>1.4927133857986898</c:v>
                </c:pt>
                <c:pt idx="2360">
                  <c:v>1.5124662622079068</c:v>
                </c:pt>
                <c:pt idx="2361">
                  <c:v>1.53143548243929</c:v>
                </c:pt>
                <c:pt idx="2362">
                  <c:v>1.5496097821203119</c:v>
                </c:pt>
                <c:pt idx="2363">
                  <c:v>1.5669783130867778</c:v>
                </c:pt>
                <c:pt idx="2364">
                  <c:v>1.5835306498338251</c:v>
                </c:pt>
                <c:pt idx="2365">
                  <c:v>1.5992567957432731</c:v>
                </c:pt>
                <c:pt idx="2366">
                  <c:v>1.6141471890835075</c:v>
                </c:pt>
                <c:pt idx="2367">
                  <c:v>1.6281927087784083</c:v>
                </c:pt>
                <c:pt idx="2368">
                  <c:v>1.6413846799417917</c:v>
                </c:pt>
                <c:pt idx="2369">
                  <c:v>1.6537148791741323</c:v>
                </c:pt>
                <c:pt idx="2370">
                  <c:v>1.6651755396182271</c:v>
                </c:pt>
                <c:pt idx="2371">
                  <c:v>1.6757593557708119</c:v>
                </c:pt>
                <c:pt idx="2372">
                  <c:v>1.6854594880472025</c:v>
                </c:pt>
                <c:pt idx="2373">
                  <c:v>1.6942695670960708</c:v>
                </c:pt>
                <c:pt idx="2374">
                  <c:v>1.702183697861724</c:v>
                </c:pt>
                <c:pt idx="2375">
                  <c:v>1.7091964633913865</c:v>
                </c:pt>
                <c:pt idx="2376">
                  <c:v>1.7153029283850034</c:v>
                </c:pt>
                <c:pt idx="2377">
                  <c:v>1.720498642485345</c:v>
                </c:pt>
                <c:pt idx="2378">
                  <c:v>1.7247796433063276</c:v>
                </c:pt>
                <c:pt idx="2379">
                  <c:v>1.7281424591975156</c:v>
                </c:pt>
                <c:pt idx="2380">
                  <c:v>1.7305841117429637</c:v>
                </c:pt>
                <c:pt idx="2381">
                  <c:v>1.7321021179928091</c:v>
                </c:pt>
                <c:pt idx="2382">
                  <c:v>1.7326944924259464</c:v>
                </c:pt>
                <c:pt idx="2383">
                  <c:v>1.7323597486424775</c:v>
                </c:pt>
                <c:pt idx="2384">
                  <c:v>1.7310969007846353</c:v>
                </c:pt>
                <c:pt idx="2385">
                  <c:v>1.7289054646851452</c:v>
                </c:pt>
                <c:pt idx="2386">
                  <c:v>1.7257854587420023</c:v>
                </c:pt>
                <c:pt idx="2387">
                  <c:v>1.7217374045189122</c:v>
                </c:pt>
                <c:pt idx="2388">
                  <c:v>1.7167623270707542</c:v>
                </c:pt>
                <c:pt idx="2389">
                  <c:v>1.7108617549935539</c:v>
                </c:pt>
                <c:pt idx="2390">
                  <c:v>1.704037720198583</c:v>
                </c:pt>
                <c:pt idx="2391">
                  <c:v>1.6962927574105007</c:v>
                </c:pt>
                <c:pt idx="2392">
                  <c:v>1.6876299033893898</c:v>
                </c:pt>
                <c:pt idx="2393">
                  <c:v>1.678052695876852</c:v>
                </c:pt>
                <c:pt idx="2394">
                  <c:v>1.66756517226644</c:v>
                </c:pt>
                <c:pt idx="2395">
                  <c:v>1.6561718679988107</c:v>
                </c:pt>
                <c:pt idx="2396">
                  <c:v>1.6438778146821962</c:v>
                </c:pt>
                <c:pt idx="2397">
                  <c:v>1.6306885379389198</c:v>
                </c:pt>
                <c:pt idx="2398">
                  <c:v>1.6166100549788118</c:v>
                </c:pt>
                <c:pt idx="2399">
                  <c:v>1.6016488719006041</c:v>
                </c:pt>
                <c:pt idx="2400">
                  <c:v>1.5858119807223918</c:v>
                </c:pt>
                <c:pt idx="2401">
                  <c:v>1.5691068561426154</c:v>
                </c:pt>
                <c:pt idx="2402">
                  <c:v>1.5515414520329511</c:v>
                </c:pt>
                <c:pt idx="2403">
                  <c:v>1.5331241976647858</c:v>
                </c:pt>
                <c:pt idx="2404">
                  <c:v>1.5138639936710496</c:v>
                </c:pt>
                <c:pt idx="2405">
                  <c:v>1.493770207745333</c:v>
                </c:pt>
                <c:pt idx="2406">
                  <c:v>1.4728526700803757</c:v>
                </c:pt>
                <c:pt idx="2407">
                  <c:v>1.4511216685481325</c:v>
                </c:pt>
                <c:pt idx="2408">
                  <c:v>1.4285879436238362</c:v>
                </c:pt>
                <c:pt idx="2409">
                  <c:v>1.4052626830564696</c:v>
                </c:pt>
                <c:pt idx="2410">
                  <c:v>1.3811575162884266</c:v>
                </c:pt>
                <c:pt idx="2411">
                  <c:v>1.3562845086270749</c:v>
                </c:pt>
                <c:pt idx="2412">
                  <c:v>1.3306561551711877</c:v>
                </c:pt>
                <c:pt idx="2413">
                  <c:v>1.3042853744953271</c:v>
                </c:pt>
                <c:pt idx="2414">
                  <c:v>1.2771855020953682</c:v>
                </c:pt>
                <c:pt idx="2415">
                  <c:v>1.2493702835985439</c:v>
                </c:pt>
                <c:pt idx="2416">
                  <c:v>1.220853867741484</c:v>
                </c:pt>
                <c:pt idx="2417">
                  <c:v>1.1916507991198291</c:v>
                </c:pt>
                <c:pt idx="2418">
                  <c:v>1.1617760107132509</c:v>
                </c:pt>
                <c:pt idx="2419">
                  <c:v>1.1312448161896274</c:v>
                </c:pt>
                <c:pt idx="2420">
                  <c:v>1.1000729019924846</c:v>
                </c:pt>
                <c:pt idx="2421">
                  <c:v>1.0682763192157743</c:v>
                </c:pt>
                <c:pt idx="2422">
                  <c:v>1.035871475270248</c:v>
                </c:pt>
                <c:pt idx="2423">
                  <c:v>1.0028751253457613</c:v>
                </c:pt>
                <c:pt idx="2424">
                  <c:v>0.96930436367403838</c:v>
                </c:pt>
                <c:pt idx="2425">
                  <c:v>0.93517661459647416</c:v>
                </c:pt>
                <c:pt idx="2426">
                  <c:v>0.90050962344164487</c:v>
                </c:pt>
                <c:pt idx="2427">
                  <c:v>0.86532144721740756</c:v>
                </c:pt>
                <c:pt idx="2428">
                  <c:v>0.82963044512250173</c:v>
                </c:pt>
                <c:pt idx="2429">
                  <c:v>0.79345526888262108</c:v>
                </c:pt>
                <c:pt idx="2430">
                  <c:v>0.7568148529161669</c:v>
                </c:pt>
                <c:pt idx="2431">
                  <c:v>0.71972840433488583</c:v>
                </c:pt>
                <c:pt idx="2432">
                  <c:v>0.68221539278472898</c:v>
                </c:pt>
                <c:pt idx="2433">
                  <c:v>0.64429554013230539</c:v>
                </c:pt>
                <c:pt idx="2434">
                  <c:v>0.60598881000252292</c:v>
                </c:pt>
                <c:pt idx="2435">
                  <c:v>0.56731539717297874</c:v>
                </c:pt>
                <c:pt idx="2436">
                  <c:v>0.52829571683074195</c:v>
                </c:pt>
                <c:pt idx="2437">
                  <c:v>0.48895039369737181</c:v>
                </c:pt>
                <c:pt idx="2438">
                  <c:v>0.44930025102802001</c:v>
                </c:pt>
                <c:pt idx="2439">
                  <c:v>0.40936629949038367</c:v>
                </c:pt>
                <c:pt idx="2440">
                  <c:v>0.36916972592973574</c:v>
                </c:pt>
                <c:pt idx="2441">
                  <c:v>0.32873188202594311</c:v>
                </c:pt>
                <c:pt idx="2442">
                  <c:v>0.28807427284859388</c:v>
                </c:pt>
                <c:pt idx="2443">
                  <c:v>0.24721854531651721</c:v>
                </c:pt>
                <c:pt idx="2444">
                  <c:v>0.20618647656785855</c:v>
                </c:pt>
                <c:pt idx="2445">
                  <c:v>0.16499996224708224</c:v>
                </c:pt>
                <c:pt idx="2446">
                  <c:v>0.12368100471516152</c:v>
                </c:pt>
                <c:pt idx="2447">
                  <c:v>8.2251701189467619E-2</c:v>
                </c:pt>
                <c:pt idx="2448">
                  <c:v>4.0734231819794076E-2</c:v>
                </c:pt>
                <c:pt idx="2449">
                  <c:v>-8.4915229314858065E-4</c:v>
                </c:pt>
                <c:pt idx="2450">
                  <c:v>-4.2476141129996259E-2</c:v>
                </c:pt>
                <c:pt idx="2451">
                  <c:v>-8.41243778293429E-2</c:v>
                </c:pt>
                <c:pt idx="2452">
                  <c:v>-0.12577147080212631</c:v>
                </c:pt>
                <c:pt idx="2453">
                  <c:v>-0.16739500587705847</c:v>
                </c:pt>
                <c:pt idx="2454">
                  <c:v>-0.20897255847051266</c:v>
                </c:pt>
                <c:pt idx="2455">
                  <c:v>-0.25048170577426482</c:v>
                </c:pt>
                <c:pt idx="2456">
                  <c:v>-0.29190003895428951</c:v>
                </c:pt>
                <c:pt idx="2457">
                  <c:v>-0.3332051753539822</c:v>
                </c:pt>
                <c:pt idx="2458">
                  <c:v>-0.37437477069513592</c:v>
                </c:pt>
                <c:pt idx="2459">
                  <c:v>-0.41538653126992209</c:v>
                </c:pt>
                <c:pt idx="2460">
                  <c:v>-0.45621822611716201</c:v>
                </c:pt>
                <c:pt idx="2461">
                  <c:v>-0.49684769917618876</c:v>
                </c:pt>
                <c:pt idx="2462">
                  <c:v>-0.53725288141167782</c:v>
                </c:pt>
                <c:pt idx="2463">
                  <c:v>-0.57741180290263039</c:v>
                </c:pt>
                <c:pt idx="2464">
                  <c:v>-0.61730260488889688</c:v>
                </c:pt>
                <c:pt idx="2465">
                  <c:v>-0.65690355176864701</c:v>
                </c:pt>
                <c:pt idx="2466">
                  <c:v>-0.69619304304002827</c:v>
                </c:pt>
                <c:pt idx="2467">
                  <c:v>-0.7351496251804327</c:v>
                </c:pt>
                <c:pt idx="2468">
                  <c:v>-0.77375200345692852</c:v>
                </c:pt>
                <c:pt idx="2469">
                  <c:v>-0.81197905366107825</c:v>
                </c:pt>
                <c:pt idx="2470">
                  <c:v>-0.84980983376176367</c:v>
                </c:pt>
                <c:pt idx="2471">
                  <c:v>-0.88722359546957874</c:v>
                </c:pt>
                <c:pt idx="2472">
                  <c:v>-0.92419979570623245</c:v>
                </c:pt>
                <c:pt idx="2473">
                  <c:v>-0.96071810797263857</c:v>
                </c:pt>
                <c:pt idx="2474">
                  <c:v>-0.99675843360942107</c:v>
                </c:pt>
                <c:pt idx="2475">
                  <c:v>-1.0323009129434169</c:v>
                </c:pt>
                <c:pt idx="2476">
                  <c:v>-1.0673259363140684</c:v>
                </c:pt>
                <c:pt idx="2477">
                  <c:v>-1.1018141549734324</c:v>
                </c:pt>
                <c:pt idx="2478">
                  <c:v>-1.1357464918538773</c:v>
                </c:pt>
                <c:pt idx="2479">
                  <c:v>-1.1691041521972227</c:v>
                </c:pt>
                <c:pt idx="2480">
                  <c:v>-1.2018686340394831</c:v>
                </c:pt>
                <c:pt idx="2481">
                  <c:v>-1.2340217385453687</c:v>
                </c:pt>
                <c:pt idx="2482">
                  <c:v>-1.2655455801866093</c:v>
                </c:pt>
                <c:pt idx="2483">
                  <c:v>-1.2964225967584404</c:v>
                </c:pt>
                <c:pt idx="2484">
                  <c:v>-1.3266355592286641</c:v>
                </c:pt>
                <c:pt idx="2485">
                  <c:v>-1.3561675814136085</c:v>
                </c:pt>
                <c:pt idx="2486">
                  <c:v>-1.3850021294755857</c:v>
                </c:pt>
                <c:pt idx="2487">
                  <c:v>-1.4131230312365162</c:v>
                </c:pt>
                <c:pt idx="2488">
                  <c:v>-1.4405144853023648</c:v>
                </c:pt>
                <c:pt idx="2489">
                  <c:v>-1.4671610699932249</c:v>
                </c:pt>
                <c:pt idx="2490">
                  <c:v>-1.4930477520740704</c:v>
                </c:pt>
                <c:pt idx="2491">
                  <c:v>-1.5181598952810722</c:v>
                </c:pt>
                <c:pt idx="2492">
                  <c:v>-1.5424832686387264</c:v>
                </c:pt>
                <c:pt idx="2493">
                  <c:v>-1.5660040545629719</c:v>
                </c:pt>
                <c:pt idx="2494">
                  <c:v>-1.5887088567457592</c:v>
                </c:pt>
                <c:pt idx="2495">
                  <c:v>-1.6105847078164444</c:v>
                </c:pt>
                <c:pt idx="2496">
                  <c:v>-1.63161907677566</c:v>
                </c:pt>
                <c:pt idx="2497">
                  <c:v>-1.6517998761974411</c:v>
                </c:pt>
                <c:pt idx="2498">
                  <c:v>-1.6711154691953549</c:v>
                </c:pt>
                <c:pt idx="2499">
                  <c:v>-1.6895546761486573</c:v>
                </c:pt>
                <c:pt idx="2500">
                  <c:v>-1.7071067811846272</c:v>
                </c:pt>
                <c:pt idx="2501">
                  <c:v>-1.7237615384132252</c:v>
                </c:pt>
                <c:pt idx="2502">
                  <c:v>-1.7395091779104872</c:v>
                </c:pt>
                <c:pt idx="2503">
                  <c:v>-1.7543404114472034</c:v>
                </c:pt>
                <c:pt idx="2504">
                  <c:v>-1.7682464379594349</c:v>
                </c:pt>
                <c:pt idx="2505">
                  <c:v>-1.7812189487577208</c:v>
                </c:pt>
                <c:pt idx="2506">
                  <c:v>-1.7932501324718477</c:v>
                </c:pt>
                <c:pt idx="2507">
                  <c:v>-1.8043326797283239</c:v>
                </c:pt>
                <c:pt idx="2508">
                  <c:v>-1.8144597875576678</c:v>
                </c:pt>
                <c:pt idx="2509">
                  <c:v>-1.8236251635289349</c:v>
                </c:pt>
                <c:pt idx="2510">
                  <c:v>-1.8318230296090059</c:v>
                </c:pt>
                <c:pt idx="2511">
                  <c:v>-1.8390481257442239</c:v>
                </c:pt>
                <c:pt idx="2512">
                  <c:v>-1.8452957131622318</c:v>
                </c:pt>
                <c:pt idx="2513">
                  <c:v>-1.8505615773919915</c:v>
                </c:pt>
                <c:pt idx="2514">
                  <c:v>-1.8548420310000391</c:v>
                </c:pt>
                <c:pt idx="2515">
                  <c:v>-1.8581339160412784</c:v>
                </c:pt>
                <c:pt idx="2516">
                  <c:v>-1.8604346062227575</c:v>
                </c:pt>
                <c:pt idx="2517">
                  <c:v>-1.8617420087789696</c:v>
                </c:pt>
                <c:pt idx="2518">
                  <c:v>-1.862054566057413</c:v>
                </c:pt>
                <c:pt idx="2519">
                  <c:v>-1.8613712568133753</c:v>
                </c:pt>
                <c:pt idx="2520">
                  <c:v>-1.8596915972129118</c:v>
                </c:pt>
                <c:pt idx="2521">
                  <c:v>-1.8570156415432932</c:v>
                </c:pt>
                <c:pt idx="2522">
                  <c:v>-1.8533439826302724</c:v>
                </c:pt>
                <c:pt idx="2523">
                  <c:v>-1.8486777519617346</c:v>
                </c:pt>
                <c:pt idx="2524">
                  <c:v>-1.843018619517399</c:v>
                </c:pt>
                <c:pt idx="2525">
                  <c:v>-1.8363687933044526</c:v>
                </c:pt>
                <c:pt idx="2526">
                  <c:v>-1.8287310185991448</c:v>
                </c:pt>
                <c:pt idx="2527">
                  <c:v>-1.8201085768945282</c:v>
                </c:pt>
                <c:pt idx="2528">
                  <c:v>-1.8105052845546488</c:v>
                </c:pt>
                <c:pt idx="2529">
                  <c:v>-1.7999254911757796</c:v>
                </c:pt>
                <c:pt idx="2530">
                  <c:v>-1.7883740776552939</c:v>
                </c:pt>
                <c:pt idx="2531">
                  <c:v>-1.7758564539690462</c:v>
                </c:pt>
                <c:pt idx="2532">
                  <c:v>-1.7623785566582513</c:v>
                </c:pt>
                <c:pt idx="2533">
                  <c:v>-1.7479468460270098</c:v>
                </c:pt>
                <c:pt idx="2534">
                  <c:v>-1.7325683030518009</c:v>
                </c:pt>
                <c:pt idx="2535">
                  <c:v>-1.7162504260044107</c:v>
                </c:pt>
                <c:pt idx="2536">
                  <c:v>-1.6990012267899579</c:v>
                </c:pt>
                <c:pt idx="2537">
                  <c:v>-1.6808292270017375</c:v>
                </c:pt>
                <c:pt idx="2538">
                  <c:v>-1.6617434536949309</c:v>
                </c:pt>
                <c:pt idx="2539">
                  <c:v>-1.6417534348812057</c:v>
                </c:pt>
                <c:pt idx="2540">
                  <c:v>-1.6208691947465079</c:v>
                </c:pt>
                <c:pt idx="2541">
                  <c:v>-1.5991012485944514</c:v>
                </c:pt>
                <c:pt idx="2542">
                  <c:v>-1.5764605975178605</c:v>
                </c:pt>
                <c:pt idx="2543">
                  <c:v>-1.5529587228012081</c:v>
                </c:pt>
                <c:pt idx="2544">
                  <c:v>-1.5286075800568035</c:v>
                </c:pt>
                <c:pt idx="2545">
                  <c:v>-1.5034195930977337</c:v>
                </c:pt>
                <c:pt idx="2546">
                  <c:v>-1.4774076475507805</c:v>
                </c:pt>
                <c:pt idx="2547">
                  <c:v>-1.4505850842125305</c:v>
                </c:pt>
                <c:pt idx="2548">
                  <c:v>-1.4229656921522216</c:v>
                </c:pt>
                <c:pt idx="2549">
                  <c:v>-1.3945637015648753</c:v>
                </c:pt>
                <c:pt idx="2550">
                  <c:v>-1.365393776378472</c:v>
                </c:pt>
                <c:pt idx="2551">
                  <c:v>-1.3354710066190076</c:v>
                </c:pt>
                <c:pt idx="2552">
                  <c:v>-1.3048109005374926</c:v>
                </c:pt>
                <c:pt idx="2553">
                  <c:v>-1.2734293765029976</c:v>
                </c:pt>
                <c:pt idx="2554">
                  <c:v>-1.241342754666054</c:v>
                </c:pt>
                <c:pt idx="2555">
                  <c:v>-1.2085677483967578</c:v>
                </c:pt>
                <c:pt idx="2556">
                  <c:v>-1.1751214555022094</c:v>
                </c:pt>
                <c:pt idx="2557">
                  <c:v>-1.1410213492278221</c:v>
                </c:pt>
                <c:pt idx="2558">
                  <c:v>-1.1062852690473712</c:v>
                </c:pt>
                <c:pt idx="2559">
                  <c:v>-1.0709314112466544</c:v>
                </c:pt>
                <c:pt idx="2560">
                  <c:v>-1.0349783193057827</c:v>
                </c:pt>
                <c:pt idx="2561">
                  <c:v>-0.99844487408519</c:v>
                </c:pt>
                <c:pt idx="2562">
                  <c:v>-0.96135028382067467</c:v>
                </c:pt>
                <c:pt idx="2563">
                  <c:v>-0.92371407393278782</c:v>
                </c:pt>
                <c:pt idx="2564">
                  <c:v>-0.88555607665598146</c:v>
                </c:pt>
                <c:pt idx="2565">
                  <c:v>-0.84689642049315084</c:v>
                </c:pt>
                <c:pt idx="2566">
                  <c:v>-0.80775551950123148</c:v>
                </c:pt>
                <c:pt idx="2567">
                  <c:v>-0.7681540624134533</c:v>
                </c:pt>
                <c:pt idx="2568">
                  <c:v>-0.72811300160433823</c:v>
                </c:pt>
                <c:pt idx="2569">
                  <c:v>-0.68765354190319228</c:v>
                </c:pt>
                <c:pt idx="2570">
                  <c:v>-0.6467971292622251</c:v>
                </c:pt>
                <c:pt idx="2571">
                  <c:v>-0.60556543928531315</c:v>
                </c:pt>
                <c:pt idx="2572">
                  <c:v>-0.56398036562370069</c:v>
                </c:pt>
                <c:pt idx="2573">
                  <c:v>-0.52206400824486066</c:v>
                </c:pt>
                <c:pt idx="2574">
                  <c:v>-0.47983866158080257</c:v>
                </c:pt>
                <c:pt idx="2575">
                  <c:v>-0.43732680256233702</c:v>
                </c:pt>
                <c:pt idx="2576">
                  <c:v>-0.39455107854577059</c:v>
                </c:pt>
                <c:pt idx="2577">
                  <c:v>-0.35153429513840895</c:v>
                </c:pt>
                <c:pt idx="2578">
                  <c:v>-0.30829940392972266</c:v>
                </c:pt>
                <c:pt idx="2579">
                  <c:v>-0.26486949013467626</c:v>
                </c:pt>
                <c:pt idx="2580">
                  <c:v>-0.22126776015591434</c:v>
                </c:pt>
                <c:pt idx="2581">
                  <c:v>-0.17751752907167315</c:v>
                </c:pt>
                <c:pt idx="2582">
                  <c:v>-0.13364220805616622</c:v>
                </c:pt>
                <c:pt idx="2583">
                  <c:v>-8.9665291739231767E-2</c:v>
                </c:pt>
                <c:pt idx="2584">
                  <c:v>-4.5610345512250461E-2</c:v>
                </c:pt>
                <c:pt idx="2585">
                  <c:v>-1.5009927871393325E-3</c:v>
                </c:pt>
                <c:pt idx="2586">
                  <c:v>4.2639097784507196E-2</c:v>
                </c:pt>
                <c:pt idx="2587">
                  <c:v>8.6786225125366656E-2</c:v>
                </c:pt>
                <c:pt idx="2588">
                  <c:v>0.13091666857216472</c:v>
                </c:pt>
                <c:pt idx="2589">
                  <c:v>0.17500670073442667</c:v>
                </c:pt>
                <c:pt idx="2590">
                  <c:v>0.21903260036519423</c:v>
                </c:pt>
                <c:pt idx="2591">
                  <c:v>0.26297066523654966</c:v>
                </c:pt>
                <c:pt idx="2592">
                  <c:v>0.30679722501296114</c:v>
                </c:pt>
                <c:pt idx="2593">
                  <c:v>0.35048865411546093</c:v>
                </c:pt>
                <c:pt idx="2594">
                  <c:v>0.39402138456948055</c:v>
                </c:pt>
                <c:pt idx="2595">
                  <c:v>0.4373719188293656</c:v>
                </c:pt>
                <c:pt idx="2596">
                  <c:v>0.48051684257256072</c:v>
                </c:pt>
                <c:pt idx="2597">
                  <c:v>0.52343283745639857</c:v>
                </c:pt>
                <c:pt idx="2598">
                  <c:v>0.56609669383047345</c:v>
                </c:pt>
                <c:pt idx="2599">
                  <c:v>0.60848532339762074</c:v>
                </c:pt>
                <c:pt idx="2600">
                  <c:v>0.65057577181661408</c:v>
                </c:pt>
                <c:pt idx="2601">
                  <c:v>0.69234523123951608</c:v>
                </c:pt>
                <c:pt idx="2602">
                  <c:v>0.73377105277684374</c:v>
                </c:pt>
                <c:pt idx="2603">
                  <c:v>0.77483075888374286</c:v>
                </c:pt>
                <c:pt idx="2604">
                  <c:v>0.81550205566022194</c:v>
                </c:pt>
                <c:pt idx="2605">
                  <c:v>0.8557628450586906</c:v>
                </c:pt>
                <c:pt idx="2606">
                  <c:v>0.89559123699221066</c:v>
                </c:pt>
                <c:pt idx="2607">
                  <c:v>0.9349655613365353</c:v>
                </c:pt>
                <c:pt idx="2608">
                  <c:v>0.97386437981944995</c:v>
                </c:pt>
                <c:pt idx="2609">
                  <c:v>1.0122664977908695</c:v>
                </c:pt>
                <c:pt idx="2610">
                  <c:v>1.05015097586706</c:v>
                </c:pt>
                <c:pt idx="2611">
                  <c:v>1.0874971414425998</c:v>
                </c:pt>
                <c:pt idx="2612">
                  <c:v>1.1242846000637632</c:v>
                </c:pt>
                <c:pt idx="2613">
                  <c:v>1.1604932466568936</c:v>
                </c:pt>
                <c:pt idx="2614">
                  <c:v>1.1961032766056463</c:v>
                </c:pt>
                <c:pt idx="2615">
                  <c:v>1.2310951966708497</c:v>
                </c:pt>
                <c:pt idx="2616">
                  <c:v>1.2654498357470851</c:v>
                </c:pt>
                <c:pt idx="2617">
                  <c:v>1.299148355449796</c:v>
                </c:pt>
                <c:pt idx="2618">
                  <c:v>1.3321722605271615</c:v>
                </c:pt>
                <c:pt idx="2619">
                  <c:v>1.3645034090909651</c:v>
                </c:pt>
                <c:pt idx="2620">
                  <c:v>1.3961240226606531</c:v>
                </c:pt>
                <c:pt idx="2621">
                  <c:v>1.4270166960150341</c:v>
                </c:pt>
                <c:pt idx="2622">
                  <c:v>1.4571644068461818</c:v>
                </c:pt>
                <c:pt idx="2623">
                  <c:v>1.4865505252100317</c:v>
                </c:pt>
                <c:pt idx="2624">
                  <c:v>1.5151588227684554</c:v>
                </c:pt>
                <c:pt idx="2625">
                  <c:v>1.5429734818176664</c:v>
                </c:pt>
                <c:pt idx="2626">
                  <c:v>1.5699791040978468</c:v>
                </c:pt>
                <c:pt idx="2627">
                  <c:v>1.5961607193790468</c:v>
                </c:pt>
                <c:pt idx="2628">
                  <c:v>1.6215037938186307</c:v>
                </c:pt>
                <c:pt idx="2629">
                  <c:v>1.6459942380854526</c:v>
                </c:pt>
                <c:pt idx="2630">
                  <c:v>1.6696184152462834</c:v>
                </c:pt>
                <c:pt idx="2631">
                  <c:v>1.6923631484099804</c:v>
                </c:pt>
                <c:pt idx="2632">
                  <c:v>1.7142157281251738</c:v>
                </c:pt>
                <c:pt idx="2633">
                  <c:v>1.7351639195271953</c:v>
                </c:pt>
                <c:pt idx="2634">
                  <c:v>1.7551959692302543</c:v>
                </c:pt>
                <c:pt idx="2635">
                  <c:v>1.7743006119609928</c:v>
                </c:pt>
                <c:pt idx="2636">
                  <c:v>1.792467076929587</c:v>
                </c:pt>
                <c:pt idx="2637">
                  <c:v>1.8096850939347973</c:v>
                </c:pt>
                <c:pt idx="2638">
                  <c:v>1.8259448991995422</c:v>
                </c:pt>
                <c:pt idx="2639">
                  <c:v>1.8412372409335791</c:v>
                </c:pt>
                <c:pt idx="2640">
                  <c:v>1.8555533846201597</c:v>
                </c:pt>
                <c:pt idx="2641">
                  <c:v>1.8688851180236503</c:v>
                </c:pt>
                <c:pt idx="2642">
                  <c:v>1.8812247559151754</c:v>
                </c:pt>
                <c:pt idx="2643">
                  <c:v>1.8925651445135896</c:v>
                </c:pt>
                <c:pt idx="2644">
                  <c:v>1.9028996656392394</c:v>
                </c:pt>
                <c:pt idx="2645">
                  <c:v>1.9122222405780311</c:v>
                </c:pt>
                <c:pt idx="2646">
                  <c:v>1.9205273336536008</c:v>
                </c:pt>
                <c:pt idx="2647">
                  <c:v>1.9278099555054726</c:v>
                </c:pt>
                <c:pt idx="2648">
                  <c:v>1.9340656660712554</c:v>
                </c:pt>
                <c:pt idx="2649">
                  <c:v>1.9392905772711277</c:v>
                </c:pt>
                <c:pt idx="2650">
                  <c:v>1.9434813553929957</c:v>
                </c:pt>
                <c:pt idx="2651">
                  <c:v>1.946635223176822</c:v>
                </c:pt>
                <c:pt idx="2652">
                  <c:v>1.9487499615969281</c:v>
                </c:pt>
                <c:pt idx="2653">
                  <c:v>1.9498239113410998</c:v>
                </c:pt>
                <c:pt idx="2654">
                  <c:v>1.9498559739855184</c:v>
                </c:pt>
                <c:pt idx="2655">
                  <c:v>1.9488456128648053</c:v>
                </c:pt>
                <c:pt idx="2656">
                  <c:v>1.9467928536364982</c:v>
                </c:pt>
                <c:pt idx="2657">
                  <c:v>1.9436982845395196</c:v>
                </c:pt>
                <c:pt idx="2658">
                  <c:v>1.9395630563463833</c:v>
                </c:pt>
                <c:pt idx="2659">
                  <c:v>1.9343888820089958</c:v>
                </c:pt>
                <c:pt idx="2660">
                  <c:v>1.9281780359981018</c:v>
                </c:pt>
                <c:pt idx="2661">
                  <c:v>1.9209333533366211</c:v>
                </c:pt>
                <c:pt idx="2662">
                  <c:v>1.9126582283272453</c:v>
                </c:pt>
                <c:pt idx="2663">
                  <c:v>1.9033566129748523</c:v>
                </c:pt>
                <c:pt idx="2664">
                  <c:v>1.8930330151044894</c:v>
                </c:pt>
                <c:pt idx="2665">
                  <c:v>1.8816924961757651</c:v>
                </c:pt>
                <c:pt idx="2666">
                  <c:v>1.8693406687947767</c:v>
                </c:pt>
                <c:pt idx="2667">
                  <c:v>1.8559836939247507</c:v>
                </c:pt>
                <c:pt idx="2668">
                  <c:v>1.8416282777968012</c:v>
                </c:pt>
                <c:pt idx="2669">
                  <c:v>1.826281668522387</c:v>
                </c:pt>
                <c:pt idx="2670">
                  <c:v>1.8099516524091457</c:v>
                </c:pt>
                <c:pt idx="2671">
                  <c:v>1.7926465499820448</c:v>
                </c:pt>
                <c:pt idx="2672">
                  <c:v>1.7743752117118532</c:v>
                </c:pt>
                <c:pt idx="2673">
                  <c:v>1.7551470134531517</c:v>
                </c:pt>
                <c:pt idx="2674">
                  <c:v>1.7349718515943144</c:v>
                </c:pt>
                <c:pt idx="2675">
                  <c:v>1.7138601379218712</c:v>
                </c:pt>
                <c:pt idx="2676">
                  <c:v>1.6918227942020456</c:v>
                </c:pt>
                <c:pt idx="2677">
                  <c:v>1.6688712464822948</c:v>
                </c:pt>
                <c:pt idx="2678">
                  <c:v>1.6450174191157991</c:v>
                </c:pt>
                <c:pt idx="2679">
                  <c:v>1.6202737285120832</c:v>
                </c:pt>
                <c:pt idx="2680">
                  <c:v>1.5946530766171256</c:v>
                </c:pt>
                <c:pt idx="2681">
                  <c:v>1.5681688441263177</c:v>
                </c:pt>
                <c:pt idx="2682">
                  <c:v>1.5408348834339174</c:v>
                </c:pt>
                <c:pt idx="2683">
                  <c:v>1.5126655113227963</c:v>
                </c:pt>
                <c:pt idx="2684">
                  <c:v>1.4836755013983054</c:v>
                </c:pt>
                <c:pt idx="2685">
                  <c:v>1.4538800762702522</c:v>
                </c:pt>
                <c:pt idx="2686">
                  <c:v>1.4232948994873462</c:v>
                </c:pt>
                <c:pt idx="2687">
                  <c:v>1.3919360672282197</c:v>
                </c:pt>
                <c:pt idx="2688">
                  <c:v>1.3598200997535574</c:v>
                </c:pt>
                <c:pt idx="2689">
                  <c:v>1.326963932623987</c:v>
                </c:pt>
                <c:pt idx="2690">
                  <c:v>1.2933849076883051</c:v>
                </c:pt>
                <c:pt idx="2691">
                  <c:v>1.2591007638469343</c:v>
                </c:pt>
                <c:pt idx="2692">
                  <c:v>1.2241296275956692</c:v>
                </c:pt>
                <c:pt idx="2693">
                  <c:v>1.1884900033546253</c:v>
                </c:pt>
                <c:pt idx="2694">
                  <c:v>1.1522007635877158</c:v>
                </c:pt>
                <c:pt idx="2695">
                  <c:v>1.115281138717972</c:v>
                </c:pt>
                <c:pt idx="2696">
                  <c:v>1.077750706844101</c:v>
                </c:pt>
                <c:pt idx="2697">
                  <c:v>1.0396293832638146</c:v>
                </c:pt>
                <c:pt idx="2698">
                  <c:v>1.0009374098097337</c:v>
                </c:pt>
                <c:pt idx="2699">
                  <c:v>0.9616953440033601</c:v>
                </c:pt>
                <c:pt idx="2700">
                  <c:v>0.92192404803329908</c:v>
                </c:pt>
                <c:pt idx="2701">
                  <c:v>0.88164467756342502</c:v>
                </c:pt>
                <c:pt idx="2702">
                  <c:v>0.84087867037715447</c:v>
                </c:pt>
                <c:pt idx="2703">
                  <c:v>0.79964773486407303</c:v>
                </c:pt>
                <c:pt idx="2704">
                  <c:v>0.7579738383549951</c:v>
                </c:pt>
                <c:pt idx="2705">
                  <c:v>0.71587919531177013</c:v>
                </c:pt>
                <c:pt idx="2706">
                  <c:v>0.67338625537849583</c:v>
                </c:pt>
                <c:pt idx="2707">
                  <c:v>0.63051769130030011</c:v>
                </c:pt>
                <c:pt idx="2708">
                  <c:v>0.58729638671639783</c:v>
                </c:pt>
                <c:pt idx="2709">
                  <c:v>0.54374542383416158</c:v>
                </c:pt>
                <c:pt idx="2710">
                  <c:v>0.49988807099067856</c:v>
                </c:pt>
                <c:pt idx="2711">
                  <c:v>0.45574777010866563</c:v>
                </c:pt>
                <c:pt idx="2712">
                  <c:v>0.41134812405368371</c:v>
                </c:pt>
                <c:pt idx="2713">
                  <c:v>0.36671288389928985</c:v>
                </c:pt>
                <c:pt idx="2714">
                  <c:v>0.32186593610721459</c:v>
                </c:pt>
                <c:pt idx="2715">
                  <c:v>0.27683128962956066</c:v>
                </c:pt>
                <c:pt idx="2716">
                  <c:v>0.2316330629399512</c:v>
                </c:pt>
                <c:pt idx="2717">
                  <c:v>0.18629547100070365</c:v>
                </c:pt>
                <c:pt idx="2718">
                  <c:v>0.14084281217330208</c:v>
                </c:pt>
                <c:pt idx="2719">
                  <c:v>9.5299455079051298E-2</c:v>
                </c:pt>
                <c:pt idx="2720">
                  <c:v>4.9689825417201461E-2</c:v>
                </c:pt>
                <c:pt idx="2721">
                  <c:v>4.038392747861469E-3</c:v>
                </c:pt>
                <c:pt idx="2722">
                  <c:v>-4.1630342753334715E-2</c:v>
                </c:pt>
                <c:pt idx="2723">
                  <c:v>-8.7291863561460584E-2</c:v>
                </c:pt>
                <c:pt idx="2724">
                  <c:v>-0.1329216480820134</c:v>
                </c:pt>
                <c:pt idx="2725">
                  <c:v>-0.17849518393721775</c:v>
                </c:pt>
                <c:pt idx="2726">
                  <c:v>-0.22398798125138966</c:v>
                </c:pt>
                <c:pt idx="2727">
                  <c:v>-0.26937558592807637</c:v>
                </c:pt>
                <c:pt idx="2728">
                  <c:v>-0.31463359291192444</c:v>
                </c:pt>
                <c:pt idx="2729">
                  <c:v>-0.35973765942790226</c:v>
                </c:pt>
                <c:pt idx="2730">
                  <c:v>-0.40466351819049234</c:v>
                </c:pt>
                <c:pt idx="2731">
                  <c:v>-0.44938699057597803</c:v>
                </c:pt>
                <c:pt idx="2732">
                  <c:v>-0.49388399975019615</c:v>
                </c:pt>
                <c:pt idx="2733">
                  <c:v>-0.53813058374488154</c:v>
                </c:pt>
                <c:pt idx="2734">
                  <c:v>-0.58210290847539869</c:v>
                </c:pt>
                <c:pt idx="2735">
                  <c:v>-0.62577728069246952</c:v>
                </c:pt>
                <c:pt idx="2736">
                  <c:v>-0.66913016086115285</c:v>
                </c:pt>
                <c:pt idx="2737">
                  <c:v>-0.71213817595984841</c:v>
                </c:pt>
                <c:pt idx="2738">
                  <c:v>-0.75477813219218959</c:v>
                </c:pt>
                <c:pt idx="2739">
                  <c:v>-0.79702702760510435</c:v>
                </c:pt>
                <c:pt idx="2740">
                  <c:v>-0.83886206460599577</c:v>
                </c:pt>
                <c:pt idx="2741">
                  <c:v>-0.88026066237204881</c:v>
                </c:pt>
                <c:pt idx="2742">
                  <c:v>-0.92120046914510978</c:v>
                </c:pt>
                <c:pt idx="2743">
                  <c:v>-0.96165937440522331</c:v>
                </c:pt>
                <c:pt idx="2744">
                  <c:v>-1.0016155209161115</c:v>
                </c:pt>
                <c:pt idx="2745">
                  <c:v>-1.0410473166361065</c:v>
                </c:pt>
                <c:pt idx="2746">
                  <c:v>-1.0799334464879484</c:v>
                </c:pt>
                <c:pt idx="2747">
                  <c:v>-1.1182528839808406</c:v>
                </c:pt>
                <c:pt idx="2748">
                  <c:v>-1.1559849026786038</c:v>
                </c:pt>
                <c:pt idx="2749">
                  <c:v>-1.1931090875075063</c:v>
                </c:pt>
                <c:pt idx="2750">
                  <c:v>-1.2296053458974425</c:v>
                </c:pt>
                <c:pt idx="2751">
                  <c:v>-1.2654539187505509</c:v>
                </c:pt>
                <c:pt idx="2752">
                  <c:v>-1.3006353912311255</c:v>
                </c:pt>
                <c:pt idx="2753">
                  <c:v>-1.3351307033707474</c:v>
                </c:pt>
                <c:pt idx="2754">
                  <c:v>-1.3689211604830842</c:v>
                </c:pt>
                <c:pt idx="2755">
                  <c:v>-1.4019884433824104</c:v>
                </c:pt>
                <c:pt idx="2756">
                  <c:v>-1.4343146184001927</c:v>
                </c:pt>
                <c:pt idx="2757">
                  <c:v>-1.4658821471943964</c:v>
                </c:pt>
                <c:pt idx="2758">
                  <c:v>-1.4966738963459991</c:v>
                </c:pt>
                <c:pt idx="2759">
                  <c:v>-1.5266731467373285</c:v>
                </c:pt>
                <c:pt idx="2760">
                  <c:v>-1.5558636027072428</c:v>
                </c:pt>
                <c:pt idx="2761">
                  <c:v>-1.5842294009779962</c:v>
                </c:pt>
                <c:pt idx="2762">
                  <c:v>-1.611755119348774</c:v>
                </c:pt>
                <c:pt idx="2763">
                  <c:v>-1.6384257851513133</c:v>
                </c:pt>
                <c:pt idx="2764">
                  <c:v>-1.6642268834627045</c:v>
                </c:pt>
                <c:pt idx="2765">
                  <c:v>-1.6891443650709972</c:v>
                </c:pt>
                <c:pt idx="2766">
                  <c:v>-1.7131646541891625</c:v>
                </c:pt>
                <c:pt idx="2767">
                  <c:v>-1.7362746559130424</c:v>
                </c:pt>
                <c:pt idx="2768">
                  <c:v>-1.7584617634193265</c:v>
                </c:pt>
                <c:pt idx="2769">
                  <c:v>-1.7797138648994744</c:v>
                </c:pt>
                <c:pt idx="2770">
                  <c:v>-1.8000193502256836</c:v>
                </c:pt>
                <c:pt idx="2771">
                  <c:v>-1.8193671173453447</c:v>
                </c:pt>
                <c:pt idx="2772">
                  <c:v>-1.8377465784003595</c:v>
                </c:pt>
                <c:pt idx="2773">
                  <c:v>-1.8551476655678552</c:v>
                </c:pt>
                <c:pt idx="2774">
                  <c:v>-1.8715608366192069</c:v>
                </c:pt>
                <c:pt idx="2775">
                  <c:v>-1.8869770801941645</c:v>
                </c:pt>
                <c:pt idx="2776">
                  <c:v>-1.9013879207871276</c:v>
                </c:pt>
                <c:pt idx="2777">
                  <c:v>-1.9147854234428912</c:v>
                </c:pt>
                <c:pt idx="2778">
                  <c:v>-1.9271621981591802</c:v>
                </c:pt>
                <c:pt idx="2779">
                  <c:v>-1.9385114039934723</c:v>
                </c:pt>
                <c:pt idx="2780">
                  <c:v>-1.9488267528719052</c:v>
                </c:pt>
                <c:pt idx="2781">
                  <c:v>-1.9581025130980818</c:v>
                </c:pt>
                <c:pt idx="2782">
                  <c:v>-1.9663335125597681</c:v>
                </c:pt>
                <c:pt idx="2783">
                  <c:v>-1.9735151416317547</c:v>
                </c:pt>
                <c:pt idx="2784">
                  <c:v>-1.9796433557732056</c:v>
                </c:pt>
                <c:pt idx="2785">
                  <c:v>-1.9847146778179876</c:v>
                </c:pt>
                <c:pt idx="2786">
                  <c:v>-1.9887261999567467</c:v>
                </c:pt>
                <c:pt idx="2787">
                  <c:v>-1.9916755854095554</c:v>
                </c:pt>
                <c:pt idx="2788">
                  <c:v>-1.9935610697881541</c:v>
                </c:pt>
                <c:pt idx="2789">
                  <c:v>-1.9943814621470328</c:v>
                </c:pt>
                <c:pt idx="2790">
                  <c:v>-1.9941361457227025</c:v>
                </c:pt>
                <c:pt idx="2791">
                  <c:v>-1.9928250783606947</c:v>
                </c:pt>
                <c:pt idx="2792">
                  <c:v>-1.9904487926300369</c:v>
                </c:pt>
                <c:pt idx="2793">
                  <c:v>-1.9870083956250704</c:v>
                </c:pt>
                <c:pt idx="2794">
                  <c:v>-1.9825055684546742</c:v>
                </c:pt>
                <c:pt idx="2795">
                  <c:v>-1.9769425654191384</c:v>
                </c:pt>
                <c:pt idx="2796">
                  <c:v>-1.9703222128750808</c:v>
                </c:pt>
                <c:pt idx="2797">
                  <c:v>-1.9626479077889885</c:v>
                </c:pt>
                <c:pt idx="2798">
                  <c:v>-1.9539236159801185</c:v>
                </c:pt>
                <c:pt idx="2799">
                  <c:v>-1.9441538700536993</c:v>
                </c:pt>
                <c:pt idx="2800">
                  <c:v>-1.9333437670254905</c:v>
                </c:pt>
                <c:pt idx="2801">
                  <c:v>-1.9214989656389632</c:v>
                </c:pt>
                <c:pt idx="2802">
                  <c:v>-1.9086256833765671</c:v>
                </c:pt>
                <c:pt idx="2803">
                  <c:v>-1.8947306931665999</c:v>
                </c:pt>
                <c:pt idx="2804">
                  <c:v>-1.8798213197874984</c:v>
                </c:pt>
                <c:pt idx="2805">
                  <c:v>-1.8639054359714824</c:v>
                </c:pt>
                <c:pt idx="2806">
                  <c:v>-1.8469914582095952</c:v>
                </c:pt>
                <c:pt idx="2807">
                  <c:v>-1.8290883422604167</c:v>
                </c:pt>
                <c:pt idx="2808">
                  <c:v>-1.8102055783649145</c:v>
                </c:pt>
                <c:pt idx="2809">
                  <c:v>-1.7903531861699347</c:v>
                </c:pt>
                <c:pt idx="2810">
                  <c:v>-1.7695417093631018</c:v>
                </c:pt>
                <c:pt idx="2811">
                  <c:v>-1.7477822100220832</c:v>
                </c:pt>
                <c:pt idx="2812">
                  <c:v>-1.7250862626811945</c:v>
                </c:pt>
                <c:pt idx="2813">
                  <c:v>-1.7014659481185437</c:v>
                </c:pt>
                <c:pt idx="2814">
                  <c:v>-1.6769338468672195</c:v>
                </c:pt>
                <c:pt idx="2815">
                  <c:v>-1.6515030324538673</c:v>
                </c:pt>
                <c:pt idx="2816">
                  <c:v>-1.6251870643683928</c:v>
                </c:pt>
                <c:pt idx="2817">
                  <c:v>-1.597999980768676</c:v>
                </c:pt>
                <c:pt idx="2818">
                  <c:v>-1.5699562909241247</c:v>
                </c:pt>
                <c:pt idx="2819">
                  <c:v>-1.5410709674022287</c:v>
                </c:pt>
                <c:pt idx="2820">
                  <c:v>-1.5113594380024407</c:v>
                </c:pt>
                <c:pt idx="2821">
                  <c:v>-1.4808375774416145</c:v>
                </c:pt>
                <c:pt idx="2822">
                  <c:v>-1.4495216987956212</c:v>
                </c:pt>
                <c:pt idx="2823">
                  <c:v>-1.417428544701814</c:v>
                </c:pt>
                <c:pt idx="2824">
                  <c:v>-1.3845752783270049</c:v>
                </c:pt>
                <c:pt idx="2825">
                  <c:v>-1.3509794741060654</c:v>
                </c:pt>
                <c:pt idx="2826">
                  <c:v>-1.316659108255994</c:v>
                </c:pt>
                <c:pt idx="2827">
                  <c:v>-1.281632549070695</c:v>
                </c:pt>
                <c:pt idx="2828">
                  <c:v>-1.2459185470018557</c:v>
                </c:pt>
                <c:pt idx="2829">
                  <c:v>-1.2095362245311372</c:v>
                </c:pt>
                <c:pt idx="2830">
                  <c:v>-1.172505065839287</c:v>
                </c:pt>
                <c:pt idx="2831">
                  <c:v>-1.1348449062779002</c:v>
                </c:pt>
                <c:pt idx="2832">
                  <c:v>-1.0965759216494031</c:v>
                </c:pt>
                <c:pt idx="2833">
                  <c:v>-1.0577186173011142</c:v>
                </c:pt>
                <c:pt idx="2834">
                  <c:v>-1.0182938170395512</c:v>
                </c:pt>
                <c:pt idx="2835">
                  <c:v>-0.97832265187073253</c:v>
                </c:pt>
                <c:pt idx="2836">
                  <c:v>-0.93782654857275494</c:v>
                </c:pt>
                <c:pt idx="2837">
                  <c:v>-0.8968272181069803</c:v>
                </c:pt>
                <c:pt idx="2838">
                  <c:v>-0.85534664387394166</c:v>
                </c:pt>
                <c:pt idx="2839">
                  <c:v>-0.81340706982047972</c:v>
                </c:pt>
                <c:pt idx="2840">
                  <c:v>-0.77103098840471485</c:v>
                </c:pt>
                <c:pt idx="2841">
                  <c:v>-0.72824112842519184</c:v>
                </c:pt>
                <c:pt idx="2842">
                  <c:v>-0.68506044272098854</c:v>
                </c:pt>
                <c:pt idx="2843">
                  <c:v>-0.64151209574952217</c:v>
                </c:pt>
                <c:pt idx="2844">
                  <c:v>-0.59761945104873515</c:v>
                </c:pt>
                <c:pt idx="2845">
                  <c:v>-0.55340605859051728</c:v>
                </c:pt>
                <c:pt idx="2846">
                  <c:v>-0.50889564203243343</c:v>
                </c:pt>
                <c:pt idx="2847">
                  <c:v>-0.46411208587447061</c:v>
                </c:pt>
                <c:pt idx="2848">
                  <c:v>-0.41907942252793245</c:v>
                </c:pt>
                <c:pt idx="2849">
                  <c:v>-0.37382181930367159</c:v>
                </c:pt>
                <c:pt idx="2850">
                  <c:v>-0.32836356532651623</c:v>
                </c:pt>
                <c:pt idx="2851">
                  <c:v>-0.2827290583831531</c:v>
                </c:pt>
                <c:pt idx="2852">
                  <c:v>-0.23694279171081911</c:v>
                </c:pt>
                <c:pt idx="2853">
                  <c:v>-0.1910293407336601</c:v>
                </c:pt>
                <c:pt idx="2854">
                  <c:v>-0.14501334975426675</c:v>
                </c:pt>
                <c:pt idx="2855">
                  <c:v>-9.8919518607693213E-2</c:v>
                </c:pt>
                <c:pt idx="2856">
                  <c:v>-5.2772589284937277E-2</c:v>
                </c:pt>
                <c:pt idx="2857">
                  <c:v>-6.5973325336054793E-3</c:v>
                </c:pt>
                <c:pt idx="2858">
                  <c:v>3.9581465557271073E-2</c:v>
                </c:pt>
                <c:pt idx="2859">
                  <c:v>8.5739016980801386E-2</c:v>
                </c:pt>
                <c:pt idx="2860">
                  <c:v>0.13185054523672587</c:v>
                </c:pt>
                <c:pt idx="2861">
                  <c:v>0.17789129874971493</c:v>
                </c:pt>
                <c:pt idx="2862">
                  <c:v>0.22383656427412302</c:v>
                </c:pt>
                <c:pt idx="2863">
                  <c:v>0.26966168027760751</c:v>
                </c:pt>
                <c:pt idx="2864">
                  <c:v>0.31534205029666307</c:v>
                </c:pt>
                <c:pt idx="2865">
                  <c:v>0.36085315625660536</c:v>
                </c:pt>
                <c:pt idx="2866">
                  <c:v>0.40617057174861126</c:v>
                </c:pt>
                <c:pt idx="2867">
                  <c:v>0.45126997525681511</c:v>
                </c:pt>
                <c:pt idx="2868">
                  <c:v>0.49612716332811047</c:v>
                </c:pt>
                <c:pt idx="2869">
                  <c:v>0.54071806367733988</c:v>
                </c:pt>
                <c:pt idx="2870">
                  <c:v>0.58501874822097366</c:v>
                </c:pt>
                <c:pt idx="2871">
                  <c:v>0.62900544603199027</c:v>
                </c:pt>
                <c:pt idx="2872">
                  <c:v>0.67265455620886749</c:v>
                </c:pt>
                <c:pt idx="2873">
                  <c:v>0.7159426606517646</c:v>
                </c:pt>
                <c:pt idx="2874">
                  <c:v>0.75884653673889768</c:v>
                </c:pt>
                <c:pt idx="2875">
                  <c:v>0.80134316989602916</c:v>
                </c:pt>
                <c:pt idx="2876">
                  <c:v>0.84340976605245488</c:v>
                </c:pt>
                <c:pt idx="2877">
                  <c:v>0.8850237639765659</c:v>
                </c:pt>
                <c:pt idx="2878">
                  <c:v>0.92616284748414157</c:v>
                </c:pt>
                <c:pt idx="2879">
                  <c:v>0.96680495751293782</c:v>
                </c:pt>
                <c:pt idx="2880">
                  <c:v>1.0069283040568728</c:v>
                </c:pt>
                <c:pt idx="2881">
                  <c:v>1.0465113779531476</c:v>
                </c:pt>
                <c:pt idx="2882">
                  <c:v>1.0855329625161922</c:v>
                </c:pt>
                <c:pt idx="2883">
                  <c:v>1.1239721450118423</c:v>
                </c:pt>
                <c:pt idx="2884">
                  <c:v>1.1618083279654754</c:v>
                </c:pt>
                <c:pt idx="2885">
                  <c:v>1.1990212402981886</c:v>
                </c:pt>
                <c:pt idx="2886">
                  <c:v>1.2355909482846033</c:v>
                </c:pt>
                <c:pt idx="2887">
                  <c:v>1.2714978663266101</c:v>
                </c:pt>
                <c:pt idx="2888">
                  <c:v>1.3067227675370652</c:v>
                </c:pt>
                <c:pt idx="2889">
                  <c:v>1.3412467941275703</c:v>
                </c:pt>
                <c:pt idx="2890">
                  <c:v>1.3750514675948808</c:v>
                </c:pt>
                <c:pt idx="2891">
                  <c:v>1.4081186987002516</c:v>
                </c:pt>
                <c:pt idx="2892">
                  <c:v>1.4404307972362858</c:v>
                </c:pt>
                <c:pt idx="2893">
                  <c:v>1.4719704815760331</c:v>
                </c:pt>
                <c:pt idx="2894">
                  <c:v>1.5027208879991305</c:v>
                </c:pt>
                <c:pt idx="2895">
                  <c:v>1.532665579789791</c:v>
                </c:pt>
                <c:pt idx="2896">
                  <c:v>1.561788556101867</c:v>
                </c:pt>
                <c:pt idx="2897">
                  <c:v>1.5900742605860718</c:v>
                </c:pt>
                <c:pt idx="2898">
                  <c:v>1.6175075897745996</c:v>
                </c:pt>
                <c:pt idx="2899">
                  <c:v>1.644073901218734</c:v>
                </c:pt>
                <c:pt idx="2900">
                  <c:v>1.6697590213749471</c:v>
                </c:pt>
                <c:pt idx="2901">
                  <c:v>1.6945492532351154</c:v>
                </c:pt>
                <c:pt idx="2902">
                  <c:v>1.718431383696907</c:v>
                </c:pt>
                <c:pt idx="2903">
                  <c:v>1.741392690670184</c:v>
                </c:pt>
                <c:pt idx="2904">
                  <c:v>1.7634209499155693</c:v>
                </c:pt>
                <c:pt idx="2905">
                  <c:v>1.7845044416115661</c:v>
                </c:pt>
                <c:pt idx="2906">
                  <c:v>1.8046319566466096</c:v>
                </c:pt>
                <c:pt idx="2907">
                  <c:v>1.8237928026325927</c:v>
                </c:pt>
                <c:pt idx="2908">
                  <c:v>1.8419768096367231</c:v>
                </c:pt>
                <c:pt idx="2909">
                  <c:v>1.8591743356285417</c:v>
                </c:pt>
                <c:pt idx="2910">
                  <c:v>1.8753762716391345</c:v>
                </c:pt>
                <c:pt idx="2911">
                  <c:v>1.8905740466298151</c:v>
                </c:pt>
                <c:pt idx="2912">
                  <c:v>1.9047596320676603</c:v>
                </c:pt>
                <c:pt idx="2913">
                  <c:v>1.9179255462053124</c:v>
                </c:pt>
                <c:pt idx="2914">
                  <c:v>1.9300648580629061</c:v>
                </c:pt>
                <c:pt idx="2915">
                  <c:v>1.9411711911098939</c:v>
                </c:pt>
                <c:pt idx="2916">
                  <c:v>1.9512387266447626</c:v>
                </c:pt>
                <c:pt idx="2917">
                  <c:v>1.9602622068709659</c:v>
                </c:pt>
                <c:pt idx="2918">
                  <c:v>1.9682369376672639</c:v>
                </c:pt>
                <c:pt idx="2919">
                  <c:v>1.9751587910511308</c:v>
                </c:pt>
                <c:pt idx="2920">
                  <c:v>1.9810242073338604</c:v>
                </c:pt>
                <c:pt idx="2921">
                  <c:v>1.9858301969662451</c:v>
                </c:pt>
                <c:pt idx="2922">
                  <c:v>1.9895743420738747</c:v>
                </c:pt>
                <c:pt idx="2923">
                  <c:v>1.9922547976812517</c:v>
                </c:pt>
                <c:pt idx="2924">
                  <c:v>1.9938702926240957</c:v>
                </c:pt>
                <c:pt idx="2925">
                  <c:v>1.9944201301493956</c:v>
                </c:pt>
                <c:pt idx="2926">
                  <c:v>1.9939041882029112</c:v>
                </c:pt>
                <c:pt idx="2927">
                  <c:v>1.9923229194040366</c:v>
                </c:pt>
                <c:pt idx="2928">
                  <c:v>1.9896773507080638</c:v>
                </c:pt>
                <c:pt idx="2929">
                  <c:v>1.9859690827560883</c:v>
                </c:pt>
                <c:pt idx="2930">
                  <c:v>1.9812002889129752</c:v>
                </c:pt>
                <c:pt idx="2931">
                  <c:v>1.9753737139939371</c:v>
                </c:pt>
                <c:pt idx="2932">
                  <c:v>1.9684926726804726</c:v>
                </c:pt>
                <c:pt idx="2933">
                  <c:v>1.9605610476266166</c:v>
                </c:pt>
                <c:pt idx="2934">
                  <c:v>1.9515832872565373</c:v>
                </c:pt>
                <c:pt idx="2935">
                  <c:v>1.941564403254759</c:v>
                </c:pt>
                <c:pt idx="2936">
                  <c:v>1.9305099677504569</c:v>
                </c:pt>
                <c:pt idx="2937">
                  <c:v>1.9184261101973727</c:v>
                </c:pt>
                <c:pt idx="2938">
                  <c:v>1.9053195139511172</c:v>
                </c:pt>
                <c:pt idx="2939">
                  <c:v>1.8911974125458384</c:v>
                </c:pt>
                <c:pt idx="2940">
                  <c:v>1.8760675856722608</c:v>
                </c:pt>
                <c:pt idx="2941">
                  <c:v>1.8599383548593782</c:v>
                </c:pt>
                <c:pt idx="2942">
                  <c:v>1.8428185788622748</c:v>
                </c:pt>
                <c:pt idx="2943">
                  <c:v>1.8247176487585475</c:v>
                </c:pt>
                <c:pt idx="2944">
                  <c:v>1.8056454827561024</c:v>
                </c:pt>
                <c:pt idx="2945">
                  <c:v>1.7856125207152937</c:v>
                </c:pt>
                <c:pt idx="2946">
                  <c:v>1.7646297183883202</c:v>
                </c:pt>
                <c:pt idx="2947">
                  <c:v>1.7427085413791463</c:v>
                </c:pt>
                <c:pt idx="2948">
                  <c:v>1.7198609588273797</c:v>
                </c:pt>
                <c:pt idx="2949">
                  <c:v>1.6960994368194187</c:v>
                </c:pt>
                <c:pt idx="2950">
                  <c:v>1.6714369315307609</c:v>
                </c:pt>
                <c:pt idx="2951">
                  <c:v>1.6458868821030721</c:v>
                </c:pt>
                <c:pt idx="2952">
                  <c:v>1.6194632032600427</c:v>
                </c:pt>
                <c:pt idx="2953">
                  <c:v>1.5921802776662015</c:v>
                </c:pt>
                <c:pt idx="2954">
                  <c:v>1.5640529480327507</c:v>
                </c:pt>
                <c:pt idx="2955">
                  <c:v>1.5350965089749042</c:v>
                </c:pt>
                <c:pt idx="2956">
                  <c:v>1.5053266986252201</c:v>
                </c:pt>
                <c:pt idx="2957">
                  <c:v>1.4747596900075299</c:v>
                </c:pt>
                <c:pt idx="2958">
                  <c:v>1.4434120821762018</c:v>
                </c:pt>
                <c:pt idx="2959">
                  <c:v>1.4113008911257787</c:v>
                </c:pt>
                <c:pt idx="2960">
                  <c:v>1.3784435404758102</c:v>
                </c:pt>
                <c:pt idx="2961">
                  <c:v>1.3448578519361079</c:v>
                </c:pt>
                <c:pt idx="2962">
                  <c:v>1.3105620355577929</c:v>
                </c:pt>
                <c:pt idx="2963">
                  <c:v>1.2755746797753056</c:v>
                </c:pt>
                <c:pt idx="2964">
                  <c:v>1.2399147412449665</c:v>
                </c:pt>
                <c:pt idx="2965">
                  <c:v>1.2036015344857978</c:v>
                </c:pt>
                <c:pt idx="2966">
                  <c:v>1.1666547213280996</c:v>
                </c:pt>
                <c:pt idx="2967">
                  <c:v>1.1290943001756966</c:v>
                </c:pt>
                <c:pt idx="2968">
                  <c:v>1.0909405950878792</c:v>
                </c:pt>
                <c:pt idx="2969">
                  <c:v>1.0522142446868272</c:v>
                </c:pt>
                <c:pt idx="2970">
                  <c:v>1.0129361908967307</c:v>
                </c:pt>
                <c:pt idx="2971">
                  <c:v>0.97312766752091673</c:v>
                </c:pt>
                <c:pt idx="2972">
                  <c:v>0.93281018866303711</c:v>
                </c:pt>
                <c:pt idx="2973">
                  <c:v>0.89200553699879359</c:v>
                </c:pt>
                <c:pt idx="2974">
                  <c:v>0.85073575190475836</c:v>
                </c:pt>
                <c:pt idx="2975">
                  <c:v>0.80902311745064504</c:v>
                </c:pt>
                <c:pt idx="2976">
                  <c:v>0.76689015026156682</c:v>
                </c:pt>
                <c:pt idx="2977">
                  <c:v>0.72435958725730809</c:v>
                </c:pt>
                <c:pt idx="2978">
                  <c:v>0.68145437327492098</c:v>
                </c:pt>
                <c:pt idx="2979">
                  <c:v>0.63819764858163097</c:v>
                </c:pt>
                <c:pt idx="2980">
                  <c:v>0.59461273628503419</c:v>
                </c:pt>
                <c:pt idx="2981">
                  <c:v>0.55072312964714532</c:v>
                </c:pt>
                <c:pt idx="2982">
                  <c:v>0.50655247930967184</c:v>
                </c:pt>
                <c:pt idx="2983">
                  <c:v>0.46212458043717114</c:v>
                </c:pt>
                <c:pt idx="2984">
                  <c:v>0.41746335978527749</c:v>
                </c:pt>
                <c:pt idx="2985">
                  <c:v>0.37259286270121394</c:v>
                </c:pt>
                <c:pt idx="2986">
                  <c:v>0.32753724006345758</c:v>
                </c:pt>
                <c:pt idx="2987">
                  <c:v>0.28232073516783796</c:v>
                </c:pt>
                <c:pt idx="2988">
                  <c:v>0.23696767056737938</c:v>
                </c:pt>
                <c:pt idx="2989">
                  <c:v>0.19150243487283514</c:v>
                </c:pt>
                <c:pt idx="2990">
                  <c:v>0.14594946952126575</c:v>
                </c:pt>
                <c:pt idx="2991">
                  <c:v>0.10033325552002913</c:v>
                </c:pt>
                <c:pt idx="2992">
                  <c:v>5.4678300173177166E-2</c:v>
                </c:pt>
                <c:pt idx="2993">
                  <c:v>9.0091237976323568E-3</c:v>
                </c:pt>
                <c:pt idx="2994">
                  <c:v>-3.6649753563383403E-2</c:v>
                </c:pt>
                <c:pt idx="2995">
                  <c:v>-8.2273825422870692E-2</c:v>
                </c:pt>
                <c:pt idx="2996">
                  <c:v>-0.12783861212085995</c:v>
                </c:pt>
                <c:pt idx="2997">
                  <c:v>-0.17331967407634119</c:v>
                </c:pt>
                <c:pt idx="2998">
                  <c:v>-0.21869262501324799</c:v>
                </c:pt>
                <c:pt idx="2999">
                  <c:v>-0.26393314515316324</c:v>
                </c:pt>
                <c:pt idx="3000">
                  <c:v>-0.30901699436742508</c:v>
                </c:pt>
                <c:pt idx="3001">
                  <c:v>-0.35392002528170635</c:v>
                </c:pt>
                <c:pt idx="3002">
                  <c:v>-0.39861819632579659</c:v>
                </c:pt>
                <c:pt idx="3003">
                  <c:v>-0.44308758472135229</c:v>
                </c:pt>
                <c:pt idx="3004">
                  <c:v>-0.48730439940078168</c:v>
                </c:pt>
                <c:pt idx="3005">
                  <c:v>-0.5312449938501016</c:v>
                </c:pt>
                <c:pt idx="3006">
                  <c:v>-0.57488587886865927</c:v>
                </c:pt>
                <c:pt idx="3007">
                  <c:v>-0.61820373523900796</c:v>
                </c:pt>
                <c:pt idx="3008">
                  <c:v>-0.66117542629992254</c:v>
                </c:pt>
                <c:pt idx="3009">
                  <c:v>-0.70377801041559218</c:v>
                </c:pt>
                <c:pt idx="3010">
                  <c:v>-0.74598875333452608</c:v>
                </c:pt>
                <c:pt idx="3011">
                  <c:v>-0.78778514043107994</c:v>
                </c:pt>
                <c:pt idx="3012">
                  <c:v>-0.82914488882326376</c:v>
                </c:pt>
                <c:pt idx="3013">
                  <c:v>-0.87004595936014018</c:v>
                </c:pt>
                <c:pt idx="3014">
                  <c:v>-0.91046656847211849</c:v>
                </c:pt>
                <c:pt idx="3015">
                  <c:v>-0.95038519987813808</c:v>
                </c:pt>
                <c:pt idx="3016">
                  <c:v>-0.9897806161430065</c:v>
                </c:pt>
                <c:pt idx="3017">
                  <c:v>-1.0286318700787394</c:v>
                </c:pt>
                <c:pt idx="3018">
                  <c:v>-1.066918315983844</c:v>
                </c:pt>
                <c:pt idx="3019">
                  <c:v>-1.1046196207143739</c:v>
                </c:pt>
                <c:pt idx="3020">
                  <c:v>-1.141715774580671</c:v>
                </c:pt>
                <c:pt idx="3021">
                  <c:v>-1.1781871020640948</c:v>
                </c:pt>
                <c:pt idx="3022">
                  <c:v>-1.2140142723478471</c:v>
                </c:pt>
                <c:pt idx="3023">
                  <c:v>-1.2491783096561222</c:v>
                </c:pt>
                <c:pt idx="3024">
                  <c:v>-1.2836606033961786</c:v>
                </c:pt>
                <c:pt idx="3025">
                  <c:v>-1.3174429180977714</c:v>
                </c:pt>
                <c:pt idx="3026">
                  <c:v>-1.3505074031445075</c:v>
                </c:pt>
                <c:pt idx="3027">
                  <c:v>-1.3828366022920546</c:v>
                </c:pt>
                <c:pt idx="3028">
                  <c:v>-1.4144134629679879</c:v>
                </c:pt>
                <c:pt idx="3029">
                  <c:v>-1.4452213453482097</c:v>
                </c:pt>
                <c:pt idx="3030">
                  <c:v>-1.4752440312052184</c:v>
                </c:pt>
                <c:pt idx="3031">
                  <c:v>-1.5044657325233926</c:v>
                </c:pt>
                <c:pt idx="3032">
                  <c:v>-1.532871099876616</c:v>
                </c:pt>
                <c:pt idx="3033">
                  <c:v>-1.5604452305639001</c:v>
                </c:pt>
                <c:pt idx="3034">
                  <c:v>-1.5871736764985171</c:v>
                </c:pt>
                <c:pt idx="3035">
                  <c:v>-1.6130424518465329</c:v>
                </c:pt>
                <c:pt idx="3036">
                  <c:v>-1.6380380404105743</c:v>
                </c:pt>
                <c:pt idx="3037">
                  <c:v>-1.6621474027549867</c:v>
                </c:pt>
                <c:pt idx="3038">
                  <c:v>-1.6853579830684873</c:v>
                </c:pt>
                <c:pt idx="3039">
                  <c:v>-1.7076577157607795</c:v>
                </c:pt>
                <c:pt idx="3040">
                  <c:v>-1.7290350317895746</c:v>
                </c:pt>
                <c:pt idx="3041">
                  <c:v>-1.7494788647146333</c:v>
                </c:pt>
                <c:pt idx="3042">
                  <c:v>-1.7689786564757422</c:v>
                </c:pt>
                <c:pt idx="3043">
                  <c:v>-1.7875243628914523</c:v>
                </c:pt>
                <c:pt idx="3044">
                  <c:v>-1.805106458875795</c:v>
                </c:pt>
                <c:pt idx="3045">
                  <c:v>-1.8217159433701942</c:v>
                </c:pt>
                <c:pt idx="3046">
                  <c:v>-1.8373443439879804</c:v>
                </c:pt>
                <c:pt idx="3047">
                  <c:v>-1.8519837213691446</c:v>
                </c:pt>
                <c:pt idx="3048">
                  <c:v>-1.8656266732430371</c:v>
                </c:pt>
                <c:pt idx="3049">
                  <c:v>-1.8782663381969118</c:v>
                </c:pt>
                <c:pt idx="3050">
                  <c:v>-1.8898963991484117</c:v>
                </c:pt>
                <c:pt idx="3051">
                  <c:v>-1.9005110865202062</c:v>
                </c:pt>
                <c:pt idx="3052">
                  <c:v>-1.9101051811151779</c:v>
                </c:pt>
                <c:pt idx="3053">
                  <c:v>-1.9186740166906984</c:v>
                </c:pt>
                <c:pt idx="3054">
                  <c:v>-1.9262134822307948</c:v>
                </c:pt>
                <c:pt idx="3055">
                  <c:v>-1.9327200239149867</c:v>
                </c:pt>
                <c:pt idx="3056">
                  <c:v>-1.9381906467829397</c:v>
                </c:pt>
                <c:pt idx="3057">
                  <c:v>-1.9426229160941229</c:v>
                </c:pt>
                <c:pt idx="3058">
                  <c:v>-1.9460149583818818</c:v>
                </c:pt>
                <c:pt idx="3059">
                  <c:v>-1.9483654622014801</c:v>
                </c:pt>
                <c:pt idx="3060">
                  <c:v>-1.9496736785718278</c:v>
                </c:pt>
                <c:pt idx="3061">
                  <c:v>-1.9499394211108378</c:v>
                </c:pt>
                <c:pt idx="3062">
                  <c:v>-1.9491630658644281</c:v>
                </c:pt>
                <c:pt idx="3063">
                  <c:v>-1.9473455508294215</c:v>
                </c:pt>
                <c:pt idx="3064">
                  <c:v>-1.9444883751707835</c:v>
                </c:pt>
                <c:pt idx="3065">
                  <c:v>-1.9405935981337075</c:v>
                </c:pt>
                <c:pt idx="3066">
                  <c:v>-1.9356638376513131</c:v>
                </c:pt>
                <c:pt idx="3067">
                  <c:v>-1.9297022686489034</c:v>
                </c:pt>
                <c:pt idx="3068">
                  <c:v>-1.9227126210457794</c:v>
                </c:pt>
                <c:pt idx="3069">
                  <c:v>-1.9146991774558773</c:v>
                </c:pt>
                <c:pt idx="3070">
                  <c:v>-1.9056667705886874</c:v>
                </c:pt>
                <c:pt idx="3071">
                  <c:v>-1.8956207803519249</c:v>
                </c:pt>
                <c:pt idx="3072">
                  <c:v>-1.884567130657721</c:v>
                </c:pt>
                <c:pt idx="3073">
                  <c:v>-1.8725122859342966</c:v>
                </c:pt>
                <c:pt idx="3074">
                  <c:v>-1.8594632473450092</c:v>
                </c:pt>
                <c:pt idx="3075">
                  <c:v>-1.8454275487171796</c:v>
                </c:pt>
                <c:pt idx="3076">
                  <c:v>-1.830413252182904</c:v>
                </c:pt>
                <c:pt idx="3077">
                  <c:v>-1.8144289435344367</c:v>
                </c:pt>
                <c:pt idx="3078">
                  <c:v>-1.7974837272969089</c:v>
                </c:pt>
                <c:pt idx="3079">
                  <c:v>-1.7795872215210693</c:v>
                </c:pt>
                <c:pt idx="3080">
                  <c:v>-1.7607495522991123</c:v>
                </c:pt>
                <c:pt idx="3081">
                  <c:v>-1.7409813480068046</c:v>
                </c:pt>
                <c:pt idx="3082">
                  <c:v>-1.7202937332750525</c:v>
                </c:pt>
                <c:pt idx="3083">
                  <c:v>-1.6986983226944112</c:v>
                </c:pt>
                <c:pt idx="3084">
                  <c:v>-1.676207214256211</c:v>
                </c:pt>
                <c:pt idx="3085">
                  <c:v>-1.6528329825338495</c:v>
                </c:pt>
                <c:pt idx="3086">
                  <c:v>-1.6285886716081985</c:v>
                </c:pt>
                <c:pt idx="3087">
                  <c:v>-1.6034877877412195</c:v>
                </c:pt>
                <c:pt idx="3088">
                  <c:v>-1.5775442918017482</c:v>
                </c:pt>
                <c:pt idx="3089">
                  <c:v>-1.5507725914478054</c:v>
                </c:pt>
                <c:pt idx="3090">
                  <c:v>-1.5231875330699407</c:v>
                </c:pt>
                <c:pt idx="3091">
                  <c:v>-1.4948043934999493</c:v>
                </c:pt>
                <c:pt idx="3092">
                  <c:v>-1.4656388714897068</c:v>
                </c:pt>
                <c:pt idx="3093">
                  <c:v>-1.4357070789650521</c:v>
                </c:pt>
                <c:pt idx="3094">
                  <c:v>-1.4050255320593248</c:v>
                </c:pt>
                <c:pt idx="3095">
                  <c:v>-1.3736111419318</c:v>
                </c:pt>
                <c:pt idx="3096">
                  <c:v>-1.3414812053761831</c:v>
                </c:pt>
                <c:pt idx="3097">
                  <c:v>-1.3086533952242372</c:v>
                </c:pt>
                <c:pt idx="3098">
                  <c:v>-1.2751457505499959</c:v>
                </c:pt>
                <c:pt idx="3099">
                  <c:v>-1.2409766666801572</c:v>
                </c:pt>
                <c:pt idx="3100">
                  <c:v>-1.2061648850159945</c:v>
                </c:pt>
                <c:pt idx="3101">
                  <c:v>-1.1707294826725727</c:v>
                </c:pt>
                <c:pt idx="3102">
                  <c:v>-1.1346898619411701</c:v>
                </c:pt>
                <c:pt idx="3103">
                  <c:v>-1.0980657395804432</c:v>
                </c:pt>
                <c:pt idx="3104">
                  <c:v>-1.0608771359426825</c:v>
                </c:pt>
                <c:pt idx="3105">
                  <c:v>-1.0231443639408722</c:v>
                </c:pt>
                <c:pt idx="3106">
                  <c:v>-0.98488801786281011</c:v>
                </c:pt>
                <c:pt idx="3107">
                  <c:v>-0.94612896203861774</c:v>
                </c:pt>
                <c:pt idx="3108">
                  <c:v>-0.90688831936768188</c:v>
                </c:pt>
                <c:pt idx="3109">
                  <c:v>-0.86718745971150435</c:v>
                </c:pt>
                <c:pt idx="3110">
                  <c:v>-0.8270479881590137</c:v>
                </c:pt>
                <c:pt idx="3111">
                  <c:v>-0.78649173317058663</c:v>
                </c:pt>
                <c:pt idx="3112">
                  <c:v>-0.74554073460744386</c:v>
                </c:pt>
                <c:pt idx="3113">
                  <c:v>-0.70421723165323624</c:v>
                </c:pt>
                <c:pt idx="3114">
                  <c:v>-0.66254365063407061</c:v>
                </c:pt>
                <c:pt idx="3115">
                  <c:v>-0.62054259274404822</c:v>
                </c:pt>
                <c:pt idx="3116">
                  <c:v>-0.57823682168304946</c:v>
                </c:pt>
                <c:pt idx="3117">
                  <c:v>-0.53564925121339213</c:v>
                </c:pt>
                <c:pt idx="3118">
                  <c:v>-0.49280293264233938</c:v>
                </c:pt>
                <c:pt idx="3119">
                  <c:v>-0.44972104223747505</c:v>
                </c:pt>
                <c:pt idx="3120">
                  <c:v>-0.40642686858162097</c:v>
                </c:pt>
                <c:pt idx="3121">
                  <c:v>-0.36294379987437886</c:v>
                </c:pt>
                <c:pt idx="3122">
                  <c:v>-0.31929531118740562</c:v>
                </c:pt>
                <c:pt idx="3123">
                  <c:v>-0.27550495168016909</c:v>
                </c:pt>
                <c:pt idx="3124">
                  <c:v>-0.23159633178333372</c:v>
                </c:pt>
                <c:pt idx="3125">
                  <c:v>-0.18759311035693488</c:v>
                </c:pt>
                <c:pt idx="3126">
                  <c:v>-0.14351898183013209</c:v>
                </c:pt>
                <c:pt idx="3127">
                  <c:v>-9.9397663329719194E-2</c:v>
                </c:pt>
                <c:pt idx="3128">
                  <c:v>-5.5252881804565834E-2</c:v>
                </c:pt>
                <c:pt idx="3129">
                  <c:v>-1.1108361152789792E-2</c:v>
                </c:pt>
                <c:pt idx="3130">
                  <c:v>3.3012190641169781E-2</c:v>
                </c:pt>
                <c:pt idx="3131">
                  <c:v>7.7085094352436323E-2</c:v>
                </c:pt>
                <c:pt idx="3132">
                  <c:v>0.12108671233768104</c:v>
                </c:pt>
                <c:pt idx="3133">
                  <c:v>0.16499346132628656</c:v>
                </c:pt>
                <c:pt idx="3134">
                  <c:v>0.20878182517330279</c:v>
                </c:pt>
                <c:pt idx="3135">
                  <c:v>0.25242836756777576</c:v>
                </c:pt>
                <c:pt idx="3136">
                  <c:v>0.2959097446890433</c:v>
                </c:pt>
                <c:pt idx="3137">
                  <c:v>0.33920271780444611</c:v>
                </c:pt>
                <c:pt idx="3138">
                  <c:v>0.38228416580146207</c:v>
                </c:pt>
                <c:pt idx="3139">
                  <c:v>0.42513109764733581</c:v>
                </c:pt>
                <c:pt idx="3140">
                  <c:v>0.4677206647696569</c:v>
                </c:pt>
                <c:pt idx="3141">
                  <c:v>0.51003017335104395</c:v>
                </c:pt>
                <c:pt idx="3142">
                  <c:v>0.55203709653115574</c:v>
                </c:pt>
                <c:pt idx="3143">
                  <c:v>0.59371908650962624</c:v>
                </c:pt>
                <c:pt idx="3144">
                  <c:v>0.63505398654325362</c:v>
                </c:pt>
                <c:pt idx="3145">
                  <c:v>0.67601984283084104</c:v>
                </c:pt>
                <c:pt idx="3146">
                  <c:v>0.71659491627946847</c:v>
                </c:pt>
                <c:pt idx="3147">
                  <c:v>0.75675769414572358</c:v>
                </c:pt>
                <c:pt idx="3148">
                  <c:v>0.7964869015455065</c:v>
                </c:pt>
                <c:pt idx="3149">
                  <c:v>0.83576151282639388</c:v>
                </c:pt>
                <c:pt idx="3150">
                  <c:v>0.87456076279632378</c:v>
                </c:pt>
                <c:pt idx="3151">
                  <c:v>0.91286415780247732</c:v>
                </c:pt>
                <c:pt idx="3152">
                  <c:v>0.95065148665449362</c:v>
                </c:pt>
                <c:pt idx="3153">
                  <c:v>0.98790283138625545</c:v>
                </c:pt>
                <c:pt idx="3154">
                  <c:v>1.024598577850103</c:v>
                </c:pt>
                <c:pt idx="3155">
                  <c:v>1.0607194261381707</c:v>
                </c:pt>
                <c:pt idx="3156">
                  <c:v>1.0962464008250832</c:v>
                </c:pt>
                <c:pt idx="3157">
                  <c:v>1.1311608610264701</c:v>
                </c:pt>
                <c:pt idx="3158">
                  <c:v>1.1654445102680706</c:v>
                </c:pt>
                <c:pt idx="3159">
                  <c:v>1.1990794061600765</c:v>
                </c:pt>
                <c:pt idx="3160">
                  <c:v>1.2320479698714806</c:v>
                </c:pt>
                <c:pt idx="3161">
                  <c:v>1.2643329953995319</c:v>
                </c:pt>
                <c:pt idx="3162">
                  <c:v>1.2959176586292789</c:v>
                </c:pt>
                <c:pt idx="3163">
                  <c:v>1.326785526178339</c:v>
                </c:pt>
                <c:pt idx="3164">
                  <c:v>1.3569205640223225</c:v>
                </c:pt>
                <c:pt idx="3165">
                  <c:v>1.3863071458962768</c:v>
                </c:pt>
                <c:pt idx="3166">
                  <c:v>1.4149300614676534</c:v>
                </c:pt>
                <c:pt idx="3167">
                  <c:v>1.4427745242766337</c:v>
                </c:pt>
                <c:pt idx="3168">
                  <c:v>1.4698261794394549</c:v>
                </c:pt>
                <c:pt idx="3169">
                  <c:v>1.4960711111108347</c:v>
                </c:pt>
                <c:pt idx="3170">
                  <c:v>1.5214958497015125</c:v>
                </c:pt>
                <c:pt idx="3171">
                  <c:v>1.5460873788471159</c:v>
                </c:pt>
                <c:pt idx="3172">
                  <c:v>1.56983314212472</c:v>
                </c:pt>
                <c:pt idx="3173">
                  <c:v>1.592721049513742</c:v>
                </c:pt>
                <c:pt idx="3174">
                  <c:v>1.6147394835975484</c:v>
                </c:pt>
                <c:pt idx="3175">
                  <c:v>1.635877305502818</c:v>
                </c:pt>
                <c:pt idx="3176">
                  <c:v>1.6561238605734852</c:v>
                </c:pt>
                <c:pt idx="3177">
                  <c:v>1.675468983776349</c:v>
                </c:pt>
                <c:pt idx="3178">
                  <c:v>1.6939030048356325</c:v>
                </c:pt>
                <c:pt idx="3179">
                  <c:v>1.7114167530938507</c:v>
                </c:pt>
                <c:pt idx="3180">
                  <c:v>1.7280015620965186</c:v>
                </c:pt>
                <c:pt idx="3181">
                  <c:v>1.7436492738984313</c:v>
                </c:pt>
                <c:pt idx="3182">
                  <c:v>1.7583522430893324</c:v>
                </c:pt>
                <c:pt idx="3183">
                  <c:v>1.7721033405369904</c:v>
                </c:pt>
                <c:pt idx="3184">
                  <c:v>1.7848959568458496</c:v>
                </c:pt>
                <c:pt idx="3185">
                  <c:v>1.7967240055295668</c:v>
                </c:pt>
                <c:pt idx="3186">
                  <c:v>1.8075819258959229</c:v>
                </c:pt>
                <c:pt idx="3187">
                  <c:v>1.8174646856427445</c:v>
                </c:pt>
                <c:pt idx="3188">
                  <c:v>1.8263677831636236</c:v>
                </c:pt>
                <c:pt idx="3189">
                  <c:v>1.8342872495624256</c:v>
                </c:pt>
                <c:pt idx="3190">
                  <c:v>1.8412196503756788</c:v>
                </c:pt>
                <c:pt idx="3191">
                  <c:v>1.8471620870020955</c:v>
                </c:pt>
                <c:pt idx="3192">
                  <c:v>1.8521121978388044</c:v>
                </c:pt>
                <c:pt idx="3193">
                  <c:v>1.8560681591237116</c:v>
                </c:pt>
                <c:pt idx="3194">
                  <c:v>1.8590286854838807</c:v>
                </c:pt>
                <c:pt idx="3195">
                  <c:v>1.8609930301898645</c:v>
                </c:pt>
                <c:pt idx="3196">
                  <c:v>1.8619609851159908</c:v>
                </c:pt>
                <c:pt idx="3197">
                  <c:v>1.8619328804069739</c:v>
                </c:pt>
                <c:pt idx="3198">
                  <c:v>1.8609095838511656</c:v>
                </c:pt>
                <c:pt idx="3199">
                  <c:v>1.8588924999610592</c:v>
                </c:pt>
                <c:pt idx="3200">
                  <c:v>1.855883568761834</c:v>
                </c:pt>
                <c:pt idx="3201">
                  <c:v>1.8518852642887476</c:v>
                </c:pt>
                <c:pt idx="3202">
                  <c:v>1.8469005927944693</c:v>
                </c:pt>
                <c:pt idx="3203">
                  <c:v>1.8409330906676358</c:v>
                </c:pt>
                <c:pt idx="3204">
                  <c:v>1.8339868220638893</c:v>
                </c:pt>
                <c:pt idx="3205">
                  <c:v>1.8260663762509812</c:v>
                </c:pt>
                <c:pt idx="3206">
                  <c:v>1.8171768646696953</c:v>
                </c:pt>
                <c:pt idx="3207">
                  <c:v>1.8073239177123093</c:v>
                </c:pt>
                <c:pt idx="3208">
                  <c:v>1.7965136812206439</c:v>
                </c:pt>
                <c:pt idx="3209">
                  <c:v>1.7847528127059333</c:v>
                </c:pt>
                <c:pt idx="3210">
                  <c:v>1.7720484772926701</c:v>
                </c:pt>
                <c:pt idx="3211">
                  <c:v>1.7584083433889344</c:v>
                </c:pt>
                <c:pt idx="3212">
                  <c:v>1.7438405780859161</c:v>
                </c:pt>
                <c:pt idx="3213">
                  <c:v>1.7283538422891878</c:v>
                </c:pt>
                <c:pt idx="3214">
                  <c:v>1.7119572855847134</c:v>
                </c:pt>
                <c:pt idx="3215">
                  <c:v>1.6946605408427182</c:v>
                </c:pt>
                <c:pt idx="3216">
                  <c:v>1.6764737185624212</c:v>
                </c:pt>
                <c:pt idx="3217">
                  <c:v>1.6574074009610309</c:v>
                </c:pt>
                <c:pt idx="3218">
                  <c:v>1.63747263581056</c:v>
                </c:pt>
                <c:pt idx="3219">
                  <c:v>1.6166809300258658</c:v>
                </c:pt>
                <c:pt idx="3220">
                  <c:v>1.5950442430077254</c:v>
                </c:pt>
                <c:pt idx="3221">
                  <c:v>1.5725749797449191</c:v>
                </c:pt>
                <c:pt idx="3222">
                  <c:v>1.549285983679098</c:v>
                </c:pt>
                <c:pt idx="3223">
                  <c:v>1.5251905293366579</c:v>
                </c:pt>
                <c:pt idx="3224">
                  <c:v>1.5003023147319594</c:v>
                </c:pt>
                <c:pt idx="3225">
                  <c:v>1.4746354535460564</c:v>
                </c:pt>
                <c:pt idx="3226">
                  <c:v>1.4482044670855059</c:v>
                </c:pt>
                <c:pt idx="3227">
                  <c:v>1.4210242760259968</c:v>
                </c:pt>
                <c:pt idx="3228">
                  <c:v>1.3931101919451951</c:v>
                </c:pt>
                <c:pt idx="3229">
                  <c:v>1.3644779086500101</c:v>
                </c:pt>
                <c:pt idx="3230">
                  <c:v>1.3351434933028978</c:v>
                </c:pt>
                <c:pt idx="3231">
                  <c:v>1.3051233773523991</c:v>
                </c:pt>
                <c:pt idx="3232">
                  <c:v>1.2744343472731023</c:v>
                </c:pt>
                <c:pt idx="3233">
                  <c:v>1.2430935351201442</c:v>
                </c:pt>
                <c:pt idx="3234">
                  <c:v>1.2111184089036309</c:v>
                </c:pt>
                <c:pt idx="3235">
                  <c:v>1.1785267627885754</c:v>
                </c:pt>
                <c:pt idx="3236">
                  <c:v>1.1453367071256326</c:v>
                </c:pt>
                <c:pt idx="3237">
                  <c:v>1.1115666583183714</c:v>
                </c:pt>
                <c:pt idx="3238">
                  <c:v>1.0772353285329124</c:v>
                </c:pt>
                <c:pt idx="3239">
                  <c:v>1.0423617152554736</c:v>
                </c:pt>
                <c:pt idx="3240">
                  <c:v>1.006965090703807</c:v>
                </c:pt>
                <c:pt idx="3241">
                  <c:v>0.97106499109859734</c:v>
                </c:pt>
                <c:pt idx="3242">
                  <c:v>0.934681205800583</c:v>
                </c:pt>
                <c:pt idx="3243">
                  <c:v>0.89783376631960399</c:v>
                </c:pt>
                <c:pt idx="3244">
                  <c:v>0.86054293520185399</c:v>
                </c:pt>
                <c:pt idx="3245">
                  <c:v>0.8228291948012888</c:v>
                </c:pt>
                <c:pt idx="3246">
                  <c:v>0.7847132359415836</c:v>
                </c:pt>
                <c:pt idx="3247">
                  <c:v>0.74621594647509271</c:v>
                </c:pt>
                <c:pt idx="3248">
                  <c:v>0.70735839974492232</c:v>
                </c:pt>
                <c:pt idx="3249">
                  <c:v>0.6681618429566627</c:v>
                </c:pt>
                <c:pt idx="3250">
                  <c:v>0.62864768546642169</c:v>
                </c:pt>
                <c:pt idx="3251">
                  <c:v>0.5888374869912707</c:v>
                </c:pt>
                <c:pt idx="3252">
                  <c:v>0.54875294574896061</c:v>
                </c:pt>
                <c:pt idx="3253">
                  <c:v>0.50841588653346936</c:v>
                </c:pt>
                <c:pt idx="3254">
                  <c:v>0.46784824873278397</c:v>
                </c:pt>
                <c:pt idx="3255">
                  <c:v>0.42707207429566929</c:v>
                </c:pt>
                <c:pt idx="3256">
                  <c:v>0.38610949565419811</c:v>
                </c:pt>
                <c:pt idx="3257">
                  <c:v>0.34498272360846322</c:v>
                </c:pt>
                <c:pt idx="3258">
                  <c:v>0.30371403518028117</c:v>
                </c:pt>
                <c:pt idx="3259">
                  <c:v>0.26232576144272363</c:v>
                </c:pt>
                <c:pt idx="3260">
                  <c:v>0.22084027533183276</c:v>
                </c:pt>
                <c:pt idx="3261">
                  <c:v>0.17927997944764146</c:v>
                </c:pt>
                <c:pt idx="3262">
                  <c:v>0.13766729385086174</c:v>
                </c:pt>
                <c:pt idx="3263">
                  <c:v>9.6024643862082426E-2</c:v>
                </c:pt>
                <c:pt idx="3264">
                  <c:v>5.4374447870290277E-2</c:v>
                </c:pt>
                <c:pt idx="3265">
                  <c:v>1.2739105157157371E-2</c:v>
                </c:pt>
                <c:pt idx="3266">
                  <c:v>-2.8859016256113701E-2</c:v>
                </c:pt>
                <c:pt idx="3267">
                  <c:v>-7.0397591732622278E-2</c:v>
                </c:pt>
                <c:pt idx="3268">
                  <c:v>-0.11185435210788552</c:v>
                </c:pt>
                <c:pt idx="3269">
                  <c:v>-0.15320709573552954</c:v>
                </c:pt>
                <c:pt idx="3270">
                  <c:v>-0.19443370048379527</c:v>
                </c:pt>
                <c:pt idx="3271">
                  <c:v>-0.2355121356767424</c:v>
                </c:pt>
                <c:pt idx="3272">
                  <c:v>-0.27642047397327152</c:v>
                </c:pt>
                <c:pt idx="3273">
                  <c:v>-0.31713690317759319</c:v>
                </c:pt>
                <c:pt idx="3274">
                  <c:v>-0.35763973797486759</c:v>
                </c:pt>
                <c:pt idx="3275">
                  <c:v>-0.39790743158554087</c:v>
                </c:pt>
                <c:pt idx="3276">
                  <c:v>-0.43791858733196554</c:v>
                </c:pt>
                <c:pt idx="3277">
                  <c:v>-0.47765197011124116</c:v>
                </c:pt>
                <c:pt idx="3278">
                  <c:v>-0.51708651776796544</c:v>
                </c:pt>
                <c:pt idx="3279">
                  <c:v>-0.55620135236065482</c:v>
                </c:pt>
                <c:pt idx="3280">
                  <c:v>-0.59497579131594902</c:v>
                </c:pt>
                <c:pt idx="3281">
                  <c:v>-0.63338935846448363</c:v>
                </c:pt>
                <c:pt idx="3282">
                  <c:v>-0.6714217949524055</c:v>
                </c:pt>
                <c:pt idx="3283">
                  <c:v>-0.70905307002284168</c:v>
                </c:pt>
                <c:pt idx="3284">
                  <c:v>-0.74626339166143807</c:v>
                </c:pt>
                <c:pt idx="3285">
                  <c:v>-0.78303321710018026</c:v>
                </c:pt>
                <c:pt idx="3286">
                  <c:v>-0.81934326317403849</c:v>
                </c:pt>
                <c:pt idx="3287">
                  <c:v>-0.85517451652480736</c:v>
                </c:pt>
                <c:pt idx="3288">
                  <c:v>-0.89050824364661707</c:v>
                </c:pt>
                <c:pt idx="3289">
                  <c:v>-0.92532600076797622</c:v>
                </c:pt>
                <c:pt idx="3290">
                  <c:v>-0.95960964356476164</c:v>
                </c:pt>
                <c:pt idx="3291">
                  <c:v>-0.99334133669940294</c:v>
                </c:pt>
                <c:pt idx="3292">
                  <c:v>-1.026503563180835</c:v>
                </c:pt>
                <c:pt idx="3293">
                  <c:v>-1.0590791335404175</c:v>
                </c:pt>
                <c:pt idx="3294">
                  <c:v>-1.091051194819012</c:v>
                </c:pt>
                <c:pt idx="3295">
                  <c:v>-1.1224032393604195</c:v>
                </c:pt>
                <c:pt idx="3296">
                  <c:v>-1.1531191134065049</c:v>
                </c:pt>
                <c:pt idx="3297">
                  <c:v>-1.1831830254895992</c:v>
                </c:pt>
                <c:pt idx="3298">
                  <c:v>-1.2125795546177216</c:v>
                </c:pt>
                <c:pt idx="3299">
                  <c:v>-1.2412936582483027</c:v>
                </c:pt>
                <c:pt idx="3300">
                  <c:v>-1.269310680046343</c:v>
                </c:pt>
                <c:pt idx="3301">
                  <c:v>-1.2966163574229184</c:v>
                </c:pt>
                <c:pt idx="3302">
                  <c:v>-1.3231968288500928</c:v>
                </c:pt>
                <c:pt idx="3303">
                  <c:v>-1.3490386409485333</c:v>
                </c:pt>
                <c:pt idx="3304">
                  <c:v>-1.3741287553441248</c:v>
                </c:pt>
                <c:pt idx="3305">
                  <c:v>-1.39845455529005</c:v>
                </c:pt>
                <c:pt idx="3306">
                  <c:v>-1.4220038520509986</c:v>
                </c:pt>
                <c:pt idx="3307">
                  <c:v>-1.4447648910462156</c:v>
                </c:pt>
                <c:pt idx="3308">
                  <c:v>-1.4667263577482683</c:v>
                </c:pt>
                <c:pt idx="3309">
                  <c:v>-1.4878773833345944</c:v>
                </c:pt>
                <c:pt idx="3310">
                  <c:v>-1.5082075500889018</c:v>
                </c:pt>
                <c:pt idx="3311">
                  <c:v>-1.5277068965498986</c:v>
                </c:pt>
                <c:pt idx="3312">
                  <c:v>-1.5463659224045756</c:v>
                </c:pt>
                <c:pt idx="3313">
                  <c:v>-1.5641755931237964</c:v>
                </c:pt>
                <c:pt idx="3314">
                  <c:v>-1.5811273443378628</c:v>
                </c:pt>
                <c:pt idx="3315">
                  <c:v>-1.5972130859499489</c:v>
                </c:pt>
                <c:pt idx="3316">
                  <c:v>-1.6124252059854234</c:v>
                </c:pt>
                <c:pt idx="3317">
                  <c:v>-1.6267565741752503</c:v>
                </c:pt>
                <c:pt idx="3318">
                  <c:v>-1.6402005452717789</c:v>
                </c:pt>
                <c:pt idx="3319">
                  <c:v>-1.6527509620953906</c:v>
                </c:pt>
                <c:pt idx="3320">
                  <c:v>-1.664402158310665</c:v>
                </c:pt>
                <c:pt idx="3321">
                  <c:v>-1.6751489609307761</c:v>
                </c:pt>
                <c:pt idx="3322">
                  <c:v>-1.6849866925491206</c:v>
                </c:pt>
                <c:pt idx="3323">
                  <c:v>-1.6939111732971948</c:v>
                </c:pt>
                <c:pt idx="3324">
                  <c:v>-1.7019187225279686</c:v>
                </c:pt>
                <c:pt idx="3325">
                  <c:v>-1.7090061602241833</c:v>
                </c:pt>
                <c:pt idx="3326">
                  <c:v>-1.7151708081310404</c:v>
                </c:pt>
                <c:pt idx="3327">
                  <c:v>-1.7204104906129982</c:v>
                </c:pt>
                <c:pt idx="3328">
                  <c:v>-1.7247235352345769</c:v>
                </c:pt>
                <c:pt idx="3329">
                  <c:v>-1.7281087730650295</c:v>
                </c:pt>
                <c:pt idx="3330">
                  <c:v>-1.7305655387071923</c:v>
                </c:pt>
                <c:pt idx="3331">
                  <c:v>-1.7320936700506988</c:v>
                </c:pt>
                <c:pt idx="3332">
                  <c:v>-1.7326935077500372</c:v>
                </c:pt>
                <c:pt idx="3333">
                  <c:v>-1.7323658944280473</c:v>
                </c:pt>
                <c:pt idx="3334">
                  <c:v>-1.7311121736056891</c:v>
                </c:pt>
                <c:pt idx="3335">
                  <c:v>-1.7289341883588636</c:v>
                </c:pt>
                <c:pt idx="3336">
                  <c:v>-1.7258342797034003</c:v>
                </c:pt>
                <c:pt idx="3337">
                  <c:v>-1.7218152847094872</c:v>
                </c:pt>
                <c:pt idx="3338">
                  <c:v>-1.7168805343467592</c:v>
                </c:pt>
                <c:pt idx="3339">
                  <c:v>-1.7110338510616105</c:v>
                </c:pt>
                <c:pt idx="3340">
                  <c:v>-1.704279546088455</c:v>
                </c:pt>
                <c:pt idx="3341">
                  <c:v>-1.69662241649658</c:v>
                </c:pt>
                <c:pt idx="3342">
                  <c:v>-1.6880677419745937</c:v>
                </c:pt>
                <c:pt idx="3343">
                  <c:v>-1.6786212813546406</c:v>
                </c:pt>
                <c:pt idx="3344">
                  <c:v>-1.668289268878433</c:v>
                </c:pt>
                <c:pt idx="3345">
                  <c:v>-1.6570784102075442</c:v>
                </c:pt>
                <c:pt idx="3346">
                  <c:v>-1.6449958781805514</c:v>
                </c:pt>
                <c:pt idx="3347">
                  <c:v>-1.6320493083194907</c:v>
                </c:pt>
                <c:pt idx="3348">
                  <c:v>-1.6182467940884826</c:v>
                </c:pt>
                <c:pt idx="3349">
                  <c:v>-1.6035968819075181</c:v>
                </c:pt>
                <c:pt idx="3350">
                  <c:v>-1.5881085659242973</c:v>
                </c:pt>
                <c:pt idx="3351">
                  <c:v>-1.5717912825473195</c:v>
                </c:pt>
                <c:pt idx="3352">
                  <c:v>-1.5546549047436873</c:v>
                </c:pt>
                <c:pt idx="3353">
                  <c:v>-1.5367097361047453</c:v>
                </c:pt>
                <c:pt idx="3354">
                  <c:v>-1.5179665046834461</c:v>
                </c:pt>
                <c:pt idx="3355">
                  <c:v>-1.4984363566068293</c:v>
                </c:pt>
                <c:pt idx="3356">
                  <c:v>-1.4781308494675154</c:v>
                </c:pt>
                <c:pt idx="3357">
                  <c:v>-1.4570619454982361</c:v>
                </c:pt>
                <c:pt idx="3358">
                  <c:v>-1.4352420045332059</c:v>
                </c:pt>
                <c:pt idx="3359">
                  <c:v>-1.4126837767605802</c:v>
                </c:pt>
                <c:pt idx="3360">
                  <c:v>-1.3894003952703629</c:v>
                </c:pt>
                <c:pt idx="3361">
                  <c:v>-1.3654053684018959</c:v>
                </c:pt>
                <c:pt idx="3362">
                  <c:v>-1.3407125718954986</c:v>
                </c:pt>
                <c:pt idx="3363">
                  <c:v>-1.3153362408529476</c:v>
                </c:pt>
                <c:pt idx="3364">
                  <c:v>-1.289290961511224</c:v>
                </c:pt>
                <c:pt idx="3365">
                  <c:v>-1.2625916628344103</c:v>
                </c:pt>
                <c:pt idx="3366">
                  <c:v>-1.2352536079287144</c:v>
                </c:pt>
                <c:pt idx="3367">
                  <c:v>-1.2072923852853339</c:v>
                </c:pt>
                <c:pt idx="3368">
                  <c:v>-1.1787238998563128</c:v>
                </c:pt>
                <c:pt idx="3369">
                  <c:v>-1.1495643639686652</c:v>
                </c:pt>
                <c:pt idx="3370">
                  <c:v>-1.1198302880816771</c:v>
                </c:pt>
                <c:pt idx="3371">
                  <c:v>-1.0895384713928649</c:v>
                </c:pt>
                <c:pt idx="3372">
                  <c:v>-1.0587059922980373</c:v>
                </c:pt>
                <c:pt idx="3373">
                  <c:v>-1.0273501987106703</c:v>
                </c:pt>
                <c:pt idx="3374">
                  <c:v>-0.99548869824622899</c:v>
                </c:pt>
                <c:pt idx="3375">
                  <c:v>-0.96313934827714698</c:v>
                </c:pt>
                <c:pt idx="3376">
                  <c:v>-0.93032024586385564</c:v>
                </c:pt>
                <c:pt idx="3377">
                  <c:v>-0.8970497175676958</c:v>
                </c:pt>
                <c:pt idx="3378">
                  <c:v>-0.86334630915160826</c:v>
                </c:pt>
                <c:pt idx="3379">
                  <c:v>-0.82922877517416782</c:v>
                </c:pt>
                <c:pt idx="3380">
                  <c:v>-0.79471606848296417</c:v>
                </c:pt>
                <c:pt idx="3381">
                  <c:v>-0.75982732961338806</c:v>
                </c:pt>
                <c:pt idx="3382">
                  <c:v>-0.72458187609844205</c:v>
                </c:pt>
                <c:pt idx="3383">
                  <c:v>-0.68899919169600388</c:v>
                </c:pt>
                <c:pt idx="3384">
                  <c:v>-0.65309891553923816</c:v>
                </c:pt>
                <c:pt idx="3385">
                  <c:v>-0.61690083121637995</c:v>
                </c:pt>
                <c:pt idx="3386">
                  <c:v>-0.58042485578613023</c:v>
                </c:pt>
                <c:pt idx="3387">
                  <c:v>-0.54369102873454012</c:v>
                </c:pt>
                <c:pt idx="3388">
                  <c:v>-0.5067195008797345</c:v>
                </c:pt>
                <c:pt idx="3389">
                  <c:v>-0.46953052323065209</c:v>
                </c:pt>
                <c:pt idx="3390">
                  <c:v>-0.43214443580593226</c:v>
                </c:pt>
                <c:pt idx="3391">
                  <c:v>-0.39458165641916315</c:v>
                </c:pt>
                <c:pt idx="3392">
                  <c:v>-0.3568626694368956</c:v>
                </c:pt>
                <c:pt idx="3393">
                  <c:v>-0.31900801451540495</c:v>
                </c:pt>
                <c:pt idx="3394">
                  <c:v>-0.28103827532256603</c:v>
                </c:pt>
                <c:pt idx="3395">
                  <c:v>-0.24297406825120171</c:v>
                </c:pt>
                <c:pt idx="3396">
                  <c:v>-0.20483603112990073</c:v>
                </c:pt>
                <c:pt idx="3397">
                  <c:v>-0.16664481193766223</c:v>
                </c:pt>
                <c:pt idx="3398">
                  <c:v>-0.12842105752869715</c:v>
                </c:pt>
                <c:pt idx="3399">
                  <c:v>-9.0185402373365475E-2</c:v>
                </c:pt>
                <c:pt idx="3400">
                  <c:v>-5.1958457321557128E-2</c:v>
                </c:pt>
                <c:pt idx="3401">
                  <c:v>-1.376079839479516E-2</c:v>
                </c:pt>
                <c:pt idx="3402">
                  <c:v>2.4387044387015777E-2</c:v>
                </c:pt>
                <c:pt idx="3403">
                  <c:v>6.2464598137961125E-2</c:v>
                </c:pt>
                <c:pt idx="3404">
                  <c:v>0.10045145819141843</c:v>
                </c:pt>
                <c:pt idx="3405">
                  <c:v>0.13832729913244807</c:v>
                </c:pt>
                <c:pt idx="3406">
                  <c:v>0.17607188577114424</c:v>
                </c:pt>
                <c:pt idx="3407">
                  <c:v>0.21366508405088908</c:v>
                </c:pt>
                <c:pt idx="3408">
                  <c:v>0.25108687188569978</c:v>
                </c:pt>
                <c:pt idx="3409">
                  <c:v>0.28831734992087121</c:v>
                </c:pt>
                <c:pt idx="3410">
                  <c:v>0.32533675221073449</c:v>
                </c:pt>
                <c:pt idx="3411">
                  <c:v>0.36212545680813202</c:v>
                </c:pt>
                <c:pt idx="3412">
                  <c:v>0.39866399625970589</c:v>
                </c:pt>
                <c:pt idx="3413">
                  <c:v>0.4349330680012598</c:v>
                </c:pt>
                <c:pt idx="3414">
                  <c:v>0.47091354464782997</c:v>
                </c:pt>
                <c:pt idx="3415">
                  <c:v>0.50658648417264729</c:v>
                </c:pt>
                <c:pt idx="3416">
                  <c:v>0.541933139969758</c:v>
                </c:pt>
                <c:pt idx="3417">
                  <c:v>0.57693497079481082</c:v>
                </c:pt>
                <c:pt idx="3418">
                  <c:v>0.61157365057862223</c:v>
                </c:pt>
                <c:pt idx="3419">
                  <c:v>0.64583107810842666</c:v>
                </c:pt>
                <c:pt idx="3420">
                  <c:v>0.67968938657157263</c:v>
                </c:pt>
                <c:pt idx="3421">
                  <c:v>0.71313095295652396</c:v>
                </c:pt>
                <c:pt idx="3422">
                  <c:v>0.7461384073063092</c:v>
                </c:pt>
                <c:pt idx="3423">
                  <c:v>0.77869464181944426</c:v>
                </c:pt>
                <c:pt idx="3424">
                  <c:v>0.81078281979346289</c:v>
                </c:pt>
                <c:pt idx="3425">
                  <c:v>0.84238638440645663</c:v>
                </c:pt>
                <c:pt idx="3426">
                  <c:v>0.87348906733193821</c:v>
                </c:pt>
                <c:pt idx="3427">
                  <c:v>0.90407489718247469</c:v>
                </c:pt>
                <c:pt idx="3428">
                  <c:v>0.93412820777768923</c:v>
                </c:pt>
                <c:pt idx="3429">
                  <c:v>0.96363364623246583</c:v>
                </c:pt>
                <c:pt idx="3430">
                  <c:v>0.99257618086083177</c:v>
                </c:pt>
                <c:pt idx="3431">
                  <c:v>1.0209411088917066</c:v>
                </c:pt>
                <c:pt idx="3432">
                  <c:v>1.0487140639923969</c:v>
                </c:pt>
                <c:pt idx="3433">
                  <c:v>1.075881023595938</c:v>
                </c:pt>
                <c:pt idx="3434">
                  <c:v>1.1024283160285899</c:v>
                </c:pt>
                <c:pt idx="3435">
                  <c:v>1.1283426274337933</c:v>
                </c:pt>
                <c:pt idx="3436">
                  <c:v>1.1536110084890381</c:v>
                </c:pt>
                <c:pt idx="3437">
                  <c:v>1.1782208809122823</c:v>
                </c:pt>
                <c:pt idx="3438">
                  <c:v>1.2021600437546032</c:v>
                </c:pt>
                <c:pt idx="3439">
                  <c:v>1.2254166794759001</c:v>
                </c:pt>
                <c:pt idx="3440">
                  <c:v>1.2479793598006457</c:v>
                </c:pt>
                <c:pt idx="3441">
                  <c:v>1.2698370513507449</c:v>
                </c:pt>
                <c:pt idx="3442">
                  <c:v>1.2909791210527164</c:v>
                </c:pt>
                <c:pt idx="3443">
                  <c:v>1.311395341316556</c:v>
                </c:pt>
                <c:pt idx="3444">
                  <c:v>1.3310758949837358</c:v>
                </c:pt>
                <c:pt idx="3445">
                  <c:v>1.3500113800419653</c:v>
                </c:pt>
                <c:pt idx="3446">
                  <c:v>1.368192814104443</c:v>
                </c:pt>
                <c:pt idx="3447">
                  <c:v>1.385611638651421</c:v>
                </c:pt>
                <c:pt idx="3448">
                  <c:v>1.4022597230322669</c:v>
                </c:pt>
                <c:pt idx="3449">
                  <c:v>1.418129368225902</c:v>
                </c:pt>
                <c:pt idx="3450">
                  <c:v>1.4332133103581273</c:v>
                </c:pt>
                <c:pt idx="3451">
                  <c:v>1.4475047239741374</c:v>
                </c:pt>
                <c:pt idx="3452">
                  <c:v>1.4609972250648053</c:v>
                </c:pt>
                <c:pt idx="3453">
                  <c:v>1.4736848738454684</c:v>
                </c:pt>
                <c:pt idx="3454">
                  <c:v>1.4855621772860026</c:v>
                </c:pt>
                <c:pt idx="3455">
                  <c:v>1.4966240913911735</c:v>
                </c:pt>
                <c:pt idx="3456">
                  <c:v>1.5068660232304341</c:v>
                </c:pt>
                <c:pt idx="3457">
                  <c:v>1.5162838327163464</c:v>
                </c:pt>
                <c:pt idx="3458">
                  <c:v>1.5248738341310633</c:v>
                </c:pt>
                <c:pt idx="3459">
                  <c:v>1.5326327974004537</c:v>
                </c:pt>
                <c:pt idx="3460">
                  <c:v>1.5395579491154709</c:v>
                </c:pt>
                <c:pt idx="3461">
                  <c:v>1.5456469733006197</c:v>
                </c:pt>
                <c:pt idx="3462">
                  <c:v>1.5508980119295455</c:v>
                </c:pt>
                <c:pt idx="3463">
                  <c:v>1.5553096651877469</c:v>
                </c:pt>
                <c:pt idx="3464">
                  <c:v>1.5588809914827002</c:v>
                </c:pt>
                <c:pt idx="3465">
                  <c:v>1.5616115072018504</c:v>
                </c:pt>
                <c:pt idx="3466">
                  <c:v>1.5635011862188799</c:v>
                </c:pt>
                <c:pt idx="3467">
                  <c:v>1.5645504591489166</c:v>
                </c:pt>
                <c:pt idx="3468">
                  <c:v>1.5647602123537077</c:v>
                </c:pt>
                <c:pt idx="3469">
                  <c:v>1.5641317866973643</c:v>
                </c:pt>
                <c:pt idx="3470">
                  <c:v>1.5626669760539662</c:v>
                </c:pt>
                <c:pt idx="3471">
                  <c:v>1.5603680255682697</c:v>
                </c:pt>
                <c:pt idx="3472">
                  <c:v>1.5572376296707211</c:v>
                </c:pt>
                <c:pt idx="3473">
                  <c:v>1.5532789298483363</c:v>
                </c:pt>
                <c:pt idx="3474">
                  <c:v>1.5484955121731638</c:v>
                </c:pt>
                <c:pt idx="3475">
                  <c:v>1.5428914045898496</c:v>
                </c:pt>
                <c:pt idx="3476">
                  <c:v>1.5364710739644709</c:v>
                </c:pt>
                <c:pt idx="3477">
                  <c:v>1.5292394228964139</c:v>
                </c:pt>
                <c:pt idx="3478">
                  <c:v>1.5212017862955323</c:v>
                </c:pt>
                <c:pt idx="3479">
                  <c:v>1.5123639277269538</c:v>
                </c:pt>
                <c:pt idx="3480">
                  <c:v>1.5027320355257476</c:v>
                </c:pt>
                <c:pt idx="3481">
                  <c:v>1.4923127186840572</c:v>
                </c:pt>
                <c:pt idx="3482">
                  <c:v>1.4811130025134533</c:v>
                </c:pt>
                <c:pt idx="3483">
                  <c:v>1.4691403240850713</c:v>
                </c:pt>
                <c:pt idx="3484">
                  <c:v>1.4564025274505106</c:v>
                </c:pt>
                <c:pt idx="3485">
                  <c:v>1.442907858646614</c:v>
                </c:pt>
                <c:pt idx="3486">
                  <c:v>1.4286649604870372</c:v>
                </c:pt>
                <c:pt idx="3487">
                  <c:v>1.413682867143913</c:v>
                </c:pt>
                <c:pt idx="3488">
                  <c:v>1.3979709985231437</c:v>
                </c:pt>
                <c:pt idx="3489">
                  <c:v>1.3815391544364597</c:v>
                </c:pt>
                <c:pt idx="3490">
                  <c:v>1.3643975085739837</c:v>
                </c:pt>
                <c:pt idx="3491">
                  <c:v>1.3465566022810636</c:v>
                </c:pt>
                <c:pt idx="3492">
                  <c:v>1.3280273381429144</c:v>
                </c:pt>
                <c:pt idx="3493">
                  <c:v>1.3088209733810614</c:v>
                </c:pt>
                <c:pt idx="3494">
                  <c:v>1.2889491130656723</c:v>
                </c:pt>
                <c:pt idx="3495">
                  <c:v>1.2684237031476158</c:v>
                </c:pt>
                <c:pt idx="3496">
                  <c:v>1.2472570233145199</c:v>
                </c:pt>
                <c:pt idx="3497">
                  <c:v>1.2254616796752127</c:v>
                </c:pt>
                <c:pt idx="3498">
                  <c:v>1.2030505972766452</c:v>
                </c:pt>
                <c:pt idx="3499">
                  <c:v>1.1800370124578441</c:v>
                </c:pt>
                <c:pt idx="3500">
                  <c:v>1.1564344650455372</c:v>
                </c:pt>
                <c:pt idx="3501">
                  <c:v>1.1322567903957967</c:v>
                </c:pt>
                <c:pt idx="3502">
                  <c:v>1.1075181112864991</c:v>
                </c:pt>
                <c:pt idx="3503">
                  <c:v>1.0822328296654762</c:v>
                </c:pt>
                <c:pt idx="3504">
                  <c:v>1.0564156182589293</c:v>
                </c:pt>
                <c:pt idx="3505">
                  <c:v>1.0300814120451263</c:v>
                </c:pt>
                <c:pt idx="3506">
                  <c:v>1.0032453995984789</c:v>
                </c:pt>
                <c:pt idx="3507">
                  <c:v>0.97592301430868489</c:v>
                </c:pt>
                <c:pt idx="3508">
                  <c:v>0.94812992548041919</c:v>
                </c:pt>
                <c:pt idx="3509">
                  <c:v>0.91988202931839791</c:v>
                </c:pt>
                <c:pt idx="3510">
                  <c:v>0.89119543980313343</c:v>
                </c:pt>
                <c:pt idx="3511">
                  <c:v>0.86208647946277184</c:v>
                </c:pt>
                <c:pt idx="3512">
                  <c:v>0.83257167004605659</c:v>
                </c:pt>
                <c:pt idx="3513">
                  <c:v>0.80266772310189849</c:v>
                </c:pt>
                <c:pt idx="3514">
                  <c:v>0.77239153047106757</c:v>
                </c:pt>
                <c:pt idx="3515">
                  <c:v>0.74176015469519008</c:v>
                </c:pt>
                <c:pt idx="3516">
                  <c:v>0.71079081934864585</c:v>
                </c:pt>
                <c:pt idx="3517">
                  <c:v>0.67950089929899549</c:v>
                </c:pt>
                <c:pt idx="3518">
                  <c:v>0.64790791090122268</c:v>
                </c:pt>
                <c:pt idx="3519">
                  <c:v>0.61602950213148122</c:v>
                </c:pt>
                <c:pt idx="3520">
                  <c:v>0.58388344266605596</c:v>
                </c:pt>
                <c:pt idx="3521">
                  <c:v>0.55148761391089973</c:v>
                </c:pt>
                <c:pt idx="3522">
                  <c:v>0.51885999898750068</c:v>
                </c:pt>
                <c:pt idx="3523">
                  <c:v>0.48601867268084026</c:v>
                </c:pt>
                <c:pt idx="3524">
                  <c:v>0.45298179135485328</c:v>
                </c:pt>
                <c:pt idx="3525">
                  <c:v>0.41976758284117127</c:v>
                </c:pt>
                <c:pt idx="3526">
                  <c:v>0.38639433630697595</c:v>
                </c:pt>
                <c:pt idx="3527">
                  <c:v>0.35288039210728778</c:v>
                </c:pt>
                <c:pt idx="3528">
                  <c:v>0.31924413162762666</c:v>
                </c:pt>
                <c:pt idx="3529">
                  <c:v>0.28550396712271153</c:v>
                </c:pt>
                <c:pt idx="3530">
                  <c:v>0.2516783315566743</c:v>
                </c:pt>
                <c:pt idx="3531">
                  <c:v>0.21778566845054514</c:v>
                </c:pt>
                <c:pt idx="3532">
                  <c:v>0.18384442174274906</c:v>
                </c:pt>
                <c:pt idx="3533">
                  <c:v>0.14987302566801386</c:v>
                </c:pt>
                <c:pt idx="3534">
                  <c:v>0.11588989466039878</c:v>
                </c:pt>
                <c:pt idx="3535">
                  <c:v>8.1913413286120451E-2</c:v>
                </c:pt>
                <c:pt idx="3536">
                  <c:v>4.7961926211513295E-2</c:v>
                </c:pt>
                <c:pt idx="3537">
                  <c:v>1.4053728211757321E-2</c:v>
                </c:pt>
                <c:pt idx="3538">
                  <c:v>-1.9792945774042003E-2</c:v>
                </c:pt>
                <c:pt idx="3539">
                  <c:v>-5.3559930536233868E-2</c:v>
                </c:pt>
                <c:pt idx="3540">
                  <c:v>-8.7229140430730823E-2</c:v>
                </c:pt>
                <c:pt idx="3541">
                  <c:v>-0.12078257915273993</c:v>
                </c:pt>
                <c:pt idx="3542">
                  <c:v>-0.15420234944267464</c:v>
                </c:pt>
                <c:pt idx="3543">
                  <c:v>-0.18747066271889079</c:v>
                </c:pt>
                <c:pt idx="3544">
                  <c:v>-0.22056984863218376</c:v>
                </c:pt>
                <c:pt idx="3545">
                  <c:v>-0.25348236453679518</c:v>
                </c:pt>
                <c:pt idx="3546">
                  <c:v>-0.28619080487265536</c:v>
                </c:pt>
                <c:pt idx="3547">
                  <c:v>-0.31867791045414195</c:v>
                </c:pt>
                <c:pt idx="3548">
                  <c:v>-0.35092657766002516</c:v>
                </c:pt>
                <c:pt idx="3549">
                  <c:v>-0.38291986751977741</c:v>
                </c:pt>
                <c:pt idx="3550">
                  <c:v>-0.41464101469144576</c:v>
                </c:pt>
                <c:pt idx="3551">
                  <c:v>-0.44607343632622254</c:v>
                </c:pt>
                <c:pt idx="3552">
                  <c:v>-0.47720074081492286</c:v>
                </c:pt>
                <c:pt idx="3553">
                  <c:v>-0.50800673641184568</c:v>
                </c:pt>
                <c:pt idx="3554">
                  <c:v>-0.53847543973136747</c:v>
                </c:pt>
                <c:pt idx="3555">
                  <c:v>-0.56859108411271908</c:v>
                </c:pt>
                <c:pt idx="3556">
                  <c:v>-0.59833812784864449</c:v>
                </c:pt>
                <c:pt idx="3557">
                  <c:v>-0.62770126227354273</c:v>
                </c:pt>
                <c:pt idx="3558">
                  <c:v>-0.6566654197068067</c:v>
                </c:pt>
                <c:pt idx="3559">
                  <c:v>-0.68521578124729798</c:v>
                </c:pt>
                <c:pt idx="3560">
                  <c:v>-0.7133377844148352</c:v>
                </c:pt>
                <c:pt idx="3561">
                  <c:v>-0.74101713063469021</c:v>
                </c:pt>
                <c:pt idx="3562">
                  <c:v>-0.76823979256129349</c:v>
                </c:pt>
                <c:pt idx="3563">
                  <c:v>-0.79499202123732093</c:v>
                </c:pt>
                <c:pt idx="3564">
                  <c:v>-0.82126035308445544</c:v>
                </c:pt>
                <c:pt idx="3565">
                  <c:v>-0.8470316167223203</c:v>
                </c:pt>
                <c:pt idx="3566">
                  <c:v>-0.87229293961198207</c:v>
                </c:pt>
                <c:pt idx="3567">
                  <c:v>-0.89703175452084571</c:v>
                </c:pt>
                <c:pt idx="3568">
                  <c:v>-0.92123580580544906</c:v>
                </c:pt>
                <c:pt idx="3569">
                  <c:v>-0.94489315550914588</c:v>
                </c:pt>
                <c:pt idx="3570">
                  <c:v>-0.96799218927159436</c:v>
                </c:pt>
                <c:pt idx="3571">
                  <c:v>-0.9905216220471007</c:v>
                </c:pt>
                <c:pt idx="3572">
                  <c:v>-1.0124705036289956</c:v>
                </c:pt>
                <c:pt idx="3573">
                  <c:v>-1.0338282239773444</c:v>
                </c:pt>
                <c:pt idx="3574">
                  <c:v>-1.0545845183473825</c:v>
                </c:pt>
                <c:pt idx="3575">
                  <c:v>-1.0747294722162071</c:v>
                </c:pt>
                <c:pt idx="3576">
                  <c:v>-1.0942535260053583</c:v>
                </c:pt>
                <c:pt idx="3577">
                  <c:v>-1.1131474795970466</c:v>
                </c:pt>
                <c:pt idx="3578">
                  <c:v>-1.1314024966419189</c:v>
                </c:pt>
                <c:pt idx="3579">
                  <c:v>-1.1490101086563456</c:v>
                </c:pt>
                <c:pt idx="3580">
                  <c:v>-1.1659622189073466</c:v>
                </c:pt>
                <c:pt idx="3581">
                  <c:v>-1.1822511060834378</c:v>
                </c:pt>
                <c:pt idx="3582">
                  <c:v>-1.1978694277497177</c:v>
                </c:pt>
                <c:pt idx="3583">
                  <c:v>-1.2128102235857017</c:v>
                </c:pt>
                <c:pt idx="3584">
                  <c:v>-1.227066918404573</c:v>
                </c:pt>
                <c:pt idx="3585">
                  <c:v>-1.2406333249524537</c:v>
                </c:pt>
                <c:pt idx="3586">
                  <c:v>-1.2535036464867844</c:v>
                </c:pt>
                <c:pt idx="3587">
                  <c:v>-1.26567247913259</c:v>
                </c:pt>
                <c:pt idx="3588">
                  <c:v>-1.2771348140158751</c:v>
                </c:pt>
                <c:pt idx="3589">
                  <c:v>-1.2878860391733493</c:v>
                </c:pt>
                <c:pt idx="3590">
                  <c:v>-1.2979219412379275</c:v>
                </c:pt>
                <c:pt idx="3591">
                  <c:v>-1.3072387068994142</c:v>
                </c:pt>
                <c:pt idx="3592">
                  <c:v>-1.3158329241400408</c:v>
                </c:pt>
                <c:pt idx="3593">
                  <c:v>-1.3237015832446823</c:v>
                </c:pt>
                <c:pt idx="3594">
                  <c:v>-1.3308420775855221</c:v>
                </c:pt>
                <c:pt idx="3595">
                  <c:v>-1.3372522041812305</c:v>
                </c:pt>
                <c:pt idx="3596">
                  <c:v>-1.3429301640308671</c:v>
                </c:pt>
                <c:pt idx="3597">
                  <c:v>-1.3478745622226445</c:v>
                </c:pt>
                <c:pt idx="3598">
                  <c:v>-1.3520844078180039</c:v>
                </c:pt>
                <c:pt idx="3599">
                  <c:v>-1.3555591135116107</c:v>
                </c:pt>
                <c:pt idx="3600">
                  <c:v>-1.3582984950677035</c:v>
                </c:pt>
                <c:pt idx="3601">
                  <c:v>-1.3603027705338204</c:v>
                </c:pt>
                <c:pt idx="3602">
                  <c:v>-1.3615725592325814</c:v>
                </c:pt>
                <c:pt idx="3603">
                  <c:v>-1.3621088805326211</c:v>
                </c:pt>
                <c:pt idx="3604">
                  <c:v>-1.3619131523999148</c:v>
                </c:pt>
                <c:pt idx="3605">
                  <c:v>-1.3609871897305217</c:v>
                </c:pt>
                <c:pt idx="3606">
                  <c:v>-1.359333202466366</c:v>
                </c:pt>
                <c:pt idx="3607">
                  <c:v>-1.3569537934954394</c:v>
                </c:pt>
                <c:pt idx="3608">
                  <c:v>-1.3538519563380191</c:v>
                </c:pt>
                <c:pt idx="3609">
                  <c:v>-1.3500310726206655</c:v>
                </c:pt>
                <c:pt idx="3610">
                  <c:v>-1.3454949093399573</c:v>
                </c:pt>
                <c:pt idx="3611">
                  <c:v>-1.3402476159177441</c:v>
                </c:pt>
                <c:pt idx="3612">
                  <c:v>-1.3342937210500847</c:v>
                </c:pt>
                <c:pt idx="3613">
                  <c:v>-1.3276381293521755</c:v>
                </c:pt>
                <c:pt idx="3614">
                  <c:v>-1.3202861178013674</c:v>
                </c:pt>
                <c:pt idx="3615">
                  <c:v>-1.3122433319807796</c:v>
                </c:pt>
                <c:pt idx="3616">
                  <c:v>-1.3035157821261496</c:v>
                </c:pt>
                <c:pt idx="3617">
                  <c:v>-1.2941098389783259</c:v>
                </c:pt>
                <c:pt idx="3618">
                  <c:v>-1.2840322294442414</c:v>
                </c:pt>
                <c:pt idx="3619">
                  <c:v>-1.2732900320693199</c:v>
                </c:pt>
                <c:pt idx="3620">
                  <c:v>-1.2618906723240215</c:v>
                </c:pt>
                <c:pt idx="3621">
                  <c:v>-1.2498419177076756</c:v>
                </c:pt>
                <c:pt idx="3622">
                  <c:v>-1.237151872672849</c:v>
                </c:pt>
                <c:pt idx="3623">
                  <c:v>-1.2238289733732446</c:v>
                </c:pt>
                <c:pt idx="3624">
                  <c:v>-1.2098819822385682</c:v>
                </c:pt>
                <c:pt idx="3625">
                  <c:v>-1.1953199823798659</c:v>
                </c:pt>
                <c:pt idx="3626">
                  <c:v>-1.1801523718286726</c:v>
                </c:pt>
                <c:pt idx="3627">
                  <c:v>-1.164388857613567</c:v>
                </c:pt>
                <c:pt idx="3628">
                  <c:v>-1.1480394496780095</c:v>
                </c:pt>
                <c:pt idx="3629">
                  <c:v>-1.1311144546429421</c:v>
                </c:pt>
                <c:pt idx="3630">
                  <c:v>-1.1136244694181061</c:v>
                </c:pt>
                <c:pt idx="3631">
                  <c:v>-1.0955803746661321</c:v>
                </c:pt>
                <c:pt idx="3632">
                  <c:v>-1.0769933281230399</c:v>
                </c:pt>
                <c:pt idx="3633">
                  <c:v>-1.0578747577796273</c:v>
                </c:pt>
                <c:pt idx="3634">
                  <c:v>-1.0382363549275255</c:v>
                </c:pt>
                <c:pt idx="3635">
                  <c:v>-1.018090067074263</c:v>
                </c:pt>
                <c:pt idx="3636">
                  <c:v>-0.9974480907317258</c:v>
                </c:pt>
                <c:pt idx="3637">
                  <c:v>-0.97632286408208768</c:v>
                </c:pt>
                <c:pt idx="3638">
                  <c:v>-0.95472705952572268</c:v>
                </c:pt>
                <c:pt idx="3639">
                  <c:v>-0.93267357611567647</c:v>
                </c:pt>
                <c:pt idx="3640">
                  <c:v>-0.91017553188293443</c:v>
                </c:pt>
                <c:pt idx="3641">
                  <c:v>-0.887246256057173</c:v>
                </c:pt>
                <c:pt idx="3642">
                  <c:v>-0.86389928118771864</c:v>
                </c:pt>
                <c:pt idx="3643">
                  <c:v>-0.84014833516911125</c:v>
                </c:pt>
                <c:pt idx="3644">
                  <c:v>-0.81600733317609131</c:v>
                </c:pt>
                <c:pt idx="3645">
                  <c:v>-0.79149036951287399</c:v>
                </c:pt>
                <c:pt idx="3646">
                  <c:v>-0.7666117093812268</c:v>
                </c:pt>
                <c:pt idx="3647">
                  <c:v>-0.74138578057229143</c:v>
                </c:pt>
                <c:pt idx="3648">
                  <c:v>-0.7158271650871143</c:v>
                </c:pt>
                <c:pt idx="3649">
                  <c:v>-0.68995059069050879</c:v>
                </c:pt>
                <c:pt idx="3650">
                  <c:v>-0.6637709224032764</c:v>
                </c:pt>
                <c:pt idx="3651">
                  <c:v>-0.6373031539378341</c:v>
                </c:pt>
                <c:pt idx="3652">
                  <c:v>-0.61056239908194554</c:v>
                </c:pt>
                <c:pt idx="3653">
                  <c:v>-0.58356388303565165</c:v>
                </c:pt>
                <c:pt idx="3654">
                  <c:v>-0.55632293370649577</c:v>
                </c:pt>
                <c:pt idx="3655">
                  <c:v>-0.52885497296779982</c:v>
                </c:pt>
                <c:pt idx="3656">
                  <c:v>-0.50117550788512166</c:v>
                </c:pt>
                <c:pt idx="3657">
                  <c:v>-0.47330012191601523</c:v>
                </c:pt>
                <c:pt idx="3658">
                  <c:v>-0.44524446608788099</c:v>
                </c:pt>
                <c:pt idx="3659">
                  <c:v>-0.41702425015904621</c:v>
                </c:pt>
                <c:pt idx="3660">
                  <c:v>-0.38865523376820932</c:v>
                </c:pt>
                <c:pt idx="3661">
                  <c:v>-0.36015321757695795</c:v>
                </c:pt>
                <c:pt idx="3662">
                  <c:v>-0.33153403441073226</c:v>
                </c:pt>
                <c:pt idx="3663">
                  <c:v>-0.30281354040292108</c:v>
                </c:pt>
                <c:pt idx="3664">
                  <c:v>-0.27400760614723618</c:v>
                </c:pt>
                <c:pt idx="3665">
                  <c:v>-0.24513210786334294</c:v>
                </c:pt>
                <c:pt idx="3666">
                  <c:v>-0.21620291858060958</c:v>
                </c:pt>
                <c:pt idx="3667">
                  <c:v>-0.18723589934492602</c:v>
                </c:pt>
                <c:pt idx="3668">
                  <c:v>-0.15824689045362417</c:v>
                </c:pt>
                <c:pt idx="3669">
                  <c:v>-0.12925170272317965</c:v>
                </c:pt>
                <c:pt idx="3670">
                  <c:v>-0.10026610879464604</c:v>
                </c:pt>
                <c:pt idx="3671">
                  <c:v>-7.1305834481729113E-2</c:v>
                </c:pt>
                <c:pt idx="3672">
                  <c:v>-4.2386550166097603E-2</c:v>
                </c:pt>
                <c:pt idx="3673">
                  <c:v>-1.3523862244776752E-2</c:v>
                </c:pt>
                <c:pt idx="3674">
                  <c:v>1.5266695365590777E-2</c:v>
                </c:pt>
                <c:pt idx="3675">
                  <c:v>4.3969669663123323E-2</c:v>
                </c:pt>
                <c:pt idx="3676">
                  <c:v>7.2569696929008609E-2</c:v>
                </c:pt>
                <c:pt idx="3677">
                  <c:v>0.10105151102509835</c:v>
                </c:pt>
                <c:pt idx="3678">
                  <c:v>0.12939995161642659</c:v>
                </c:pt>
                <c:pt idx="3679">
                  <c:v>0.15759997231409684</c:v>
                </c:pt>
                <c:pt idx="3680">
                  <c:v>0.18563664873406405</c:v>
                </c:pt>
                <c:pt idx="3681">
                  <c:v>0.21349518646759569</c:v>
                </c:pt>
                <c:pt idx="3682">
                  <c:v>0.24116092895904029</c:v>
                </c:pt>
                <c:pt idx="3683">
                  <c:v>0.26861936528662478</c:v>
                </c:pt>
                <c:pt idx="3684">
                  <c:v>0.29585613784217413</c:v>
                </c:pt>
                <c:pt idx="3685">
                  <c:v>0.32285704990574238</c:v>
                </c:pt>
                <c:pt idx="3686">
                  <c:v>0.34960807311086195</c:v>
                </c:pt>
                <c:pt idx="3687">
                  <c:v>0.37609535479671785</c:v>
                </c:pt>
                <c:pt idx="3688">
                  <c:v>0.40230522524323409</c:v>
                </c:pt>
                <c:pt idx="3689">
                  <c:v>0.42822420478523271</c:v>
                </c:pt>
                <c:pt idx="3690">
                  <c:v>0.45383901080202005</c:v>
                </c:pt>
                <c:pt idx="3691">
                  <c:v>0.47913656457869286</c:v>
                </c:pt>
                <c:pt idx="3692">
                  <c:v>0.50410399803555728</c:v>
                </c:pt>
                <c:pt idx="3693">
                  <c:v>0.52872866032226429</c:v>
                </c:pt>
                <c:pt idx="3694">
                  <c:v>0.55299812427314676</c:v>
                </c:pt>
                <c:pt idx="3695">
                  <c:v>0.57690019272052484</c:v>
                </c:pt>
                <c:pt idx="3696">
                  <c:v>0.60042290466271053</c:v>
                </c:pt>
                <c:pt idx="3697">
                  <c:v>0.62355454128355614</c:v>
                </c:pt>
                <c:pt idx="3698">
                  <c:v>0.64628363182053938</c:v>
                </c:pt>
                <c:pt idx="3699">
                  <c:v>0.66859895927840229</c:v>
                </c:pt>
                <c:pt idx="3700">
                  <c:v>0.69048956598547828</c:v>
                </c:pt>
                <c:pt idx="3701">
                  <c:v>0.71194475898996767</c:v>
                </c:pt>
                <c:pt idx="3702">
                  <c:v>0.73295411529347498</c:v>
                </c:pt>
                <c:pt idx="3703">
                  <c:v>0.75350748691925939</c:v>
                </c:pt>
                <c:pt idx="3704">
                  <c:v>0.77359500581265506</c:v>
                </c:pt>
                <c:pt idx="3705">
                  <c:v>0.7932070885714898</c:v>
                </c:pt>
                <c:pt idx="3706">
                  <c:v>0.812334441003979</c:v>
                </c:pt>
                <c:pt idx="3707">
                  <c:v>0.83096806251212951</c:v>
                </c:pt>
                <c:pt idx="3708">
                  <c:v>0.84909925029851308</c:v>
                </c:pt>
                <c:pt idx="3709">
                  <c:v>0.86671960339449894</c:v>
                </c:pt>
                <c:pt idx="3710">
                  <c:v>0.88382102650807204</c:v>
                </c:pt>
                <c:pt idx="3711">
                  <c:v>0.90039573368950832</c:v>
                </c:pt>
                <c:pt idx="3712">
                  <c:v>0.9164362518133129</c:v>
                </c:pt>
                <c:pt idx="3713">
                  <c:v>0.93193542387485662</c:v>
                </c:pt>
                <c:pt idx="3714">
                  <c:v>0.94688641210031277</c:v>
                </c:pt>
                <c:pt idx="3715">
                  <c:v>0.96128270086864542</c:v>
                </c:pt>
                <c:pt idx="3716">
                  <c:v>0.97511809944438677</c:v>
                </c:pt>
                <c:pt idx="3717">
                  <c:v>0.9883867445201564</c:v>
                </c:pt>
                <c:pt idx="3718">
                  <c:v>1.0010831025680065</c:v>
                </c:pt>
                <c:pt idx="3719">
                  <c:v>1.013201971998654</c:v>
                </c:pt>
                <c:pt idx="3720">
                  <c:v>1.0247384851278922</c:v>
                </c:pt>
                <c:pt idx="3721">
                  <c:v>1.0356881099496114</c:v>
                </c:pt>
                <c:pt idx="3722">
                  <c:v>1.0460466517148241</c:v>
                </c:pt>
                <c:pt idx="3723">
                  <c:v>1.0558102543162462</c:v>
                </c:pt>
                <c:pt idx="3724">
                  <c:v>1.0649754014784287</c:v>
                </c:pt>
                <c:pt idx="3725">
                  <c:v>1.0735389177528074</c:v>
                </c:pt>
                <c:pt idx="3726">
                  <c:v>1.0814979693180178</c:v>
                </c:pt>
                <c:pt idx="3727">
                  <c:v>1.0888500645852635</c:v>
                </c:pt>
                <c:pt idx="3728">
                  <c:v>1.0955930546089663</c:v>
                </c:pt>
                <c:pt idx="3729">
                  <c:v>1.1017251333030489</c:v>
                </c:pt>
                <c:pt idx="3730">
                  <c:v>1.1072448374630779</c:v>
                </c:pt>
                <c:pt idx="3731">
                  <c:v>1.1121510465948212</c:v>
                </c:pt>
                <c:pt idx="3732">
                  <c:v>1.1164429825499074</c:v>
                </c:pt>
                <c:pt idx="3733">
                  <c:v>1.1201202089691265</c:v>
                </c:pt>
                <c:pt idx="3734">
                  <c:v>1.1231826305342683</c:v>
                </c:pt>
                <c:pt idx="3735">
                  <c:v>1.1256304920295108</c:v>
                </c:pt>
                <c:pt idx="3736">
                  <c:v>1.1274643772132125</c:v>
                </c:pt>
                <c:pt idx="3737">
                  <c:v>1.1286852075013323</c:v>
                </c:pt>
                <c:pt idx="3738">
                  <c:v>1.129294240463814</c:v>
                </c:pt>
                <c:pt idx="3739">
                  <c:v>1.1292930681350946</c:v>
                </c:pt>
                <c:pt idx="3740">
                  <c:v>1.1286836151402742</c:v>
                </c:pt>
                <c:pt idx="3741">
                  <c:v>1.1274681366386092</c:v>
                </c:pt>
                <c:pt idx="3742">
                  <c:v>1.1256492160857867</c:v>
                </c:pt>
                <c:pt idx="3743">
                  <c:v>1.1232297628167638</c:v>
                </c:pt>
                <c:pt idx="3744">
                  <c:v>1.1202130094513076</c:v>
                </c:pt>
                <c:pt idx="3745">
                  <c:v>1.116602509123743</c:v>
                </c:pt>
                <c:pt idx="3746">
                  <c:v>1.1124021325392244</c:v>
                </c:pt>
                <c:pt idx="3747">
                  <c:v>1.1076160648587252</c:v>
                </c:pt>
                <c:pt idx="3748">
                  <c:v>1.1022488024147634</c:v>
                </c:pt>
                <c:pt idx="3749">
                  <c:v>1.0963051492602978</c:v>
                </c:pt>
                <c:pt idx="3750">
                  <c:v>1.0897902135533279</c:v>
                </c:pt>
                <c:pt idx="3751">
                  <c:v>1.0827094037794773</c:v>
                </c:pt>
                <c:pt idx="3752">
                  <c:v>1.0750684248152553</c:v>
                </c:pt>
                <c:pt idx="3753">
                  <c:v>1.0668732738348168</c:v>
                </c:pt>
                <c:pt idx="3754">
                  <c:v>1.0581302360626454</c:v>
                </c:pt>
                <c:pt idx="3755">
                  <c:v>1.0488458803754002</c:v>
                </c:pt>
                <c:pt idx="3756">
                  <c:v>1.0390270547555163</c:v>
                </c:pt>
                <c:pt idx="3757">
                  <c:v>1.0286808815996926</c:v>
                </c:pt>
                <c:pt idx="3758">
                  <c:v>1.0178147528854629</c:v>
                </c:pt>
                <c:pt idx="3759">
                  <c:v>1.0064363251987598</c:v>
                </c:pt>
                <c:pt idx="3760">
                  <c:v>0.99455351462581298</c:v>
                </c:pt>
                <c:pt idx="3761">
                  <c:v>0.98217449151280001</c:v>
                </c:pt>
                <c:pt idx="3762">
                  <c:v>0.96930767509636961</c:v>
                </c:pt>
                <c:pt idx="3763">
                  <c:v>0.95596172800854329</c:v>
                </c:pt>
                <c:pt idx="3764">
                  <c:v>0.94214555065972194</c:v>
                </c:pt>
                <c:pt idx="3765">
                  <c:v>0.92786827550295048</c:v>
                </c:pt>
                <c:pt idx="3766">
                  <c:v>0.9131392611832887</c:v>
                </c:pt>
                <c:pt idx="3767">
                  <c:v>0.8979680865760391</c:v>
                </c:pt>
                <c:pt idx="3768">
                  <c:v>0.88236454471730896</c:v>
                </c:pt>
                <c:pt idx="3769">
                  <c:v>0.86633863663080934</c:v>
                </c:pt>
                <c:pt idx="3770">
                  <c:v>0.84990056505484457</c:v>
                </c:pt>
                <c:pt idx="3771">
                  <c:v>0.8330607280731126</c:v>
                </c:pt>
                <c:pt idx="3772">
                  <c:v>0.81582971265336324</c:v>
                </c:pt>
                <c:pt idx="3773">
                  <c:v>0.79821828809800299</c:v>
                </c:pt>
                <c:pt idx="3774">
                  <c:v>0.78023739941039827</c:v>
                </c:pt>
                <c:pt idx="3775">
                  <c:v>0.76189816058104598</c:v>
                </c:pt>
                <c:pt idx="3776">
                  <c:v>0.7432118477978138</c:v>
                </c:pt>
                <c:pt idx="3777">
                  <c:v>0.72418989258411171</c:v>
                </c:pt>
                <c:pt idx="3778">
                  <c:v>0.70484387486926359</c:v>
                </c:pt>
                <c:pt idx="3779">
                  <c:v>0.68518551599537214</c:v>
                </c:pt>
                <c:pt idx="3780">
                  <c:v>0.66522667166462734</c:v>
                </c:pt>
                <c:pt idx="3781">
                  <c:v>0.64497932483140619</c:v>
                </c:pt>
                <c:pt idx="3782">
                  <c:v>0.62445557854351375</c:v>
                </c:pt>
                <c:pt idx="3783">
                  <c:v>0.60366764873661016</c:v>
                </c:pt>
                <c:pt idx="3784">
                  <c:v>0.58262785698618658</c:v>
                </c:pt>
                <c:pt idx="3785">
                  <c:v>0.56134862322153667</c:v>
                </c:pt>
                <c:pt idx="3786">
                  <c:v>0.53984245840568512</c:v>
                </c:pt>
                <c:pt idx="3787">
                  <c:v>0.5181219571859752</c:v>
                </c:pt>
                <c:pt idx="3788">
                  <c:v>0.4961997905193043</c:v>
                </c:pt>
                <c:pt idx="3789">
                  <c:v>0.47408869827645872</c:v>
                </c:pt>
                <c:pt idx="3790">
                  <c:v>0.45180148182997393</c:v>
                </c:pt>
                <c:pt idx="3791">
                  <c:v>0.4293509966296134</c:v>
                </c:pt>
                <c:pt idx="3792">
                  <c:v>0.40675014476989435</c:v>
                </c:pt>
                <c:pt idx="3793">
                  <c:v>0.38401186755406846</c:v>
                </c:pt>
                <c:pt idx="3794">
                  <c:v>0.36114913805864113</c:v>
                </c:pt>
                <c:pt idx="3795">
                  <c:v>0.33817495370282324</c:v>
                </c:pt>
                <c:pt idx="3796">
                  <c:v>0.31510232882728428</c:v>
                </c:pt>
                <c:pt idx="3797">
                  <c:v>0.29194428728625721</c:v>
                </c:pt>
                <c:pt idx="3798">
                  <c:v>0.26871385505733425</c:v>
                </c:pt>
                <c:pt idx="3799">
                  <c:v>0.24542405287325952</c:v>
                </c:pt>
                <c:pt idx="3800">
                  <c:v>0.22208788887971342</c:v>
                </c:pt>
                <c:pt idx="3801">
                  <c:v>0.19871835132334992</c:v>
                </c:pt>
                <c:pt idx="3802">
                  <c:v>0.17532840127432925</c:v>
                </c:pt>
                <c:pt idx="3803">
                  <c:v>0.1519309653872043</c:v>
                </c:pt>
                <c:pt idx="3804">
                  <c:v>0.12853892870441219</c:v>
                </c:pt>
                <c:pt idx="3805">
                  <c:v>0.10516512750641638</c:v>
                </c:pt>
                <c:pt idx="3806">
                  <c:v>8.1822342212354737E-2</c:v>
                </c:pt>
                <c:pt idx="3807">
                  <c:v>5.8523290335233402E-2</c:v>
                </c:pt>
                <c:pt idx="3808">
                  <c:v>3.5280619495647425E-2</c:v>
                </c:pt>
                <c:pt idx="3809">
                  <c:v>1.2106900497746653E-2</c:v>
                </c:pt>
                <c:pt idx="3810">
                  <c:v>-1.0985379528652417E-2</c:v>
                </c:pt>
                <c:pt idx="3811">
                  <c:v>-3.3983823915972655E-2</c:v>
                </c:pt>
                <c:pt idx="3812">
                  <c:v>-5.687613317321738E-2</c:v>
                </c:pt>
                <c:pt idx="3813">
                  <c:v>-7.9650111623002506E-2</c:v>
                </c:pt>
                <c:pt idx="3814">
                  <c:v>-0.10229367395761457</c:v>
                </c:pt>
                <c:pt idx="3815">
                  <c:v>-0.12479485171065774</c:v>
                </c:pt>
                <c:pt idx="3816">
                  <c:v>-0.14714179964072749</c:v>
                </c:pt>
                <c:pt idx="3817">
                  <c:v>-0.1693228020236256</c:v>
                </c:pt>
                <c:pt idx="3818">
                  <c:v>-0.19132627884987885</c:v>
                </c:pt>
                <c:pt idx="3819">
                  <c:v>-0.21314079192409607</c:v>
                </c:pt>
                <c:pt idx="3820">
                  <c:v>-0.23475505086304793</c:v>
                </c:pt>
                <c:pt idx="3821">
                  <c:v>-0.256157918989252</c:v>
                </c:pt>
                <c:pt idx="3822">
                  <c:v>-0.27733841911686863</c:v>
                </c:pt>
                <c:pt idx="3823">
                  <c:v>-0.29828573922709589</c:v>
                </c:pt>
                <c:pt idx="3824">
                  <c:v>-0.31898923802986456</c:v>
                </c:pt>
                <c:pt idx="3825">
                  <c:v>-0.33943845040907594</c:v>
                </c:pt>
                <c:pt idx="3826">
                  <c:v>-0.35962309274856974</c:v>
                </c:pt>
                <c:pt idx="3827">
                  <c:v>-0.37953306813606591</c:v>
                </c:pt>
                <c:pt idx="3828">
                  <c:v>-0.39915847144241923</c:v>
                </c:pt>
                <c:pt idx="3829">
                  <c:v>-0.41848959427365073</c:v>
                </c:pt>
                <c:pt idx="3830">
                  <c:v>-0.43751692979324031</c:v>
                </c:pt>
                <c:pt idx="3831">
                  <c:v>-0.45623117741227459</c:v>
                </c:pt>
                <c:pt idx="3832">
                  <c:v>-0.47462324734514316</c:v>
                </c:pt>
                <c:pt idx="3833">
                  <c:v>-0.49268426502853058</c:v>
                </c:pt>
                <c:pt idx="3834">
                  <c:v>-0.51040557540156295</c:v>
                </c:pt>
                <c:pt idx="3835">
                  <c:v>-0.52777874704504213</c:v>
                </c:pt>
                <c:pt idx="3836">
                  <c:v>-0.54479557617778884</c:v>
                </c:pt>
                <c:pt idx="3837">
                  <c:v>-0.56144809050822408</c:v>
                </c:pt>
                <c:pt idx="3838">
                  <c:v>-0.57772855293937742</c:v>
                </c:pt>
                <c:pt idx="3839">
                  <c:v>-0.59362946512561798</c:v>
                </c:pt>
                <c:pt idx="3840">
                  <c:v>-0.60914357087953719</c:v>
                </c:pt>
                <c:pt idx="3841">
                  <c:v>-0.6242638594273473</c:v>
                </c:pt>
                <c:pt idx="3842">
                  <c:v>-0.63898356851157745</c:v>
                </c:pt>
                <c:pt idx="3843">
                  <c:v>-0.65329618733951</c:v>
                </c:pt>
                <c:pt idx="3844">
                  <c:v>-0.66719545937625779</c:v>
                </c:pt>
                <c:pt idx="3845">
                  <c:v>-0.68067538498128277</c:v>
                </c:pt>
                <c:pt idx="3846">
                  <c:v>-0.69373022388737304</c:v>
                </c:pt>
                <c:pt idx="3847">
                  <c:v>-0.70635449752101287</c:v>
                </c:pt>
                <c:pt idx="3848">
                  <c:v>-0.71854299116343079</c:v>
                </c:pt>
                <c:pt idx="3849">
                  <c:v>-0.73029075595144544</c:v>
                </c:pt>
                <c:pt idx="3850">
                  <c:v>-0.74159311071749112</c:v>
                </c:pt>
                <c:pt idx="3851">
                  <c:v>-0.7524456436683139</c:v>
                </c:pt>
                <c:pt idx="3852">
                  <c:v>-0.76284421390176638</c:v>
                </c:pt>
                <c:pt idx="3853">
                  <c:v>-0.77278495276137049</c:v>
                </c:pt>
                <c:pt idx="3854">
                  <c:v>-0.78226426502844415</c:v>
                </c:pt>
                <c:pt idx="3855">
                  <c:v>-0.79127882995148779</c:v>
                </c:pt>
                <c:pt idx="3856">
                  <c:v>-0.79982560211280296</c:v>
                </c:pt>
                <c:pt idx="3857">
                  <c:v>-0.80790181213243306</c:v>
                </c:pt>
                <c:pt idx="3858">
                  <c:v>-0.81550496720939569</c:v>
                </c:pt>
                <c:pt idx="3859">
                  <c:v>-0.82263285150047705</c:v>
                </c:pt>
                <c:pt idx="3860">
                  <c:v>-0.82928352633698332</c:v>
                </c:pt>
                <c:pt idx="3861">
                  <c:v>-0.83545533027960805</c:v>
                </c:pt>
                <c:pt idx="3862">
                  <c:v>-0.8411468790121881</c:v>
                </c:pt>
                <c:pt idx="3863">
                  <c:v>-0.84635706507473807</c:v>
                </c:pt>
                <c:pt idx="3864">
                  <c:v>-0.85108505743648422</c:v>
                </c:pt>
                <c:pt idx="3865">
                  <c:v>-0.85533030090966355</c:v>
                </c:pt>
                <c:pt idx="3866">
                  <c:v>-0.85909251540505616</c:v>
                </c:pt>
                <c:pt idx="3867">
                  <c:v>-0.86237169503002642</c:v>
                </c:pt>
                <c:pt idx="3868">
                  <c:v>-0.86516810703019753</c:v>
                </c:pt>
                <c:pt idx="3869">
                  <c:v>-0.86748229057599757</c:v>
                </c:pt>
                <c:pt idx="3870">
                  <c:v>-0.86931505539510345</c:v>
                </c:pt>
                <c:pt idx="3871">
                  <c:v>-0.87066748025218166</c:v>
                </c:pt>
                <c:pt idx="3872">
                  <c:v>-0.87154091127743327</c:v>
                </c:pt>
                <c:pt idx="3873">
                  <c:v>-0.87193696014521371</c:v>
                </c:pt>
                <c:pt idx="3874">
                  <c:v>-0.87185750210439705</c:v>
                </c:pt>
                <c:pt idx="3875">
                  <c:v>-0.87130467386223931</c:v>
                </c:pt>
                <c:pt idx="3876">
                  <c:v>-0.87028087132326215</c:v>
                </c:pt>
                <c:pt idx="3877">
                  <c:v>-0.86878874718506904</c:v>
                </c:pt>
                <c:pt idx="3878">
                  <c:v>-0.866831208393116</c:v>
                </c:pt>
                <c:pt idx="3879">
                  <c:v>-0.86441141345609018</c:v>
                </c:pt>
                <c:pt idx="3880">
                  <c:v>-0.86153276962433689</c:v>
                </c:pt>
                <c:pt idx="3881">
                  <c:v>-0.85819892993306202</c:v>
                </c:pt>
                <c:pt idx="3882">
                  <c:v>-0.85441379011281948</c:v>
                </c:pt>
                <c:pt idx="3883">
                  <c:v>-0.85018148536942273</c:v>
                </c:pt>
                <c:pt idx="3884">
                  <c:v>-0.84550638703556968</c:v>
                </c:pt>
                <c:pt idx="3885">
                  <c:v>-0.84039309909662996</c:v>
                </c:pt>
                <c:pt idx="3886">
                  <c:v>-0.83484645459321016</c:v>
                </c:pt>
                <c:pt idx="3887">
                  <c:v>-0.82887151190278963</c:v>
                </c:pt>
                <c:pt idx="3888">
                  <c:v>-0.8224735509031591</c:v>
                </c:pt>
                <c:pt idx="3889">
                  <c:v>-0.81565806902045401</c:v>
                </c:pt>
                <c:pt idx="3890">
                  <c:v>-0.80843077716426237</c:v>
                </c:pt>
                <c:pt idx="3891">
                  <c:v>-0.80079759555272367</c:v>
                </c:pt>
                <c:pt idx="3892">
                  <c:v>-0.79276464943058467</c:v>
                </c:pt>
                <c:pt idx="3893">
                  <c:v>-0.78433826468286871</c:v>
                </c:pt>
                <c:pt idx="3894">
                  <c:v>-0.7755249633472322</c:v>
                </c:pt>
                <c:pt idx="3895">
                  <c:v>-0.76633145902814559</c:v>
                </c:pt>
                <c:pt idx="3896">
                  <c:v>-0.75676465221569944</c:v>
                </c:pt>
                <c:pt idx="3897">
                  <c:v>-0.74683162551226401</c:v>
                </c:pt>
                <c:pt idx="3898">
                  <c:v>-0.73653963877028183</c:v>
                </c:pt>
                <c:pt idx="3899">
                  <c:v>-0.72589612414413596</c:v>
                </c:pt>
                <c:pt idx="3900">
                  <c:v>-0.71490868105940564</c:v>
                </c:pt>
                <c:pt idx="3901">
                  <c:v>-0.70358507110304003</c:v>
                </c:pt>
                <c:pt idx="3902">
                  <c:v>-0.69193321283733011</c:v>
                </c:pt>
                <c:pt idx="3903">
                  <c:v>-0.67996117654128585</c:v>
                </c:pt>
                <c:pt idx="3904">
                  <c:v>-0.66767717888287059</c:v>
                </c:pt>
                <c:pt idx="3905">
                  <c:v>-0.65508957752525876</c:v>
                </c:pt>
                <c:pt idx="3906">
                  <c:v>-0.6422068656706823</c:v>
                </c:pt>
                <c:pt idx="3907">
                  <c:v>-0.62903766654545956</c:v>
                </c:pt>
                <c:pt idx="3908">
                  <c:v>-0.61559072782944391</c:v>
                </c:pt>
                <c:pt idx="3909">
                  <c:v>-0.60187491603353238</c:v>
                </c:pt>
                <c:pt idx="3910">
                  <c:v>-0.58789921082890539</c:v>
                </c:pt>
                <c:pt idx="3911">
                  <c:v>-0.57367269933120602</c:v>
                </c:pt>
                <c:pt idx="3912">
                  <c:v>-0.55920457034363458</c:v>
                </c:pt>
                <c:pt idx="3913">
                  <c:v>-0.54450410856220199</c:v>
                </c:pt>
                <c:pt idx="3914">
                  <c:v>-0.52958068874687148</c:v>
                </c:pt>
                <c:pt idx="3915">
                  <c:v>-0.51444376986230733</c:v>
                </c:pt>
                <c:pt idx="3916">
                  <c:v>-0.49910288919160078</c:v>
                </c:pt>
                <c:pt idx="3917">
                  <c:v>-0.48356765642671296</c:v>
                </c:pt>
                <c:pt idx="3918">
                  <c:v>-0.46784774773935944</c:v>
                </c:pt>
                <c:pt idx="3919">
                  <c:v>-0.45195289983572962</c:v>
                </c:pt>
                <c:pt idx="3920">
                  <c:v>-0.43589290399875569</c:v>
                </c:pt>
                <c:pt idx="3921">
                  <c:v>-0.41967760012169741</c:v>
                </c:pt>
                <c:pt idx="3922">
                  <c:v>-0.40331687073636313</c:v>
                </c:pt>
                <c:pt idx="3923">
                  <c:v>-0.3868206350397303</c:v>
                </c:pt>
                <c:pt idx="3924">
                  <c:v>-0.37019884292263083</c:v>
                </c:pt>
                <c:pt idx="3925">
                  <c:v>-0.35346146900387221</c:v>
                </c:pt>
                <c:pt idx="3926">
                  <c:v>-0.33661850667346249</c:v>
                </c:pt>
                <c:pt idx="3927">
                  <c:v>-0.3196799621485793</c:v>
                </c:pt>
                <c:pt idx="3928">
                  <c:v>-0.30265584854560679</c:v>
                </c:pt>
                <c:pt idx="3929">
                  <c:v>-0.28555617997185101</c:v>
                </c:pt>
                <c:pt idx="3930">
                  <c:v>-0.26839096564050147</c:v>
                </c:pt>
                <c:pt idx="3931">
                  <c:v>-0.25117020401210766</c:v>
                </c:pt>
                <c:pt idx="3932">
                  <c:v>-0.23390387696610149</c:v>
                </c:pt>
                <c:pt idx="3933">
                  <c:v>-0.21660194400584099</c:v>
                </c:pt>
                <c:pt idx="3934">
                  <c:v>-0.19927433650037607</c:v>
                </c:pt>
                <c:pt idx="3935">
                  <c:v>-0.18193095196636189</c:v>
                </c:pt>
                <c:pt idx="3936">
                  <c:v>-0.16458164839349421</c:v>
                </c:pt>
                <c:pt idx="3937">
                  <c:v>-0.14723623861657276</c:v>
                </c:pt>
                <c:pt idx="3938">
                  <c:v>-0.12990448473750238</c:v>
                </c:pt>
                <c:pt idx="3939">
                  <c:v>-0.11259609260048009</c:v>
                </c:pt>
                <c:pt idx="3940">
                  <c:v>-9.5320706323384741E-2</c:v>
                </c:pt>
                <c:pt idx="3941">
                  <c:v>-7.808790288849965E-2</c:v>
                </c:pt>
                <c:pt idx="3942">
                  <c:v>-6.0907186795743473E-2</c:v>
                </c:pt>
                <c:pt idx="3943">
                  <c:v>-4.3787984781199496E-2</c:v>
                </c:pt>
                <c:pt idx="3944">
                  <c:v>-2.6739640604115822E-2</c:v>
                </c:pt>
                <c:pt idx="3945">
                  <c:v>-9.7714099051140479E-3</c:v>
                </c:pt>
                <c:pt idx="3946">
                  <c:v>7.1075448614740244E-3</c:v>
                </c:pt>
                <c:pt idx="3947">
                  <c:v>2.3888159418297805E-2</c:v>
                </c:pt>
                <c:pt idx="3948">
                  <c:v>4.0561472576069346E-2</c:v>
                </c:pt>
                <c:pt idx="3949">
                  <c:v>5.7118631062291869E-2</c:v>
                </c:pt>
                <c:pt idx="3950">
                  <c:v>7.3550894264978295E-2</c:v>
                </c:pt>
                <c:pt idx="3951">
                  <c:v>8.984963888887576E-2</c:v>
                </c:pt>
                <c:pt idx="3952">
                  <c:v>0.10600636352164672</c:v>
                </c:pt>
                <c:pt idx="3953">
                  <c:v>0.12201269310753937</c:v>
                </c:pt>
                <c:pt idx="3954">
                  <c:v>0.13786038332623929</c:v>
                </c:pt>
                <c:pt idx="3955">
                  <c:v>0.15354132487454952</c:v>
                </c:pt>
                <c:pt idx="3956">
                  <c:v>0.16904754764864349</c:v>
                </c:pt>
                <c:pt idx="3957">
                  <c:v>0.18437122482475909</c:v>
                </c:pt>
                <c:pt idx="3958">
                  <c:v>0.19950467683619943</c:v>
                </c:pt>
                <c:pt idx="3959">
                  <c:v>0.21444037524460668</c:v>
                </c:pt>
                <c:pt idx="3960">
                  <c:v>0.22917094650351855</c:v>
                </c:pt>
                <c:pt idx="3961">
                  <c:v>0.24368917561242776</c:v>
                </c:pt>
                <c:pt idx="3962">
                  <c:v>0.2579880096593512</c:v>
                </c:pt>
                <c:pt idx="3963">
                  <c:v>0.27206056125030742</c:v>
                </c:pt>
                <c:pt idx="3964">
                  <c:v>0.28590011182396535</c:v>
                </c:pt>
                <c:pt idx="3965">
                  <c:v>0.29950011484989447</c:v>
                </c:pt>
                <c:pt idx="3966">
                  <c:v>0.31285419890888844</c:v>
                </c:pt>
                <c:pt idx="3967">
                  <c:v>0.32595617065392002</c:v>
                </c:pt>
                <c:pt idx="3968">
                  <c:v>0.33880001765038792</c:v>
                </c:pt>
                <c:pt idx="3969">
                  <c:v>0.35137991109434463</c:v>
                </c:pt>
                <c:pt idx="3970">
                  <c:v>0.3636902084075061</c:v>
                </c:pt>
                <c:pt idx="3971">
                  <c:v>0.37572545570795601</c:v>
                </c:pt>
                <c:pt idx="3972">
                  <c:v>0.38748039015543012</c:v>
                </c:pt>
                <c:pt idx="3973">
                  <c:v>0.39894994217030155</c:v>
                </c:pt>
                <c:pt idx="3974">
                  <c:v>0.41012923752531527</c:v>
                </c:pt>
                <c:pt idx="3975">
                  <c:v>0.42101359930928861</c:v>
                </c:pt>
                <c:pt idx="3976">
                  <c:v>0.43159854976210932</c:v>
                </c:pt>
                <c:pt idx="3977">
                  <c:v>0.44187981198031384</c:v>
                </c:pt>
                <c:pt idx="3978">
                  <c:v>0.45185331149273428</c:v>
                </c:pt>
                <c:pt idx="3979">
                  <c:v>0.46151517770572054</c:v>
                </c:pt>
                <c:pt idx="3980">
                  <c:v>0.47086174521763824</c:v>
                </c:pt>
                <c:pt idx="3981">
                  <c:v>0.47988955500212316</c:v>
                </c:pt>
                <c:pt idx="3982">
                  <c:v>0.48859535546011584</c:v>
                </c:pt>
                <c:pt idx="3983">
                  <c:v>0.49697610334034276</c:v>
                </c:pt>
                <c:pt idx="3984">
                  <c:v>0.50502896452824353</c:v>
                </c:pt>
                <c:pt idx="3985">
                  <c:v>0.51275131470343194</c:v>
                </c:pt>
                <c:pt idx="3986">
                  <c:v>0.52014073986566167</c:v>
                </c:pt>
                <c:pt idx="3987">
                  <c:v>0.52719503672953727</c:v>
                </c:pt>
                <c:pt idx="3988">
                  <c:v>0.53391221298830471</c:v>
                </c:pt>
                <c:pt idx="3989">
                  <c:v>0.54029048744692665</c:v>
                </c:pt>
                <c:pt idx="3990">
                  <c:v>0.54632829002492156</c:v>
                </c:pt>
                <c:pt idx="3991">
                  <c:v>0.5520242616295612</c:v>
                </c:pt>
                <c:pt idx="3992">
                  <c:v>0.5573772538998395</c:v>
                </c:pt>
                <c:pt idx="3993">
                  <c:v>0.5623863288219525</c:v>
                </c:pt>
                <c:pt idx="3994">
                  <c:v>0.56705075821711026</c:v>
                </c:pt>
                <c:pt idx="3995">
                  <c:v>0.57137002310232643</c:v>
                </c:pt>
                <c:pt idx="3996">
                  <c:v>0.57534381292515202</c:v>
                </c:pt>
                <c:pt idx="3997">
                  <c:v>0.57897202467341768</c:v>
                </c:pt>
                <c:pt idx="3998">
                  <c:v>0.58225476186085234</c:v>
                </c:pt>
                <c:pt idx="3999">
                  <c:v>0.58519233338969445</c:v>
                </c:pt>
                <c:pt idx="4000">
                  <c:v>0.58778525229179701</c:v>
                </c:pt>
                <c:pt idx="4001">
                  <c:v>0.59003423434900504</c:v>
                </c:pt>
                <c:pt idx="4002">
                  <c:v>0.59194019659444119</c:v>
                </c:pt>
                <c:pt idx="4003">
                  <c:v>0.59350425569613297</c:v>
                </c:pt>
                <c:pt idx="4004">
                  <c:v>0.59472772622417336</c:v>
                </c:pt>
                <c:pt idx="4005">
                  <c:v>0.59561211880330189</c:v>
                </c:pt>
                <c:pt idx="4006">
                  <c:v>0.59615913815221344</c:v>
                </c:pt>
                <c:pt idx="4007">
                  <c:v>0.59637068101137802</c:v>
                </c:pt>
                <c:pt idx="4008">
                  <c:v>0.59624883396122075</c:v>
                </c:pt>
                <c:pt idx="4009">
                  <c:v>0.59579587113223009</c:v>
                </c:pt>
                <c:pt idx="4010">
                  <c:v>0.5950142518089635</c:v>
                </c:pt>
                <c:pt idx="4011">
                  <c:v>0.59390661792998378</c:v>
                </c:pt>
                <c:pt idx="4012">
                  <c:v>0.59247579148547269</c:v>
                </c:pt>
                <c:pt idx="4013">
                  <c:v>0.59072477181466543</c:v>
                </c:pt>
                <c:pt idx="4014">
                  <c:v>0.58865673280532238</c:v>
                </c:pt>
                <c:pt idx="4015">
                  <c:v>0.58627501999713916</c:v>
                </c:pt>
                <c:pt idx="4016">
                  <c:v>0.5835831475914125</c:v>
                </c:pt>
                <c:pt idx="4017">
                  <c:v>0.58058479536933394</c:v>
                </c:pt>
                <c:pt idx="4018">
                  <c:v>0.57728380552098135</c:v>
                </c:pt>
                <c:pt idx="4019">
                  <c:v>0.57368417938739324</c:v>
                </c:pt>
                <c:pt idx="4020">
                  <c:v>0.56979007411845017</c:v>
                </c:pt>
                <c:pt idx="4021">
                  <c:v>0.56560579924848431</c:v>
                </c:pt>
                <c:pt idx="4022">
                  <c:v>0.56113581319242556</c:v>
                </c:pt>
                <c:pt idx="4023">
                  <c:v>0.55638471966505632</c:v>
                </c:pt>
                <c:pt idx="4024">
                  <c:v>0.55135726402570062</c:v>
                </c:pt>
                <c:pt idx="4025">
                  <c:v>0.54605832955107758</c:v>
                </c:pt>
                <c:pt idx="4026">
                  <c:v>0.54049293363908735</c:v>
                </c:pt>
                <c:pt idx="4027">
                  <c:v>0.53466622394594987</c:v>
                </c:pt>
                <c:pt idx="4028">
                  <c:v>0.52858347445953335</c:v>
                </c:pt>
                <c:pt idx="4029">
                  <c:v>0.5222500815117388</c:v>
                </c:pt>
                <c:pt idx="4030">
                  <c:v>0.51567155973245549</c:v>
                </c:pt>
                <c:pt idx="4031">
                  <c:v>0.50885353794801191</c:v>
                </c:pt>
                <c:pt idx="4032">
                  <c:v>0.50180175502707214</c:v>
                </c:pt>
                <c:pt idx="4033">
                  <c:v>0.49452205567657104</c:v>
                </c:pt>
                <c:pt idx="4034">
                  <c:v>0.48702038619068322</c:v>
                </c:pt>
                <c:pt idx="4035">
                  <c:v>0.47930279015585719</c:v>
                </c:pt>
                <c:pt idx="4036">
                  <c:v>0.47137540411446932</c:v>
                </c:pt>
                <c:pt idx="4037">
                  <c:v>0.46324445319045354</c:v>
                </c:pt>
                <c:pt idx="4038">
                  <c:v>0.4549162466794362</c:v>
                </c:pt>
                <c:pt idx="4039">
                  <c:v>0.44639717360661663</c:v>
                </c:pt>
                <c:pt idx="4040">
                  <c:v>0.43769369825527799</c:v>
                </c:pt>
                <c:pt idx="4041">
                  <c:v>0.42881235566880471</c:v>
                </c:pt>
                <c:pt idx="4042">
                  <c:v>0.41975974712924685</c:v>
                </c:pt>
                <c:pt idx="4043">
                  <c:v>0.41054253561554432</c:v>
                </c:pt>
                <c:pt idx="4044">
                  <c:v>0.40116744124415538</c:v>
                </c:pt>
                <c:pt idx="4045">
                  <c:v>0.39164123669520123</c:v>
                </c:pt>
                <c:pt idx="4046">
                  <c:v>0.38197074262722519</c:v>
                </c:pt>
                <c:pt idx="4047">
                  <c:v>0.37216282308331827</c:v>
                </c:pt>
                <c:pt idx="4048">
                  <c:v>0.36222438089171061</c:v>
                </c:pt>
                <c:pt idx="4049">
                  <c:v>0.35216235306391064</c:v>
                </c:pt>
                <c:pt idx="4050">
                  <c:v>0.34198370619313256</c:v>
                </c:pt>
                <c:pt idx="4051">
                  <c:v>0.33169543185608208</c:v>
                </c:pt>
                <c:pt idx="4052">
                  <c:v>0.321304542021149</c:v>
                </c:pt>
                <c:pt idx="4053">
                  <c:v>0.31081806446571825</c:v>
                </c:pt>
                <c:pt idx="4054">
                  <c:v>0.30024303820562648</c:v>
                </c:pt>
                <c:pt idx="4055">
                  <c:v>0.28958650893975701</c:v>
                </c:pt>
                <c:pt idx="4056">
                  <c:v>0.27885552451244644</c:v>
                </c:pt>
                <c:pt idx="4057">
                  <c:v>0.26805713039666801</c:v>
                </c:pt>
                <c:pt idx="4058">
                  <c:v>0.25719836520089279</c:v>
                </c:pt>
                <c:pt idx="4059">
                  <c:v>0.24628625620230804</c:v>
                </c:pt>
                <c:pt idx="4060">
                  <c:v>0.23532781490918842</c:v>
                </c:pt>
                <c:pt idx="4061">
                  <c:v>0.22433003265532625</c:v>
                </c:pt>
                <c:pt idx="4062">
                  <c:v>0.21329987622903746</c:v>
                </c:pt>
                <c:pt idx="4063">
                  <c:v>0.20224428353953672</c:v>
                </c:pt>
                <c:pt idx="4064">
                  <c:v>0.19117015932342929</c:v>
                </c:pt>
                <c:pt idx="4065">
                  <c:v>0.18008437089371554</c:v>
                </c:pt>
                <c:pt idx="4066">
                  <c:v>0.16899374393416999</c:v>
                </c:pt>
                <c:pt idx="4067">
                  <c:v>0.15790505834142143</c:v>
                </c:pt>
                <c:pt idx="4068">
                  <c:v>0.14682504411734221</c:v>
                </c:pt>
                <c:pt idx="4069">
                  <c:v>0.13576037731428059</c:v>
                </c:pt>
                <c:pt idx="4070">
                  <c:v>0.12471767603542649</c:v>
                </c:pt>
                <c:pt idx="4071">
                  <c:v>0.11370349649277056</c:v>
                </c:pt>
                <c:pt idx="4072">
                  <c:v>0.10272432912505447</c:v>
                </c:pt>
                <c:pt idx="4073">
                  <c:v>9.1786594777880648E-2</c:v>
                </c:pt>
                <c:pt idx="4074">
                  <c:v>8.0896640948295739E-2</c:v>
                </c:pt>
                <c:pt idx="4075">
                  <c:v>7.0060738096093811E-2</c:v>
                </c:pt>
                <c:pt idx="4076">
                  <c:v>5.9285076023874894E-2</c:v>
                </c:pt>
                <c:pt idx="4077">
                  <c:v>4.8575760328012918E-2</c:v>
                </c:pt>
                <c:pt idx="4078">
                  <c:v>3.7938808922626244E-2</c:v>
                </c:pt>
                <c:pt idx="4079">
                  <c:v>2.7380148638417201E-2</c:v>
                </c:pt>
                <c:pt idx="4080">
                  <c:v>1.6905611898400452E-2</c:v>
                </c:pt>
                <c:pt idx="4081">
                  <c:v>6.5209334724034562E-3</c:v>
                </c:pt>
                <c:pt idx="4082">
                  <c:v>-3.7682526879111444E-3</c:v>
                </c:pt>
                <c:pt idx="4083">
                  <c:v>-1.3956416531695992E-2</c:v>
                </c:pt>
                <c:pt idx="4084">
                  <c:v>-2.4038134907522268E-2</c:v>
                </c:pt>
                <c:pt idx="4085">
                  <c:v>-3.400809447635178E-2</c:v>
                </c:pt>
                <c:pt idx="4086">
                  <c:v>-4.3861094537264056E-2</c:v>
                </c:pt>
                <c:pt idx="4087">
                  <c:v>-5.3592049764410121E-2</c:v>
                </c:pt>
                <c:pt idx="4088">
                  <c:v>-6.3195992853777083E-2</c:v>
                </c:pt>
                <c:pt idx="4089">
                  <c:v>-7.266807707834988E-2</c:v>
                </c:pt>
                <c:pt idx="4090">
                  <c:v>-8.2003578750337702E-2</c:v>
                </c:pt>
                <c:pt idx="4091">
                  <c:v>-9.1197899589230635E-2</c:v>
                </c:pt>
                <c:pt idx="4092">
                  <c:v>-0.10024656899447026</c:v>
                </c:pt>
                <c:pt idx="4093">
                  <c:v>-0.10914524622161603</c:v>
                </c:pt>
                <c:pt idx="4094">
                  <c:v>-0.11788972246094709</c:v>
                </c:pt>
                <c:pt idx="4095">
                  <c:v>-0.12647592281749909</c:v>
                </c:pt>
                <c:pt idx="4096">
                  <c:v>-0.13489990819163344</c:v>
                </c:pt>
                <c:pt idx="4097">
                  <c:v>-0.14315787705921279</c:v>
                </c:pt>
                <c:pt idx="4098">
                  <c:v>-0.15124616715073935</c:v>
                </c:pt>
                <c:pt idx="4099">
                  <c:v>-0.15916125702855799</c:v>
                </c:pt>
                <c:pt idx="4100">
                  <c:v>-0.16689976756159397</c:v>
                </c:pt>
                <c:pt idx="4101">
                  <c:v>-0.17445846329702863</c:v>
                </c:pt>
                <c:pt idx="4102">
                  <c:v>-0.18183425372836803</c:v>
                </c:pt>
                <c:pt idx="4103">
                  <c:v>-0.18902419445947771</c:v>
                </c:pt>
                <c:pt idx="4104">
                  <c:v>-0.19602548826425548</c:v>
                </c:pt>
                <c:pt idx="4105">
                  <c:v>-0.20283548604157753</c:v>
                </c:pt>
                <c:pt idx="4106">
                  <c:v>-0.2094516876653143</c:v>
                </c:pt>
                <c:pt idx="4107">
                  <c:v>-0.21587174272930587</c:v>
                </c:pt>
                <c:pt idx="4108">
                  <c:v>-0.22209345118712398</c:v>
                </c:pt>
                <c:pt idx="4109">
                  <c:v>-0.22811476388663865</c:v>
                </c:pt>
                <c:pt idx="4110">
                  <c:v>-0.23393378299949674</c:v>
                </c:pt>
                <c:pt idx="4111">
                  <c:v>-0.23954876234553213</c:v>
                </c:pt>
                <c:pt idx="4112">
                  <c:v>-0.24495810761234271</c:v>
                </c:pt>
                <c:pt idx="4113">
                  <c:v>-0.25016037647035805</c:v>
                </c:pt>
                <c:pt idx="4114">
                  <c:v>-0.25515427858360873</c:v>
                </c:pt>
                <c:pt idx="4115">
                  <c:v>-0.25993867551664629</c:v>
                </c:pt>
                <c:pt idx="4116">
                  <c:v>-0.26451258053816418</c:v>
                </c:pt>
                <c:pt idx="4117">
                  <c:v>-0.26887515832164488</c:v>
                </c:pt>
                <c:pt idx="4118">
                  <c:v>-0.27302572454387342</c:v>
                </c:pt>
                <c:pt idx="4119">
                  <c:v>-0.27696374538182411</c:v>
                </c:pt>
                <c:pt idx="4120">
                  <c:v>-0.28068883690868263</c:v>
                </c:pt>
                <c:pt idx="4121">
                  <c:v>-0.28420076438979525</c:v>
                </c:pt>
                <c:pt idx="4122">
                  <c:v>-0.28749944147950757</c:v>
                </c:pt>
                <c:pt idx="4123">
                  <c:v>-0.29058492931965363</c:v>
                </c:pt>
                <c:pt idx="4124">
                  <c:v>-0.29345743554075848</c:v>
                </c:pt>
                <c:pt idx="4125">
                  <c:v>-0.29611731316709955</c:v>
                </c:pt>
                <c:pt idx="4126">
                  <c:v>-0.29856505942656109</c:v>
                </c:pt>
                <c:pt idx="4127">
                  <c:v>-0.3008013144665363</c:v>
                </c:pt>
                <c:pt idx="4128">
                  <c:v>-0.30282685997722025</c:v>
                </c:pt>
                <c:pt idx="4129">
                  <c:v>-0.30464261772331747</c:v>
                </c:pt>
                <c:pt idx="4130">
                  <c:v>-0.30624964798583254</c:v>
                </c:pt>
                <c:pt idx="4131">
                  <c:v>-0.30764914791508097</c:v>
                </c:pt>
                <c:pt idx="4132">
                  <c:v>-0.30884244979648112</c:v>
                </c:pt>
                <c:pt idx="4133">
                  <c:v>-0.3098310192307544</c:v>
                </c:pt>
                <c:pt idx="4134">
                  <c:v>-0.31061645322989068</c:v>
                </c:pt>
                <c:pt idx="4135">
                  <c:v>-0.31120047823059965</c:v>
                </c:pt>
                <c:pt idx="4136">
                  <c:v>-0.31158494802704784</c:v>
                </c:pt>
                <c:pt idx="4137">
                  <c:v>-0.31177184162429739</c:v>
                </c:pt>
                <c:pt idx="4138">
                  <c:v>-0.31176326101453394</c:v>
                </c:pt>
                <c:pt idx="4139">
                  <c:v>-0.31156142887773647</c:v>
                </c:pt>
                <c:pt idx="4140">
                  <c:v>-0.31116868620863375</c:v>
                </c:pt>
                <c:pt idx="4141">
                  <c:v>-0.31058748987188217</c:v>
                </c:pt>
                <c:pt idx="4142">
                  <c:v>-0.30982041008754946</c:v>
                </c:pt>
                <c:pt idx="4143">
                  <c:v>-0.30887012784866164</c:v>
                </c:pt>
                <c:pt idx="4144">
                  <c:v>-0.30773943227295986</c:v>
                </c:pt>
                <c:pt idx="4145">
                  <c:v>-0.30643121789106348</c:v>
                </c:pt>
                <c:pt idx="4146">
                  <c:v>-0.30494848187290569</c:v>
                </c:pt>
                <c:pt idx="4147">
                  <c:v>-0.3032943211947059</c:v>
                </c:pt>
                <c:pt idx="4148">
                  <c:v>-0.30147192974878401</c:v>
                </c:pt>
                <c:pt idx="4149">
                  <c:v>-0.29948459539818217</c:v>
                </c:pt>
                <c:pt idx="4150">
                  <c:v>-0.29733569697845957</c:v>
                </c:pt>
                <c:pt idx="4151">
                  <c:v>-0.29502870124906178</c:v>
                </c:pt>
                <c:pt idx="4152">
                  <c:v>-0.29256715979631531</c:v>
                </c:pt>
                <c:pt idx="4153">
                  <c:v>-0.28995470589050043</c:v>
                </c:pt>
                <c:pt idx="4154">
                  <c:v>-0.28719505129948469</c:v>
                </c:pt>
                <c:pt idx="4155">
                  <c:v>-0.2842919830610407</c:v>
                </c:pt>
                <c:pt idx="4156">
                  <c:v>-0.28124936021638602</c:v>
                </c:pt>
                <c:pt idx="4157">
                  <c:v>-0.278071110507427</c:v>
                </c:pt>
                <c:pt idx="4158">
                  <c:v>-0.27476122703999267</c:v>
                </c:pt>
                <c:pt idx="4159">
                  <c:v>-0.27132376491566668</c:v>
                </c:pt>
                <c:pt idx="4160">
                  <c:v>-0.2677628378345373</c:v>
                </c:pt>
                <c:pt idx="4161">
                  <c:v>-0.26408261467140837</c:v>
                </c:pt>
                <c:pt idx="4162">
                  <c:v>-0.26028731602810729</c:v>
                </c:pt>
                <c:pt idx="4163">
                  <c:v>-0.25638121076414055</c:v>
                </c:pt>
                <c:pt idx="4164">
                  <c:v>-0.25236861250833809</c:v>
                </c:pt>
                <c:pt idx="4165">
                  <c:v>-0.24825387615413211</c:v>
                </c:pt>
                <c:pt idx="4166">
                  <c:v>-0.24404139434074235</c:v>
                </c:pt>
                <c:pt idx="4167">
                  <c:v>-0.23973559392292526</c:v>
                </c:pt>
                <c:pt idx="4168">
                  <c:v>-0.23534093243193832</c:v>
                </c:pt>
                <c:pt idx="4169">
                  <c:v>-0.23086189453000067</c:v>
                </c:pt>
                <c:pt idx="4170">
                  <c:v>-0.22630298846090513</c:v>
                </c:pt>
                <c:pt idx="4171">
                  <c:v>-0.22166874249942492</c:v>
                </c:pt>
                <c:pt idx="4172">
                  <c:v>-0.2169637014017905</c:v>
                </c:pt>
                <c:pt idx="4173">
                  <c:v>-0.212192422859873</c:v>
                </c:pt>
                <c:pt idx="4174">
                  <c:v>-0.20735947396169374</c:v>
                </c:pt>
                <c:pt idx="4175">
                  <c:v>-0.20246942766052722</c:v>
                </c:pt>
                <c:pt idx="4176">
                  <c:v>-0.19752685925513358</c:v>
                </c:pt>
                <c:pt idx="4177">
                  <c:v>-0.19253634288386484</c:v>
                </c:pt>
                <c:pt idx="4178">
                  <c:v>-0.18750244803464944</c:v>
                </c:pt>
                <c:pt idx="4179">
                  <c:v>-0.18242973607357027</c:v>
                </c:pt>
                <c:pt idx="4180">
                  <c:v>-0.17732275679449838</c:v>
                </c:pt>
                <c:pt idx="4181">
                  <c:v>-0.17218604499196577</c:v>
                </c:pt>
                <c:pt idx="4182">
                  <c:v>-0.16702411705976883</c:v>
                </c:pt>
                <c:pt idx="4183">
                  <c:v>-0.16184146761775486</c:v>
                </c:pt>
                <c:pt idx="4184">
                  <c:v>-0.15664256616890837</c:v>
                </c:pt>
                <c:pt idx="4185">
                  <c:v>-0.15143185378914803</c:v>
                </c:pt>
                <c:pt idx="4186">
                  <c:v>-0.14621373985220154</c:v>
                </c:pt>
                <c:pt idx="4187">
                  <c:v>-0.14099259879160397</c:v>
                </c:pt>
                <c:pt idx="4188">
                  <c:v>-0.1357727669021348</c:v>
                </c:pt>
                <c:pt idx="4189">
                  <c:v>-0.13055853918297533</c:v>
                </c:pt>
                <c:pt idx="4190">
                  <c:v>-0.1253541662244757</c:v>
                </c:pt>
                <c:pt idx="4191">
                  <c:v>-0.12016385114094874</c:v>
                </c:pt>
                <c:pt idx="4192">
                  <c:v>-0.11499174655131206</c:v>
                </c:pt>
                <c:pt idx="4193">
                  <c:v>-0.10984195160972476</c:v>
                </c:pt>
                <c:pt idx="4194">
                  <c:v>-0.10471850908829095</c:v>
                </c:pt>
                <c:pt idx="4195">
                  <c:v>-9.9625402513629391E-2</c:v>
                </c:pt>
                <c:pt idx="4196">
                  <c:v>-9.4566553359279881E-2</c:v>
                </c:pt>
                <c:pt idx="4197">
                  <c:v>-8.9545818295976631E-2</c:v>
                </c:pt>
                <c:pt idx="4198">
                  <c:v>-8.4566986501348529E-2</c:v>
                </c:pt>
                <c:pt idx="4199">
                  <c:v>-7.9633777031000719E-2</c:v>
                </c:pt>
                <c:pt idx="4200">
                  <c:v>-7.4749836252742341E-2</c:v>
                </c:pt>
                <c:pt idx="4201">
                  <c:v>-6.9918735345517957E-2</c:v>
                </c:pt>
                <c:pt idx="4202">
                  <c:v>-6.5143967864759733E-2</c:v>
                </c:pt>
                <c:pt idx="4203">
                  <c:v>-6.0428947375805397E-2</c:v>
                </c:pt>
                <c:pt idx="4204">
                  <c:v>-5.5777005156801618E-2</c:v>
                </c:pt>
                <c:pt idx="4205">
                  <c:v>-5.119138797264966E-2</c:v>
                </c:pt>
                <c:pt idx="4206">
                  <c:v>-4.6675255921473591E-2</c:v>
                </c:pt>
                <c:pt idx="4207">
                  <c:v>-4.2231680354892442E-2</c:v>
                </c:pt>
                <c:pt idx="4208">
                  <c:v>-3.786364187347957E-2</c:v>
                </c:pt>
                <c:pt idx="4209">
                  <c:v>-3.3574028398723588E-2</c:v>
                </c:pt>
                <c:pt idx="4210">
                  <c:v>-2.9365633322617768E-2</c:v>
                </c:pt>
                <c:pt idx="4211">
                  <c:v>-2.5241153736090483E-2</c:v>
                </c:pt>
                <c:pt idx="4212">
                  <c:v>-2.1203188737405787E-2</c:v>
                </c:pt>
                <c:pt idx="4213">
                  <c:v>-1.7254237821511254E-2</c:v>
                </c:pt>
                <c:pt idx="4214">
                  <c:v>-1.3396699351359898E-2</c:v>
                </c:pt>
                <c:pt idx="4215">
                  <c:v>-9.6328691121498888E-3</c:v>
                </c:pt>
                <c:pt idx="4216">
                  <c:v>-5.9649389493000582E-3</c:v>
                </c:pt>
                <c:pt idx="4217">
                  <c:v>-2.3949954909976423E-3</c:v>
                </c:pt>
                <c:pt idx="4218">
                  <c:v>1.0749810439268925E-3</c:v>
                </c:pt>
                <c:pt idx="4219">
                  <c:v>4.4431179521468023E-3</c:v>
                </c:pt>
                <c:pt idx="4220">
                  <c:v>7.7076510653620867E-3</c:v>
                </c:pt>
                <c:pt idx="4221">
                  <c:v>1.0866925682639694E-2</c:v>
                </c:pt>
                <c:pt idx="4222">
                  <c:v>1.3919397415087742E-2</c:v>
                </c:pt>
                <c:pt idx="4223">
                  <c:v>1.6863632942414775E-2</c:v>
                </c:pt>
                <c:pt idx="4224">
                  <c:v>1.9698310681012243E-2</c:v>
                </c:pt>
                <c:pt idx="4225">
                  <c:v>2.2422221363242456E-2</c:v>
                </c:pt>
                <c:pt idx="4226">
                  <c:v>2.503426852770041E-2</c:v>
                </c:pt>
                <c:pt idx="4227">
                  <c:v>2.7533468920254767E-2</c:v>
                </c:pt>
                <c:pt idx="4228">
                  <c:v>2.9918952805747301E-2</c:v>
                </c:pt>
                <c:pt idx="4229">
                  <c:v>3.2189964190322606E-2</c:v>
                </c:pt>
                <c:pt idx="4230">
                  <c:v>3.4345860954360985E-2</c:v>
                </c:pt>
                <c:pt idx="4231">
                  <c:v>3.6386114896095889E-2</c:v>
                </c:pt>
                <c:pt idx="4232">
                  <c:v>3.8310311686087339E-2</c:v>
                </c:pt>
                <c:pt idx="4233">
                  <c:v>4.0118150732692648E-2</c:v>
                </c:pt>
                <c:pt idx="4234">
                  <c:v>4.1809444958823661E-2</c:v>
                </c:pt>
                <c:pt idx="4235">
                  <c:v>4.3384120490320477E-2</c:v>
                </c:pt>
                <c:pt idx="4236">
                  <c:v>4.484221625634377E-2</c:v>
                </c:pt>
                <c:pt idx="4237">
                  <c:v>4.6183883502147749E-2</c:v>
                </c:pt>
                <c:pt idx="4238">
                  <c:v>4.7409385214878363E-2</c:v>
                </c:pt>
                <c:pt idx="4239">
                  <c:v>4.8519095462848938E-2</c:v>
                </c:pt>
                <c:pt idx="4240">
                  <c:v>4.9513498648962595E-2</c:v>
                </c:pt>
                <c:pt idx="4241">
                  <c:v>5.0393188679038414E-2</c:v>
                </c:pt>
                <c:pt idx="4242">
                  <c:v>5.1158868045684258E-2</c:v>
                </c:pt>
                <c:pt idx="4243">
                  <c:v>5.1811346828574467E-2</c:v>
                </c:pt>
                <c:pt idx="4244">
                  <c:v>5.2351541612069674E-2</c:v>
                </c:pt>
                <c:pt idx="4245">
                  <c:v>5.2780474320983872E-2</c:v>
                </c:pt>
                <c:pt idx="4246">
                  <c:v>5.3099270975539459E-2</c:v>
                </c:pt>
                <c:pt idx="4247">
                  <c:v>5.3309160366624697E-2</c:v>
                </c:pt>
                <c:pt idx="4248">
                  <c:v>5.3411472652315939E-2</c:v>
                </c:pt>
                <c:pt idx="4249">
                  <c:v>5.3407637876875969E-2</c:v>
                </c:pt>
                <c:pt idx="4250">
                  <c:v>5.3299184413530432E-2</c:v>
                </c:pt>
                <c:pt idx="4251">
                  <c:v>5.3087737332062401E-2</c:v>
                </c:pt>
                <c:pt idx="4252">
                  <c:v>5.2775016692800047E-2</c:v>
                </c:pt>
                <c:pt idx="4253">
                  <c:v>5.2362835768142157E-2</c:v>
                </c:pt>
                <c:pt idx="4254">
                  <c:v>5.185309919312564E-2</c:v>
                </c:pt>
                <c:pt idx="4255">
                  <c:v>5.1247801046534258E-2</c:v>
                </c:pt>
                <c:pt idx="4256">
                  <c:v>5.0549022864037618E-2</c:v>
                </c:pt>
                <c:pt idx="4257">
                  <c:v>4.9758931584794497E-2</c:v>
                </c:pt>
                <c:pt idx="4258">
                  <c:v>4.8879777433383342E-2</c:v>
                </c:pt>
                <c:pt idx="4259">
                  <c:v>4.7913891738455949E-2</c:v>
                </c:pt>
                <c:pt idx="4260">
                  <c:v>4.6863684689912533E-2</c:v>
                </c:pt>
                <c:pt idx="4261">
                  <c:v>4.5731643036438174E-2</c:v>
                </c:pt>
                <c:pt idx="4262">
                  <c:v>4.452032772497988E-2</c:v>
                </c:pt>
                <c:pt idx="4263">
                  <c:v>4.323237148407727E-2</c:v>
                </c:pt>
                <c:pt idx="4264">
                  <c:v>4.1870476353018493E-2</c:v>
                </c:pt>
                <c:pt idx="4265">
                  <c:v>4.0437411158502579E-2</c:v>
                </c:pt>
                <c:pt idx="4266">
                  <c:v>3.8936008940842592E-2</c:v>
                </c:pt>
                <c:pt idx="4267">
                  <c:v>3.7369164331793603E-2</c:v>
                </c:pt>
                <c:pt idx="4268">
                  <c:v>3.5739830885781865E-2</c:v>
                </c:pt>
                <c:pt idx="4269">
                  <c:v>3.4051018366676955E-2</c:v>
                </c:pt>
                <c:pt idx="4270">
                  <c:v>3.2305789992290279E-2</c:v>
                </c:pt>
                <c:pt idx="4271">
                  <c:v>3.0507259638460571E-2</c:v>
                </c:pt>
                <c:pt idx="4272">
                  <c:v>2.8658589004961654E-2</c:v>
                </c:pt>
                <c:pt idx="4273">
                  <c:v>2.6762984745501761E-2</c:v>
                </c:pt>
                <c:pt idx="4274">
                  <c:v>2.4823695563762183E-2</c:v>
                </c:pt>
                <c:pt idx="4275">
                  <c:v>2.2844009277706162E-2</c:v>
                </c:pt>
                <c:pt idx="4276">
                  <c:v>2.0827249854705909E-2</c:v>
                </c:pt>
                <c:pt idx="4277">
                  <c:v>1.8776774419208608E-2</c:v>
                </c:pt>
                <c:pt idx="4278">
                  <c:v>1.6695970235523272E-2</c:v>
                </c:pt>
                <c:pt idx="4279">
                  <c:v>1.4588251668048391E-2</c:v>
                </c:pt>
                <c:pt idx="4280">
                  <c:v>1.2457057120994292E-2</c:v>
                </c:pt>
                <c:pt idx="4281">
                  <c:v>1.0305845960028551E-2</c:v>
                </c:pt>
                <c:pt idx="4282">
                  <c:v>8.138095418302696E-3</c:v>
                </c:pt>
                <c:pt idx="4283">
                  <c:v>5.9572974888366312E-3</c:v>
                </c:pt>
                <c:pt idx="4284">
                  <c:v>3.7669558060199962E-3</c:v>
                </c:pt>
                <c:pt idx="4285">
                  <c:v>1.5705825182233402E-3</c:v>
                </c:pt>
                <c:pt idx="4286">
                  <c:v>-6.283048459900251E-4</c:v>
                </c:pt>
                <c:pt idx="4287">
                  <c:v>-2.8261865155673124E-3</c:v>
                </c:pt>
                <c:pt idx="4288">
                  <c:v>-5.019543616482644E-3</c:v>
                </c:pt>
                <c:pt idx="4289">
                  <c:v>-7.2048613105792497E-3</c:v>
                </c:pt>
                <c:pt idx="4290">
                  <c:v>-9.3786319312510469E-3</c:v>
                </c:pt>
                <c:pt idx="4291">
                  <c:v>-1.1537358113862445E-2</c:v>
                </c:pt>
                <c:pt idx="4292">
                  <c:v>-1.3677555918425149E-2</c:v>
                </c:pt>
                <c:pt idx="4293">
                  <c:v>-1.5795757942043853E-2</c:v>
                </c:pt>
                <c:pt idx="4294">
                  <c:v>-1.7888516419128281E-2</c:v>
                </c:pt>
                <c:pt idx="4295">
                  <c:v>-1.9952406306701531E-2</c:v>
                </c:pt>
                <c:pt idx="4296">
                  <c:v>-2.1984028352638435E-2</c:v>
                </c:pt>
                <c:pt idx="4297">
                  <c:v>-2.3980012144565077E-2</c:v>
                </c:pt>
                <c:pt idx="4298">
                  <c:v>-2.5937019137080131E-2</c:v>
                </c:pt>
                <c:pt idx="4299">
                  <c:v>-2.7851745654879689E-2</c:v>
                </c:pt>
                <c:pt idx="4300">
                  <c:v>-2.9720925869769488E-2</c:v>
                </c:pt>
                <c:pt idx="4301">
                  <c:v>-3.1541334749189687E-2</c:v>
                </c:pt>
                <c:pt idx="4302">
                  <c:v>-3.330979097390907E-2</c:v>
                </c:pt>
                <c:pt idx="4303">
                  <c:v>-3.5023159822922867E-2</c:v>
                </c:pt>
                <c:pt idx="4304">
                  <c:v>-3.6678356023248648E-2</c:v>
                </c:pt>
                <c:pt idx="4305">
                  <c:v>-3.8272346562346404E-2</c:v>
                </c:pt>
                <c:pt idx="4306">
                  <c:v>-3.9802153461265755E-2</c:v>
                </c:pt>
                <c:pt idx="4307">
                  <c:v>-4.1264856506293246E-2</c:v>
                </c:pt>
                <c:pt idx="4308">
                  <c:v>-4.2657595936913595E-2</c:v>
                </c:pt>
                <c:pt idx="4309">
                  <c:v>-4.3977575088265053E-2</c:v>
                </c:pt>
                <c:pt idx="4310">
                  <c:v>-4.5222062985957212E-2</c:v>
                </c:pt>
                <c:pt idx="4311">
                  <c:v>-4.6388396891163475E-2</c:v>
                </c:pt>
                <c:pt idx="4312">
                  <c:v>-4.7473984794259905E-2</c:v>
                </c:pt>
                <c:pt idx="4313">
                  <c:v>-4.8476307854973921E-2</c:v>
                </c:pt>
                <c:pt idx="4314">
                  <c:v>-4.9392922787127147E-2</c:v>
                </c:pt>
                <c:pt idx="4315">
                  <c:v>-5.0221464186245734E-2</c:v>
                </c:pt>
                <c:pt idx="4316">
                  <c:v>-5.0959646798138469E-2</c:v>
                </c:pt>
                <c:pt idx="4317">
                  <c:v>-5.1605267726791304E-2</c:v>
                </c:pt>
                <c:pt idx="4318">
                  <c:v>-5.2156208579818841E-2</c:v>
                </c:pt>
                <c:pt idx="4319">
                  <c:v>-5.2610437549703959E-2</c:v>
                </c:pt>
                <c:pt idx="4320">
                  <c:v>-5.2966011429387727E-2</c:v>
                </c:pt>
                <c:pt idx="4321">
                  <c:v>-5.3221077560531294E-2</c:v>
                </c:pt>
                <c:pt idx="4322">
                  <c:v>-5.3373875712835805E-2</c:v>
                </c:pt>
                <c:pt idx="4323">
                  <c:v>-5.3422739893110305E-2</c:v>
                </c:pt>
                <c:pt idx="4324">
                  <c:v>-5.3366100082559265E-2</c:v>
                </c:pt>
                <c:pt idx="4325">
                  <c:v>-5.3202483900830932E-2</c:v>
                </c:pt>
                <c:pt idx="4326">
                  <c:v>-5.2930518195651421E-2</c:v>
                </c:pt>
                <c:pt idx="4327">
                  <c:v>-5.2548930556677309E-2</c:v>
                </c:pt>
                <c:pt idx="4328">
                  <c:v>-5.2056550752269559E-2</c:v>
                </c:pt>
                <c:pt idx="4329">
                  <c:v>-5.1452312088159813E-2</c:v>
                </c:pt>
                <c:pt idx="4330">
                  <c:v>-5.0735252686808452E-2</c:v>
                </c:pt>
                <c:pt idx="4331">
                  <c:v>-4.9904516686330891E-2</c:v>
                </c:pt>
                <c:pt idx="4332">
                  <c:v>-4.8959355358112022E-2</c:v>
                </c:pt>
                <c:pt idx="4333">
                  <c:v>-4.7899128142079195E-2</c:v>
                </c:pt>
                <c:pt idx="4334">
                  <c:v>-4.6723303598730892E-2</c:v>
                </c:pt>
                <c:pt idx="4335">
                  <c:v>-4.5431460277089553E-2</c:v>
                </c:pt>
                <c:pt idx="4336">
                  <c:v>-4.4023287497886754E-2</c:v>
                </c:pt>
                <c:pt idx="4337">
                  <c:v>-4.2498586051105902E-2</c:v>
                </c:pt>
                <c:pt idx="4338">
                  <c:v>-4.0857268807371505E-2</c:v>
                </c:pt>
                <c:pt idx="4339">
                  <c:v>-3.9099361242521669E-2</c:v>
                </c:pt>
                <c:pt idx="4340">
                  <c:v>-3.7225001874794938E-2</c:v>
                </c:pt>
                <c:pt idx="4341">
                  <c:v>-3.5234442614240469E-2</c:v>
                </c:pt>
                <c:pt idx="4342">
                  <c:v>-3.3128049023886885E-2</c:v>
                </c:pt>
                <c:pt idx="4343">
                  <c:v>-3.0906300492295813E-2</c:v>
                </c:pt>
                <c:pt idx="4344">
                  <c:v>-2.8569790317293675E-2</c:v>
                </c:pt>
                <c:pt idx="4345">
                  <c:v>-2.6119225700559467E-2</c:v>
                </c:pt>
                <c:pt idx="4346">
                  <c:v>-2.3555427652985794E-2</c:v>
                </c:pt>
                <c:pt idx="4347">
                  <c:v>-2.0879330810674945E-2</c:v>
                </c:pt>
                <c:pt idx="4348">
                  <c:v>-1.8091983161528269E-2</c:v>
                </c:pt>
                <c:pt idx="4349">
                  <c:v>-1.5194545682486793E-2</c:v>
                </c:pt>
                <c:pt idx="4350">
                  <c:v>-1.2188291887491376E-2</c:v>
                </c:pt>
                <c:pt idx="4351">
                  <c:v>-9.0746072863178151E-3</c:v>
                </c:pt>
                <c:pt idx="4352">
                  <c:v>-5.8549887545185086E-3</c:v>
                </c:pt>
                <c:pt idx="4353">
                  <c:v>-2.5310438147357894E-3</c:v>
                </c:pt>
                <c:pt idx="4354">
                  <c:v>8.9551017024980251E-4</c:v>
                </c:pt>
                <c:pt idx="4355">
                  <c:v>4.4228468923541708E-3</c:v>
                </c:pt>
                <c:pt idx="4356">
                  <c:v>8.0490320804155191E-3</c:v>
                </c:pt>
                <c:pt idx="4357">
                  <c:v>1.1772024569277839E-2</c:v>
                </c:pt>
                <c:pt idx="4358">
                  <c:v>1.5589677455154605E-2</c:v>
                </c:pt>
                <c:pt idx="4359">
                  <c:v>1.94997393366102E-2</c:v>
                </c:pt>
                <c:pt idx="4360">
                  <c:v>2.3499855640413347E-2</c:v>
                </c:pt>
                <c:pt idx="4361">
                  <c:v>2.7587570031524344E-2</c:v>
                </c:pt>
                <c:pt idx="4362">
                  <c:v>3.1760325906361242E-2</c:v>
                </c:pt>
                <c:pt idx="4363">
                  <c:v>3.6015467968407266E-2</c:v>
                </c:pt>
                <c:pt idx="4364">
                  <c:v>4.035024388525954E-2</c:v>
                </c:pt>
                <c:pt idx="4365">
                  <c:v>4.4761806026075268E-2</c:v>
                </c:pt>
                <c:pt idx="4366">
                  <c:v>4.9247213278293178E-2</c:v>
                </c:pt>
                <c:pt idx="4367">
                  <c:v>5.380343294256984E-2</c:v>
                </c:pt>
                <c:pt idx="4368">
                  <c:v>5.8427342704709728E-2</c:v>
                </c:pt>
                <c:pt idx="4369">
                  <c:v>6.311573268328019E-2</c:v>
                </c:pt>
                <c:pt idx="4370">
                  <c:v>6.7865307551706056E-2</c:v>
                </c:pt>
                <c:pt idx="4371">
                  <c:v>7.2672688733441793E-2</c:v>
                </c:pt>
                <c:pt idx="4372">
                  <c:v>7.7534416668738615E-2</c:v>
                </c:pt>
                <c:pt idx="4373">
                  <c:v>8.2446953151683045E-2</c:v>
                </c:pt>
                <c:pt idx="4374">
                  <c:v>8.7406683735867574E-2</c:v>
                </c:pt>
                <c:pt idx="4375">
                  <c:v>9.2409920207136342E-2</c:v>
                </c:pt>
                <c:pt idx="4376">
                  <c:v>9.7452903121902357E-2</c:v>
                </c:pt>
                <c:pt idx="4377">
                  <c:v>0.1025318044091702</c:v>
                </c:pt>
                <c:pt idx="4378">
                  <c:v>0.10764273003473224</c:v>
                </c:pt>
                <c:pt idx="4379">
                  <c:v>0.11278172272570219</c:v>
                </c:pt>
                <c:pt idx="4380">
                  <c:v>0.11794476475349358</c:v>
                </c:pt>
                <c:pt idx="4381">
                  <c:v>0.1231277807735438</c:v>
                </c:pt>
                <c:pt idx="4382">
                  <c:v>0.12832664071981248</c:v>
                </c:pt>
                <c:pt idx="4383">
                  <c:v>0.1335371627520261</c:v>
                </c:pt>
                <c:pt idx="4384">
                  <c:v>0.13875511625385439</c:v>
                </c:pt>
                <c:pt idx="4385">
                  <c:v>0.14397622487992046</c:v>
                </c:pt>
                <c:pt idx="4386">
                  <c:v>0.14919616964948701</c:v>
                </c:pt>
                <c:pt idx="4387">
                  <c:v>0.15441059208490582</c:v>
                </c:pt>
                <c:pt idx="4388">
                  <c:v>0.15961509739261348</c:v>
                </c:pt>
                <c:pt idx="4389">
                  <c:v>0.1648052576844018</c:v>
                </c:pt>
                <c:pt idx="4390">
                  <c:v>0.16997661523696017</c:v>
                </c:pt>
                <c:pt idx="4391">
                  <c:v>0.17512468578736817</c:v>
                </c:pt>
                <c:pt idx="4392">
                  <c:v>0.18024496186215733</c:v>
                </c:pt>
                <c:pt idx="4393">
                  <c:v>0.18533291613791947</c:v>
                </c:pt>
                <c:pt idx="4394">
                  <c:v>0.19038400483090046</c:v>
                </c:pt>
                <c:pt idx="4395">
                  <c:v>0.19539367111332007</c:v>
                </c:pt>
                <c:pt idx="4396">
                  <c:v>0.20035734855412257</c:v>
                </c:pt>
                <c:pt idx="4397">
                  <c:v>0.20527046458172515</c:v>
                </c:pt>
                <c:pt idx="4398">
                  <c:v>0.21012844396622826</c:v>
                </c:pt>
                <c:pt idx="4399">
                  <c:v>0.21492671231888727</c:v>
                </c:pt>
                <c:pt idx="4400">
                  <c:v>0.21966069960628859</c:v>
                </c:pt>
                <c:pt idx="4401">
                  <c:v>0.22432584367665082</c:v>
                </c:pt>
                <c:pt idx="4402">
                  <c:v>0.22891759379600835</c:v>
                </c:pt>
                <c:pt idx="4403">
                  <c:v>0.23343141419167451</c:v>
                </c:pt>
                <c:pt idx="4404">
                  <c:v>0.23786278760036289</c:v>
                </c:pt>
                <c:pt idx="4405">
                  <c:v>0.24220721881869889</c:v>
                </c:pt>
                <c:pt idx="4406">
                  <c:v>0.24646023825348617</c:v>
                </c:pt>
                <c:pt idx="4407">
                  <c:v>0.2506174054690678</c:v>
                </c:pt>
                <c:pt idx="4408">
                  <c:v>0.25467431272959812</c:v>
                </c:pt>
                <c:pt idx="4409">
                  <c:v>0.25862658853328407</c:v>
                </c:pt>
                <c:pt idx="4410">
                  <c:v>0.26246990113640994</c:v>
                </c:pt>
                <c:pt idx="4411">
                  <c:v>0.26619996206448066</c:v>
                </c:pt>
                <c:pt idx="4412">
                  <c:v>0.26981252960781421</c:v>
                </c:pt>
                <c:pt idx="4413">
                  <c:v>0.2733034122993952</c:v>
                </c:pt>
                <c:pt idx="4414">
                  <c:v>0.27666847237214715</c:v>
                </c:pt>
                <c:pt idx="4415">
                  <c:v>0.27990362919325146</c:v>
                </c:pt>
                <c:pt idx="4416">
                  <c:v>0.28300486267307107</c:v>
                </c:pt>
                <c:pt idx="4417">
                  <c:v>0.28596821664614103</c:v>
                </c:pt>
                <c:pt idx="4418">
                  <c:v>0.28878980222160994</c:v>
                </c:pt>
                <c:pt idx="4419">
                  <c:v>0.29146580110092601</c:v>
                </c:pt>
                <c:pt idx="4420">
                  <c:v>0.29399246886019503</c:v>
                </c:pt>
                <c:pt idx="4421">
                  <c:v>0.29636613819465524</c:v>
                </c:pt>
                <c:pt idx="4422">
                  <c:v>0.29858322212311572</c:v>
                </c:pt>
                <c:pt idx="4423">
                  <c:v>0.30064021714984424</c:v>
                </c:pt>
                <c:pt idx="4424">
                  <c:v>0.30253370638141347</c:v>
                </c:pt>
                <c:pt idx="4425">
                  <c:v>0.30426036259641975</c:v>
                </c:pt>
                <c:pt idx="4426">
                  <c:v>0.30581695126563258</c:v>
                </c:pt>
                <c:pt idx="4427">
                  <c:v>0.30720033352016457</c:v>
                </c:pt>
                <c:pt idx="4428">
                  <c:v>0.30840746906565575</c:v>
                </c:pt>
                <c:pt idx="4429">
                  <c:v>0.30943541904011818</c:v>
                </c:pt>
                <c:pt idx="4430">
                  <c:v>0.31028134881312713</c:v>
                </c:pt>
                <c:pt idx="4431">
                  <c:v>0.31094253072442879</c:v>
                </c:pt>
                <c:pt idx="4432">
                  <c:v>0.31141634675980184</c:v>
                </c:pt>
                <c:pt idx="4433">
                  <c:v>0.3117002911617518</c:v>
                </c:pt>
                <c:pt idx="4434">
                  <c:v>0.31179197297351613</c:v>
                </c:pt>
                <c:pt idx="4435">
                  <c:v>0.31168911851403069</c:v>
                </c:pt>
                <c:pt idx="4436">
                  <c:v>0.31138957378185117</c:v>
                </c:pt>
                <c:pt idx="4437">
                  <c:v>0.31089130678640925</c:v>
                </c:pt>
                <c:pt idx="4438">
                  <c:v>0.31019240980433749</c:v>
                </c:pt>
                <c:pt idx="4439">
                  <c:v>0.30929110155934592</c:v>
                </c:pt>
                <c:pt idx="4440">
                  <c:v>0.30818572932372951</c:v>
                </c:pt>
                <c:pt idx="4441">
                  <c:v>0.30687477093965965</c:v>
                </c:pt>
                <c:pt idx="4442">
                  <c:v>0.30535683675878489</c:v>
                </c:pt>
                <c:pt idx="4443">
                  <c:v>0.30363067149838568</c:v>
                </c:pt>
                <c:pt idx="4444">
                  <c:v>0.30169515601239305</c:v>
                </c:pt>
                <c:pt idx="4445">
                  <c:v>0.29954930897594151</c:v>
                </c:pt>
                <c:pt idx="4446">
                  <c:v>0.29719228848186363</c:v>
                </c:pt>
                <c:pt idx="4447">
                  <c:v>0.29462339354760481</c:v>
                </c:pt>
                <c:pt idx="4448">
                  <c:v>0.2918420655313822</c:v>
                </c:pt>
                <c:pt idx="4449">
                  <c:v>0.28884788945616863</c:v>
                </c:pt>
                <c:pt idx="4450">
                  <c:v>0.28564059524015972</c:v>
                </c:pt>
                <c:pt idx="4451">
                  <c:v>0.28222005883269541</c:v>
                </c:pt>
                <c:pt idx="4452">
                  <c:v>0.27858630325447814</c:v>
                </c:pt>
                <c:pt idx="4453">
                  <c:v>0.2747394995407425</c:v>
                </c:pt>
                <c:pt idx="4454">
                  <c:v>0.27067996758678314</c:v>
                </c:pt>
                <c:pt idx="4455">
                  <c:v>0.26640817689460994</c:v>
                </c:pt>
                <c:pt idx="4456">
                  <c:v>0.26192474721984471</c:v>
                </c:pt>
                <c:pt idx="4457">
                  <c:v>0.25723044911817894</c:v>
                </c:pt>
                <c:pt idx="4458">
                  <c:v>0.25232620439054909</c:v>
                </c:pt>
                <c:pt idx="4459">
                  <c:v>0.24721308642627093</c:v>
                </c:pt>
                <c:pt idx="4460">
                  <c:v>0.24189232044364806</c:v>
                </c:pt>
                <c:pt idx="4461">
                  <c:v>0.23636528362741238</c:v>
                </c:pt>
                <c:pt idx="4462">
                  <c:v>0.23063350516245396</c:v>
                </c:pt>
                <c:pt idx="4463">
                  <c:v>0.22469866616353174</c:v>
                </c:pt>
                <c:pt idx="4464">
                  <c:v>0.21856259950054491</c:v>
                </c:pt>
                <c:pt idx="4465">
                  <c:v>0.21222728951902381</c:v>
                </c:pt>
                <c:pt idx="4466">
                  <c:v>0.20569487165573197</c:v>
                </c:pt>
                <c:pt idx="4467">
                  <c:v>0.19896763194916534</c:v>
                </c:pt>
                <c:pt idx="4468">
                  <c:v>0.192048006444826</c:v>
                </c:pt>
                <c:pt idx="4469">
                  <c:v>0.18493858049538014</c:v>
                </c:pt>
                <c:pt idx="4470">
                  <c:v>0.17764208795561542</c:v>
                </c:pt>
                <c:pt idx="4471">
                  <c:v>0.17016141027243559</c:v>
                </c:pt>
                <c:pt idx="4472">
                  <c:v>0.16249957547008875</c:v>
                </c:pt>
                <c:pt idx="4473">
                  <c:v>0.15465975703074886</c:v>
                </c:pt>
                <c:pt idx="4474">
                  <c:v>0.14664527267102034</c:v>
                </c:pt>
                <c:pt idx="4475">
                  <c:v>0.13845958301461014</c:v>
                </c:pt>
                <c:pt idx="4476">
                  <c:v>0.13010629016168385</c:v>
                </c:pt>
                <c:pt idx="4477">
                  <c:v>0.12158913615549094</c:v>
                </c:pt>
                <c:pt idx="4478">
                  <c:v>0.1129120013468472</c:v>
                </c:pt>
                <c:pt idx="4479">
                  <c:v>0.10407890265716191</c:v>
                </c:pt>
                <c:pt idx="4480">
                  <c:v>9.5093991740790806E-2</c:v>
                </c:pt>
                <c:pt idx="4481">
                  <c:v>8.5961553047521511E-2</c:v>
                </c:pt>
                <c:pt idx="4482">
                  <c:v>7.6686001786093527E-2</c:v>
                </c:pt>
                <c:pt idx="4483">
                  <c:v>6.7271881789723098E-2</c:v>
                </c:pt>
                <c:pt idx="4484">
                  <c:v>5.7723863284651844E-2</c:v>
                </c:pt>
                <c:pt idx="4485">
                  <c:v>4.8046740562834422E-2</c:v>
                </c:pt>
                <c:pt idx="4486">
                  <c:v>3.824542955991761E-2</c:v>
                </c:pt>
                <c:pt idx="4487">
                  <c:v>2.8324965339741048E-2</c:v>
                </c:pt>
                <c:pt idx="4488">
                  <c:v>1.8290499486680267E-2</c:v>
                </c:pt>
                <c:pt idx="4489">
                  <c:v>8.1472974071635784E-3</c:v>
                </c:pt>
                <c:pt idx="4490">
                  <c:v>-2.0992644582069619E-3</c:v>
                </c:pt>
                <c:pt idx="4491">
                  <c:v>-1.2443701510388983E-2</c:v>
                </c:pt>
                <c:pt idx="4492">
                  <c:v>-2.2880423954033668E-2</c:v>
                </c:pt>
                <c:pt idx="4493">
                  <c:v>-3.3403739844323765E-2</c:v>
                </c:pt>
                <c:pt idx="4494">
                  <c:v>-4.4007858216849383E-2</c:v>
                </c:pt>
                <c:pt idx="4495">
                  <c:v>-5.4686892298834722E-2</c:v>
                </c:pt>
                <c:pt idx="4496">
                  <c:v>-6.5434862799900073E-2</c:v>
                </c:pt>
                <c:pt idx="4497">
                  <c:v>-7.6245701280456379E-2</c:v>
                </c:pt>
                <c:pt idx="4498">
                  <c:v>-8.7113253595912377E-2</c:v>
                </c:pt>
                <c:pt idx="4499">
                  <c:v>-9.8031283414691139E-2</c:v>
                </c:pt>
                <c:pt idx="4500">
                  <c:v>-0.10899347580797736</c:v>
                </c:pt>
                <c:pt idx="4501">
                  <c:v>-0.11999344090926745</c:v>
                </c:pt>
                <c:pt idx="4502">
                  <c:v>-0.13102471764142043</c:v>
                </c:pt>
                <c:pt idx="4503">
                  <c:v>-0.14208077750918713</c:v>
                </c:pt>
                <c:pt idx="4504">
                  <c:v>-0.15315502845493434</c:v>
                </c:pt>
                <c:pt idx="4505">
                  <c:v>-0.16424081877522334</c:v>
                </c:pt>
                <c:pt idx="4506">
                  <c:v>-0.17533144109604848</c:v>
                </c:pt>
                <c:pt idx="4507">
                  <c:v>-0.18642013640431321</c:v>
                </c:pt>
                <c:pt idx="4508">
                  <c:v>-0.19750009813305214</c:v>
                </c:pt>
                <c:pt idx="4509">
                  <c:v>-0.20856447629809349</c:v>
                </c:pt>
                <c:pt idx="4510">
                  <c:v>-0.21960638168359548</c:v>
                </c:pt>
                <c:pt idx="4511">
                  <c:v>-0.2306188900738535</c:v>
                </c:pt>
                <c:pt idx="4512">
                  <c:v>-0.24159504652892261</c:v>
                </c:pt>
                <c:pt idx="4513">
                  <c:v>-0.25252786970142693</c:v>
                </c:pt>
                <c:pt idx="4514">
                  <c:v>-0.26341035619177611</c:v>
                </c:pt>
                <c:pt idx="4515">
                  <c:v>-0.27423548493930028</c:v>
                </c:pt>
                <c:pt idx="4516">
                  <c:v>-0.28499622164650762</c:v>
                </c:pt>
                <c:pt idx="4517">
                  <c:v>-0.29568552323362474</c:v>
                </c:pt>
                <c:pt idx="4518">
                  <c:v>-0.30629634232083702</c:v>
                </c:pt>
                <c:pt idx="4519">
                  <c:v>-0.31682163173534073</c:v>
                </c:pt>
                <c:pt idx="4520">
                  <c:v>-0.32725434904028317</c:v>
                </c:pt>
                <c:pt idx="4521">
                  <c:v>-0.33758746108294124</c:v>
                </c:pt>
                <c:pt idx="4522">
                  <c:v>-0.34781394855917724</c:v>
                </c:pt>
                <c:pt idx="4523">
                  <c:v>-0.35792681059117182</c:v>
                </c:pt>
                <c:pt idx="4524">
                  <c:v>-0.3679190693157427</c:v>
                </c:pt>
                <c:pt idx="4525">
                  <c:v>-0.37778377448021866</c:v>
                </c:pt>
                <c:pt idx="4526">
                  <c:v>-0.38751400804282554</c:v>
                </c:pt>
                <c:pt idx="4527">
                  <c:v>-0.39710288877484751</c:v>
                </c:pt>
                <c:pt idx="4528">
                  <c:v>-0.40654357686150039</c:v>
                </c:pt>
                <c:pt idx="4529">
                  <c:v>-0.41582927849841478</c:v>
                </c:pt>
                <c:pt idx="4530">
                  <c:v>-0.4249532504810633</c:v>
                </c:pt>
                <c:pt idx="4531">
                  <c:v>-0.4339088047838171</c:v>
                </c:pt>
                <c:pt idx="4532">
                  <c:v>-0.44268931312583748</c:v>
                </c:pt>
                <c:pt idx="4533">
                  <c:v>-0.45128821152086179</c:v>
                </c:pt>
                <c:pt idx="4534">
                  <c:v>-0.45969900480764425</c:v>
                </c:pt>
                <c:pt idx="4535">
                  <c:v>-0.46791527115836018</c:v>
                </c:pt>
                <c:pt idx="4536">
                  <c:v>-0.47593066656186567</c:v>
                </c:pt>
                <c:pt idx="4537">
                  <c:v>-0.48373892927871354</c:v>
                </c:pt>
                <c:pt idx="4538">
                  <c:v>-0.49133388426520647</c:v>
                </c:pt>
                <c:pt idx="4539">
                  <c:v>-0.49870944756340857</c:v>
                </c:pt>
                <c:pt idx="4540">
                  <c:v>-0.50585963065404504</c:v>
                </c:pt>
                <c:pt idx="4541">
                  <c:v>-0.51277854476960838</c:v>
                </c:pt>
                <c:pt idx="4542">
                  <c:v>-0.51946040516463499</c:v>
                </c:pt>
                <c:pt idx="4543">
                  <c:v>-0.52589953534012401</c:v>
                </c:pt>
                <c:pt idx="4544">
                  <c:v>-0.53209037121947467</c:v>
                </c:pt>
                <c:pt idx="4545">
                  <c:v>-0.53802746527296086</c:v>
                </c:pt>
                <c:pt idx="4546">
                  <c:v>-0.54370549058778028</c:v>
                </c:pt>
                <c:pt idx="4547">
                  <c:v>-0.54911924488112351</c:v>
                </c:pt>
                <c:pt idx="4548">
                  <c:v>-0.55426365445335735</c:v>
                </c:pt>
                <c:pt idx="4549">
                  <c:v>-0.55913377807842646</c:v>
                </c:pt>
                <c:pt idx="4550">
                  <c:v>-0.56372481082908255</c:v>
                </c:pt>
                <c:pt idx="4551">
                  <c:v>-0.56803208783393722</c:v>
                </c:pt>
                <c:pt idx="4552">
                  <c:v>-0.57205108796380233</c:v>
                </c:pt>
                <c:pt idx="4553">
                  <c:v>-0.57577743744476872</c:v>
                </c:pt>
                <c:pt idx="4554">
                  <c:v>-0.57920691339538721</c:v>
                </c:pt>
                <c:pt idx="4555">
                  <c:v>-0.5823354472852702</c:v>
                </c:pt>
                <c:pt idx="4556">
                  <c:v>-0.58515912831286609</c:v>
                </c:pt>
                <c:pt idx="4557">
                  <c:v>-0.58767420669981996</c:v>
                </c:pt>
                <c:pt idx="4558">
                  <c:v>-0.58987709689938328</c:v>
                </c:pt>
                <c:pt idx="4559">
                  <c:v>-0.59176438071675452</c:v>
                </c:pt>
                <c:pt idx="4560">
                  <c:v>-0.59333281033890195</c:v>
                </c:pt>
                <c:pt idx="4561">
                  <c:v>-0.59457931127146746</c:v>
                </c:pt>
                <c:pt idx="4562">
                  <c:v>-0.59550098518086569</c:v>
                </c:pt>
                <c:pt idx="4563">
                  <c:v>-0.59609511263901072</c:v>
                </c:pt>
                <c:pt idx="4564">
                  <c:v>-0.59635915576888965</c:v>
                </c:pt>
                <c:pt idx="4565">
                  <c:v>-0.59629076078879018</c:v>
                </c:pt>
                <c:pt idx="4566">
                  <c:v>-0.59588776045306813</c:v>
                </c:pt>
                <c:pt idx="4567">
                  <c:v>-0.59514817638774364</c:v>
                </c:pt>
                <c:pt idx="4568">
                  <c:v>-0.59407022131892484</c:v>
                </c:pt>
                <c:pt idx="4569">
                  <c:v>-0.59265230119211387</c:v>
                </c:pt>
                <c:pt idx="4570">
                  <c:v>-0.59089301718094611</c:v>
                </c:pt>
                <c:pt idx="4571">
                  <c:v>-0.58879116758333483</c:v>
                </c:pt>
                <c:pt idx="4572">
                  <c:v>-0.58634574960357777</c:v>
                </c:pt>
                <c:pt idx="4573">
                  <c:v>-0.58355596101885499</c:v>
                </c:pt>
                <c:pt idx="4574">
                  <c:v>-0.58042120172859979</c:v>
                </c:pt>
                <c:pt idx="4575">
                  <c:v>-0.57694107518519944</c:v>
                </c:pt>
                <c:pt idx="4576">
                  <c:v>-0.57311538970487264</c:v>
                </c:pt>
                <c:pt idx="4577">
                  <c:v>-0.56894415965732459</c:v>
                </c:pt>
                <c:pt idx="4578">
                  <c:v>-0.56442760653287549</c:v>
                </c:pt>
                <c:pt idx="4579">
                  <c:v>-0.55956615988610714</c:v>
                </c:pt>
                <c:pt idx="4580">
                  <c:v>-0.55436045815485624</c:v>
                </c:pt>
                <c:pt idx="4581">
                  <c:v>-0.54881134935347298</c:v>
                </c:pt>
                <c:pt idx="4582">
                  <c:v>-0.54291989163960308</c:v>
                </c:pt>
                <c:pt idx="4583">
                  <c:v>-0.53668735375355148</c:v>
                </c:pt>
                <c:pt idx="4584">
                  <c:v>-0.53011521532938333</c:v>
                </c:pt>
                <c:pt idx="4585">
                  <c:v>-0.52320516707723286</c:v>
                </c:pt>
                <c:pt idx="4586">
                  <c:v>-0.51595911083612256</c:v>
                </c:pt>
                <c:pt idx="4587">
                  <c:v>-0.50837915949668411</c:v>
                </c:pt>
                <c:pt idx="4588">
                  <c:v>-0.50046763679347983</c:v>
                </c:pt>
                <c:pt idx="4589">
                  <c:v>-0.49222707696645035</c:v>
                </c:pt>
                <c:pt idx="4590">
                  <c:v>-0.48366022429121419</c:v>
                </c:pt>
                <c:pt idx="4591">
                  <c:v>-0.47477003247793836</c:v>
                </c:pt>
                <c:pt idx="4592">
                  <c:v>-0.46555966393883796</c:v>
                </c:pt>
                <c:pt idx="4593">
                  <c:v>-0.45603248892399362</c:v>
                </c:pt>
                <c:pt idx="4594">
                  <c:v>-0.44619208452575559</c:v>
                </c:pt>
                <c:pt idx="4595">
                  <c:v>-0.43604223355164173</c:v>
                </c:pt>
                <c:pt idx="4596">
                  <c:v>-0.42558692326607772</c:v>
                </c:pt>
                <c:pt idx="4597">
                  <c:v>-0.41483034400118557</c:v>
                </c:pt>
                <c:pt idx="4598">
                  <c:v>-0.40377688763693909</c:v>
                </c:pt>
                <c:pt idx="4599">
                  <c:v>-0.39243114595121487</c:v>
                </c:pt>
                <c:pt idx="4600">
                  <c:v>-0.38079790884020781</c:v>
                </c:pt>
                <c:pt idx="4601">
                  <c:v>-0.36888216240978267</c:v>
                </c:pt>
                <c:pt idx="4602">
                  <c:v>-0.35668908693852197</c:v>
                </c:pt>
                <c:pt idx="4603">
                  <c:v>-0.34422405471318973</c:v>
                </c:pt>
                <c:pt idx="4604">
                  <c:v>-0.33149262773743904</c:v>
                </c:pt>
                <c:pt idx="4605">
                  <c:v>-0.3185005553147493</c:v>
                </c:pt>
                <c:pt idx="4606">
                  <c:v>-0.30525377150656263</c:v>
                </c:pt>
                <c:pt idx="4607">
                  <c:v>-0.29175839246670465</c:v>
                </c:pt>
                <c:pt idx="4608">
                  <c:v>-0.27802071365328995</c:v>
                </c:pt>
                <c:pt idx="4609">
                  <c:v>-0.26404720691932937</c:v>
                </c:pt>
                <c:pt idx="4610">
                  <c:v>-0.24984451748342307</c:v>
                </c:pt>
                <c:pt idx="4611">
                  <c:v>-0.2354194607818163</c:v>
                </c:pt>
                <c:pt idx="4612">
                  <c:v>-0.22077901920348286</c:v>
                </c:pt>
                <c:pt idx="4613">
                  <c:v>-0.20593033870965527</c:v>
                </c:pt>
                <c:pt idx="4614">
                  <c:v>-0.19088072533949896</c:v>
                </c:pt>
                <c:pt idx="4615">
                  <c:v>-0.17563764160362549</c:v>
                </c:pt>
                <c:pt idx="4616">
                  <c:v>-0.16020870276724775</c:v>
                </c:pt>
                <c:pt idx="4617">
                  <c:v>-0.1446016730248203</c:v>
                </c:pt>
                <c:pt idx="4618">
                  <c:v>-0.12882446156809846</c:v>
                </c:pt>
                <c:pt idx="4619">
                  <c:v>-0.11288511854965022</c:v>
                </c:pt>
                <c:pt idx="4620">
                  <c:v>-9.6791830943856128E-2</c:v>
                </c:pt>
                <c:pt idx="4621">
                  <c:v>-8.0552918307556287E-2</c:v>
                </c:pt>
                <c:pt idx="4622">
                  <c:v>-6.4176828442596978E-2</c:v>
                </c:pt>
                <c:pt idx="4623">
                  <c:v>-4.76721329624753E-2</c:v>
                </c:pt>
                <c:pt idx="4624">
                  <c:v>-3.104752276553191E-2</c:v>
                </c:pt>
                <c:pt idx="4625">
                  <c:v>-1.4311803417016877E-2</c:v>
                </c:pt>
                <c:pt idx="4626">
                  <c:v>2.5261095574670156E-3</c:v>
                </c:pt>
                <c:pt idx="4627">
                  <c:v>1.9457195464554156E-2</c:v>
                </c:pt>
                <c:pt idx="4628">
                  <c:v>3.6472333319230277E-2</c:v>
                </c:pt>
                <c:pt idx="4629">
                  <c:v>5.3562306801749227E-2</c:v>
                </c:pt>
                <c:pt idx="4630">
                  <c:v>7.0717809292646594E-2</c:v>
                </c:pt>
                <c:pt idx="4631">
                  <c:v>8.7929448983086744E-2</c:v>
                </c:pt>
                <c:pt idx="4632">
                  <c:v>0.10518775405773972</c:v>
                </c:pt>
                <c:pt idx="4633">
                  <c:v>0.12248317794721497</c:v>
                </c:pt>
                <c:pt idx="4634">
                  <c:v>0.13980610464723808</c:v>
                </c:pt>
                <c:pt idx="4635">
                  <c:v>0.15714685410153828</c:v>
                </c:pt>
                <c:pt idx="4636">
                  <c:v>0.17449568764533818</c:v>
                </c:pt>
                <c:pt idx="4637">
                  <c:v>0.19184281350650401</c:v>
                </c:pt>
                <c:pt idx="4638">
                  <c:v>0.20917839236116975</c:v>
                </c:pt>
                <c:pt idx="4639">
                  <c:v>0.22649254294058963</c:v>
                </c:pt>
                <c:pt idx="4640">
                  <c:v>0.24377534768615783</c:v>
                </c:pt>
                <c:pt idx="4641">
                  <c:v>0.26101685844928324</c:v>
                </c:pt>
                <c:pt idx="4642">
                  <c:v>0.27820710223273992</c:v>
                </c:pt>
                <c:pt idx="4643">
                  <c:v>0.2953360869703433</c:v>
                </c:pt>
                <c:pt idx="4644">
                  <c:v>0.31239380734151501</c:v>
                </c:pt>
                <c:pt idx="4645">
                  <c:v>0.32937025061725866</c:v>
                </c:pt>
                <c:pt idx="4646">
                  <c:v>0.3462554025343062</c:v>
                </c:pt>
                <c:pt idx="4647">
                  <c:v>0.36303925319390784</c:v>
                </c:pt>
                <c:pt idx="4648">
                  <c:v>0.37971180298169049</c:v>
                </c:pt>
                <c:pt idx="4649">
                  <c:v>0.39626306850529414</c:v>
                </c:pt>
                <c:pt idx="4650">
                  <c:v>0.41268308854615354</c:v>
                </c:pt>
                <c:pt idx="4651">
                  <c:v>0.42896193002181426</c:v>
                </c:pt>
                <c:pt idx="4652">
                  <c:v>0.44508969395541054</c:v>
                </c:pt>
                <c:pt idx="4653">
                  <c:v>0.46105652144864773</c:v>
                </c:pt>
                <c:pt idx="4654">
                  <c:v>0.47685259965458132</c:v>
                </c:pt>
                <c:pt idx="4655">
                  <c:v>0.4924681677469</c:v>
                </c:pt>
                <c:pt idx="4656">
                  <c:v>0.5078935228817465</c:v>
                </c:pt>
                <c:pt idx="4657">
                  <c:v>0.52311902614877215</c:v>
                </c:pt>
                <c:pt idx="4658">
                  <c:v>0.53813510850768997</c:v>
                </c:pt>
                <c:pt idx="4659">
                  <c:v>0.55293227670659184</c:v>
                </c:pt>
                <c:pt idx="4660">
                  <c:v>0.56750111917864254</c:v>
                </c:pt>
                <c:pt idx="4661">
                  <c:v>0.58183231191342233</c:v>
                </c:pt>
                <c:pt idx="4662">
                  <c:v>0.59591662429918479</c:v>
                </c:pt>
                <c:pt idx="4663">
                  <c:v>0.6097449249326623</c:v>
                </c:pt>
                <c:pt idx="4664">
                  <c:v>0.62330818739270621</c:v>
                </c:pt>
                <c:pt idx="4665">
                  <c:v>0.63659749597405013</c:v>
                </c:pt>
                <c:pt idx="4666">
                  <c:v>0.64960405137786548</c:v>
                </c:pt>
                <c:pt idx="4667">
                  <c:v>0.6623191763554338</c:v>
                </c:pt>
                <c:pt idx="4668">
                  <c:v>0.67473432130125643</c:v>
                </c:pt>
                <c:pt idx="4669">
                  <c:v>0.68684106979237625</c:v>
                </c:pt>
                <c:pt idx="4670">
                  <c:v>0.69863114407017446</c:v>
                </c:pt>
                <c:pt idx="4671">
                  <c:v>0.71009641046118621</c:v>
                </c:pt>
                <c:pt idx="4672">
                  <c:v>0.72122888473362567</c:v>
                </c:pt>
                <c:pt idx="4673">
                  <c:v>0.73202073738611806</c:v>
                </c:pt>
                <c:pt idx="4674">
                  <c:v>0.74246429886510668</c:v>
                </c:pt>
                <c:pt idx="4675">
                  <c:v>0.75255206470783276</c:v>
                </c:pt>
                <c:pt idx="4676">
                  <c:v>0.7622767006074328</c:v>
                </c:pt>
                <c:pt idx="4677">
                  <c:v>0.77163104739673571</c:v>
                </c:pt>
                <c:pt idx="4678">
                  <c:v>0.7806081259477653</c:v>
                </c:pt>
                <c:pt idx="4679">
                  <c:v>0.7892011419836098</c:v>
                </c:pt>
                <c:pt idx="4680">
                  <c:v>0.79740349079936157</c:v>
                </c:pt>
                <c:pt idx="4681">
                  <c:v>0.80520876188926116</c:v>
                </c:pt>
                <c:pt idx="4682">
                  <c:v>0.81261074347684192</c:v>
                </c:pt>
                <c:pt idx="4683">
                  <c:v>0.81960342694491761</c:v>
                </c:pt>
                <c:pt idx="4684">
                  <c:v>0.82618101116269549</c:v>
                </c:pt>
                <c:pt idx="4685">
                  <c:v>0.83233790670695751</c:v>
                </c:pt>
                <c:pt idx="4686">
                  <c:v>0.83806873997430531</c:v>
                </c:pt>
                <c:pt idx="4687">
                  <c:v>0.84336835718199032</c:v>
                </c:pt>
                <c:pt idx="4688">
                  <c:v>0.84823182825422649</c:v>
                </c:pt>
                <c:pt idx="4689">
                  <c:v>0.8526544505914635</c:v>
                </c:pt>
                <c:pt idx="4690">
                  <c:v>0.85663175272008052</c:v>
                </c:pt>
                <c:pt idx="4691">
                  <c:v>0.86015949781963286</c:v>
                </c:pt>
                <c:pt idx="4692">
                  <c:v>0.86323368712546578</c:v>
                </c:pt>
                <c:pt idx="4693">
                  <c:v>0.86585056320411669</c:v>
                </c:pt>
                <c:pt idx="4694">
                  <c:v>0.86800661309902472</c:v>
                </c:pt>
                <c:pt idx="4695">
                  <c:v>0.86969857134448358</c:v>
                </c:pt>
                <c:pt idx="4696">
                  <c:v>0.87092342284549107</c:v>
                </c:pt>
                <c:pt idx="4697">
                  <c:v>0.87167840562122767</c:v>
                </c:pt>
                <c:pt idx="4698">
                  <c:v>0.87196101341031707</c:v>
                </c:pt>
                <c:pt idx="4699">
                  <c:v>0.8717689981357456</c:v>
                </c:pt>
                <c:pt idx="4700">
                  <c:v>0.87110037222741066</c:v>
                </c:pt>
                <c:pt idx="4701">
                  <c:v>0.86995341080067101</c:v>
                </c:pt>
                <c:pt idx="4702">
                  <c:v>0.86832665368901918</c:v>
                </c:pt>
                <c:pt idx="4703">
                  <c:v>0.86621890732909246</c:v>
                </c:pt>
                <c:pt idx="4704">
                  <c:v>0.86362924649662753</c:v>
                </c:pt>
                <c:pt idx="4705">
                  <c:v>0.86055701589173628</c:v>
                </c:pt>
                <c:pt idx="4706">
                  <c:v>0.85700183157197096</c:v>
                </c:pt>
                <c:pt idx="4707">
                  <c:v>0.85296358223202129</c:v>
                </c:pt>
                <c:pt idx="4708">
                  <c:v>0.84844243032876154</c:v>
                </c:pt>
                <c:pt idx="4709">
                  <c:v>0.84343881305017987</c:v>
                </c:pt>
                <c:pt idx="4710">
                  <c:v>0.83795344312757392</c:v>
                </c:pt>
                <c:pt idx="4711">
                  <c:v>0.83198730948971322</c:v>
                </c:pt>
                <c:pt idx="4712">
                  <c:v>0.82554167775807008</c:v>
                </c:pt>
                <c:pt idx="4713">
                  <c:v>0.81861809058246893</c:v>
                </c:pt>
                <c:pt idx="4714">
                  <c:v>0.81121836781634493</c:v>
                </c:pt>
                <c:pt idx="4715">
                  <c:v>0.803344606530907</c:v>
                </c:pt>
                <c:pt idx="4716">
                  <c:v>0.79499918086788912</c:v>
                </c:pt>
                <c:pt idx="4717">
                  <c:v>0.78618474173020036</c:v>
                </c:pt>
                <c:pt idx="4718">
                  <c:v>0.77690421631034079</c:v>
                </c:pt>
                <c:pt idx="4719">
                  <c:v>0.76716080745625082</c:v>
                </c:pt>
                <c:pt idx="4720">
                  <c:v>0.75695799287437926</c:v>
                </c:pt>
                <c:pt idx="4721">
                  <c:v>0.74629952417005274</c:v>
                </c:pt>
                <c:pt idx="4722">
                  <c:v>0.73518942572511203</c:v>
                </c:pt>
                <c:pt idx="4723">
                  <c:v>0.72363199341290219</c:v>
                </c:pt>
                <c:pt idx="4724">
                  <c:v>0.71163179315096792</c:v>
                </c:pt>
                <c:pt idx="4725">
                  <c:v>0.69919365929172084</c:v>
                </c:pt>
                <c:pt idx="4726">
                  <c:v>0.68632269285146252</c:v>
                </c:pt>
                <c:pt idx="4727">
                  <c:v>0.67302425957837353</c:v>
                </c:pt>
                <c:pt idx="4728">
                  <c:v>0.65930398786011823</c:v>
                </c:pt>
                <c:pt idx="4729">
                  <c:v>0.64516776647153895</c:v>
                </c:pt>
                <c:pt idx="4730">
                  <c:v>0.63062174216361511</c:v>
                </c:pt>
                <c:pt idx="4731">
                  <c:v>0.61567231709433923</c:v>
                </c:pt>
                <c:pt idx="4732">
                  <c:v>0.60032614610257884</c:v>
                </c:pt>
                <c:pt idx="4733">
                  <c:v>0.58459013382606961</c:v>
                </c:pt>
                <c:pt idx="4734">
                  <c:v>0.56847143166470593</c:v>
                </c:pt>
                <c:pt idx="4735">
                  <c:v>0.55197743459039628</c:v>
                </c:pt>
                <c:pt idx="4736">
                  <c:v>0.53511577780492192</c:v>
                </c:pt>
                <c:pt idx="4737">
                  <c:v>0.5178943332472441</c:v>
                </c:pt>
                <c:pt idx="4738">
                  <c:v>0.50032120595182605</c:v>
                </c:pt>
                <c:pt idx="4739">
                  <c:v>0.48240473025966346</c:v>
                </c:pt>
                <c:pt idx="4740">
                  <c:v>0.46415346588375739</c:v>
                </c:pt>
                <c:pt idx="4741">
                  <c:v>0.44557619383087599</c:v>
                </c:pt>
                <c:pt idx="4742">
                  <c:v>0.4266819121815576</c:v>
                </c:pt>
                <c:pt idx="4743">
                  <c:v>0.40747983173036073</c:v>
                </c:pt>
                <c:pt idx="4744">
                  <c:v>0.38797937148849104</c:v>
                </c:pt>
                <c:pt idx="4745">
                  <c:v>0.36819015405099553</c:v>
                </c:pt>
                <c:pt idx="4746">
                  <c:v>0.34812200083079425</c:v>
                </c:pt>
                <c:pt idx="4747">
                  <c:v>0.32778492716201191</c:v>
                </c:pt>
                <c:pt idx="4748">
                  <c:v>0.30718913727485231</c:v>
                </c:pt>
                <c:pt idx="4749">
                  <c:v>0.28634501914483046</c:v>
                </c:pt>
                <c:pt idx="4750">
                  <c:v>0.26526313921876321</c:v>
                </c:pt>
                <c:pt idx="4751">
                  <c:v>0.24395423702029684</c:v>
                </c:pt>
                <c:pt idx="4752">
                  <c:v>0.22242921963777074</c:v>
                </c:pt>
                <c:pt idx="4753">
                  <c:v>0.20069915609721301</c:v>
                </c:pt>
                <c:pt idx="4754">
                  <c:v>0.178775271623415</c:v>
                </c:pt>
                <c:pt idx="4755">
                  <c:v>0.15666894179213353</c:v>
                </c:pt>
                <c:pt idx="4756">
                  <c:v>0.13439168657641631</c:v>
                </c:pt>
                <c:pt idx="4757">
                  <c:v>0.11195516429022634</c:v>
                </c:pt>
                <c:pt idx="4758">
                  <c:v>8.9371165432631017E-2</c:v>
                </c:pt>
                <c:pt idx="4759">
                  <c:v>6.6651606435744082E-2</c:v>
                </c:pt>
                <c:pt idx="4760">
                  <c:v>4.3808523319804449E-2</c:v>
                </c:pt>
                <c:pt idx="4761">
                  <c:v>2.0854065258861909E-2</c:v>
                </c:pt>
                <c:pt idx="4762">
                  <c:v>-2.1995119395662455E-3</c:v>
                </c:pt>
                <c:pt idx="4763">
                  <c:v>-2.5339852437293198E-2</c:v>
                </c:pt>
                <c:pt idx="4764">
                  <c:v>-4.855450704705222E-2</c:v>
                </c:pt>
                <c:pt idx="4765">
                  <c:v>-7.1830939989364184E-2</c:v>
                </c:pt>
                <c:pt idx="4766">
                  <c:v>-9.5156535720929414E-2</c:v>
                </c:pt>
                <c:pt idx="4767">
                  <c:v>-0.11851860583068319</c:v>
                </c:pt>
                <c:pt idx="4768">
                  <c:v>-0.14190439599994631</c:v>
                </c:pt>
                <c:pt idx="4769">
                  <c:v>-0.16530109302263496</c:v>
                </c:pt>
                <c:pt idx="4770">
                  <c:v>-0.18869583188164474</c:v>
                </c:pt>
                <c:pt idx="4771">
                  <c:v>-0.21207570287759314</c:v>
                </c:pt>
                <c:pt idx="4772">
                  <c:v>-0.23542775880587108</c:v>
                </c:pt>
                <c:pt idx="4773">
                  <c:v>-0.25873902217790079</c:v>
                </c:pt>
                <c:pt idx="4774">
                  <c:v>-0.2819964924827133</c:v>
                </c:pt>
                <c:pt idx="4775">
                  <c:v>-0.30518715348467751</c:v>
                </c:pt>
                <c:pt idx="4776">
                  <c:v>-0.32829798055316339</c:v>
                </c:pt>
                <c:pt idx="4777">
                  <c:v>-0.35131594802017474</c:v>
                </c:pt>
                <c:pt idx="4778">
                  <c:v>-0.37422803656168302</c:v>
                </c:pt>
                <c:pt idx="4779">
                  <c:v>-0.39702124059834809</c:v>
                </c:pt>
                <c:pt idx="4780">
                  <c:v>-0.41968257571167578</c:v>
                </c:pt>
                <c:pt idx="4781">
                  <c:v>-0.44219908607103298</c:v>
                </c:pt>
                <c:pt idx="4782">
                  <c:v>-0.46455785186753618</c:v>
                </c:pt>
                <c:pt idx="4783">
                  <c:v>-0.48674599675042762</c:v>
                </c:pt>
                <c:pt idx="4784">
                  <c:v>-0.50875069526153416</c:v>
                </c:pt>
                <c:pt idx="4785">
                  <c:v>-0.53055918026372328</c:v>
                </c:pt>
                <c:pt idx="4786">
                  <c:v>-0.55215875035894202</c:v>
                </c:pt>
                <c:pt idx="4787">
                  <c:v>-0.57353677729140684</c:v>
                </c:pt>
                <c:pt idx="4788">
                  <c:v>-0.59468071333185479</c:v>
                </c:pt>
                <c:pt idx="4789">
                  <c:v>-0.61557809863842183</c:v>
                </c:pt>
                <c:pt idx="4790">
                  <c:v>-0.63621656858972031</c:v>
                </c:pt>
                <c:pt idx="4791">
                  <c:v>-0.65658386108603051</c:v>
                </c:pt>
                <c:pt idx="4792">
                  <c:v>-0.67666782381419299</c:v>
                </c:pt>
                <c:pt idx="4793">
                  <c:v>-0.69645642147178211</c:v>
                </c:pt>
                <c:pt idx="4794">
                  <c:v>-0.71593774294651935</c:v>
                </c:pt>
                <c:pt idx="4795">
                  <c:v>-0.73510000844654222</c:v>
                </c:pt>
                <c:pt idx="4796">
                  <c:v>-0.75393157657715237</c:v>
                </c:pt>
                <c:pt idx="4797">
                  <c:v>-0.77242095136006061</c:v>
                </c:pt>
                <c:pt idx="4798">
                  <c:v>-0.79055678919079808</c:v>
                </c:pt>
                <c:pt idx="4799">
                  <c:v>-0.80832790572998625</c:v>
                </c:pt>
                <c:pt idx="4800">
                  <c:v>-0.8257232827245593</c:v>
                </c:pt>
                <c:pt idx="4801">
                  <c:v>-0.84273207475469203</c:v>
                </c:pt>
                <c:pt idx="4802">
                  <c:v>-0.85934361590220854</c:v>
                </c:pt>
                <c:pt idx="4803">
                  <c:v>-0.87554742633667215</c:v>
                </c:pt>
                <c:pt idx="4804">
                  <c:v>-0.8913332188150066</c:v>
                </c:pt>
                <c:pt idx="4805">
                  <c:v>-0.90669090509054051</c:v>
                </c:pt>
                <c:pt idx="4806">
                  <c:v>-0.92161060222778501</c:v>
                </c:pt>
                <c:pt idx="4807">
                  <c:v>-0.93608263881896148</c:v>
                </c:pt>
                <c:pt idx="4808">
                  <c:v>-0.95009756109819621</c:v>
                </c:pt>
                <c:pt idx="4809">
                  <c:v>-0.9636461389500619</c:v>
                </c:pt>
                <c:pt idx="4810">
                  <c:v>-0.97671937180820323</c:v>
                </c:pt>
                <c:pt idx="4811">
                  <c:v>-0.98930849444074453</c:v>
                </c:pt>
                <c:pt idx="4812">
                  <c:v>-1.0014049826186964</c:v>
                </c:pt>
                <c:pt idx="4813">
                  <c:v>-1.0130005586636539</c:v>
                </c:pt>
                <c:pt idx="4814">
                  <c:v>-1.0240871968715288</c:v>
                </c:pt>
                <c:pt idx="4815">
                  <c:v>-1.0346571288087281</c:v>
                </c:pt>
                <c:pt idx="4816">
                  <c:v>-1.0447028484772678</c:v>
                </c:pt>
                <c:pt idx="4817">
                  <c:v>-1.0542171173457526</c:v>
                </c:pt>
                <c:pt idx="4818">
                  <c:v>-1.0631929692428383</c:v>
                </c:pt>
                <c:pt idx="4819">
                  <c:v>-1.071623715109876</c:v>
                </c:pt>
                <c:pt idx="4820">
                  <c:v>-1.0795029476098761</c:v>
                </c:pt>
                <c:pt idx="4821">
                  <c:v>-1.0868245455896339</c:v>
                </c:pt>
                <c:pt idx="4822">
                  <c:v>-1.0935826783919418</c:v>
                </c:pt>
                <c:pt idx="4823">
                  <c:v>-1.0997718100152545</c:v>
                </c:pt>
                <c:pt idx="4824">
                  <c:v>-1.1053867031178859</c:v>
                </c:pt>
                <c:pt idx="4825">
                  <c:v>-1.1104224228639015</c:v>
                </c:pt>
                <c:pt idx="4826">
                  <c:v>-1.1148743406083779</c:v>
                </c:pt>
                <c:pt idx="4827">
                  <c:v>-1.1187381374192014</c:v>
                </c:pt>
                <c:pt idx="4828">
                  <c:v>-1.1220098074330622</c:v>
                </c:pt>
                <c:pt idx="4829">
                  <c:v>-1.1246856610433391</c:v>
                </c:pt>
                <c:pt idx="4830">
                  <c:v>-1.1267623279175547</c:v>
                </c:pt>
                <c:pt idx="4831">
                  <c:v>-1.1282367598421006</c:v>
                </c:pt>
                <c:pt idx="4832">
                  <c:v>-1.1291062333923636</c:v>
                </c:pt>
                <c:pt idx="4833">
                  <c:v>-1.1293683524261513</c:v>
                </c:pt>
                <c:pt idx="4834">
                  <c:v>-1.1290210503984226</c:v>
                </c:pt>
                <c:pt idx="4835">
                  <c:v>-1.1280625924957315</c:v>
                </c:pt>
                <c:pt idx="4836">
                  <c:v>-1.126491577588586</c:v>
                </c:pt>
                <c:pt idx="4837">
                  <c:v>-1.1243069400000256</c:v>
                </c:pt>
                <c:pt idx="4838">
                  <c:v>-1.1215079510891282</c:v>
                </c:pt>
                <c:pt idx="4839">
                  <c:v>-1.118094220647941</c:v>
                </c:pt>
                <c:pt idx="4840">
                  <c:v>-1.1140656981104677</c:v>
                </c:pt>
                <c:pt idx="4841">
                  <c:v>-1.1094226735727655</c:v>
                </c:pt>
                <c:pt idx="4842">
                  <c:v>-1.1041657786227879</c:v>
                </c:pt>
                <c:pt idx="4843">
                  <c:v>-1.0982959869792484</c:v>
                </c:pt>
                <c:pt idx="4844">
                  <c:v>-1.0918146149385379</c:v>
                </c:pt>
                <c:pt idx="4845">
                  <c:v>-1.0847233216288581</c:v>
                </c:pt>
                <c:pt idx="4846">
                  <c:v>-1.0770241090711661</c:v>
                </c:pt>
                <c:pt idx="4847">
                  <c:v>-1.0687193220461062</c:v>
                </c:pt>
                <c:pt idx="4848">
                  <c:v>-1.0598116477667128</c:v>
                </c:pt>
                <c:pt idx="4849">
                  <c:v>-1.0503041153565058</c:v>
                </c:pt>
                <c:pt idx="4850">
                  <c:v>-1.0402000951327854</c:v>
                </c:pt>
                <c:pt idx="4851">
                  <c:v>-1.0295032976949572</c:v>
                </c:pt>
                <c:pt idx="4852">
                  <c:v>-1.0182177728180437</c:v>
                </c:pt>
                <c:pt idx="4853">
                  <c:v>-1.0063479081514368</c:v>
                </c:pt>
                <c:pt idx="4854">
                  <c:v>-0.99389842772309223</c:v>
                </c:pt>
                <c:pt idx="4855">
                  <c:v>-0.98087439024963174</c:v>
                </c:pt>
                <c:pt idx="4856">
                  <c:v>-0.96728118725276113</c:v>
                </c:pt>
                <c:pt idx="4857">
                  <c:v>-0.95312454098254429</c:v>
                </c:pt>
                <c:pt idx="4858">
                  <c:v>-0.93841050214832222</c:v>
                </c:pt>
                <c:pt idx="4859">
                  <c:v>-0.9231454474580284</c:v>
                </c:pt>
                <c:pt idx="4860">
                  <c:v>-0.90733607696678709</c:v>
                </c:pt>
                <c:pt idx="4861">
                  <c:v>-0.8909894112358997</c:v>
                </c:pt>
                <c:pt idx="4862">
                  <c:v>-0.87411278830331551</c:v>
                </c:pt>
                <c:pt idx="4863">
                  <c:v>-0.85671386046681353</c:v>
                </c:pt>
                <c:pt idx="4864">
                  <c:v>-0.8388005908813192</c:v>
                </c:pt>
                <c:pt idx="4865">
                  <c:v>-0.82038124997177175</c:v>
                </c:pt>
                <c:pt idx="4866">
                  <c:v>-0.80146441166319837</c:v>
                </c:pt>
                <c:pt idx="4867">
                  <c:v>-0.78205894942951126</c:v>
                </c:pt>
                <c:pt idx="4868">
                  <c:v>-0.76217403216307689</c:v>
                </c:pt>
                <c:pt idx="4869">
                  <c:v>-0.74181911986675031</c:v>
                </c:pt>
                <c:pt idx="4870">
                  <c:v>-0.72100395917048532</c:v>
                </c:pt>
                <c:pt idx="4871">
                  <c:v>-0.69973857867460598</c:v>
                </c:pt>
                <c:pt idx="4872">
                  <c:v>-0.67803328412196429</c:v>
                </c:pt>
                <c:pt idx="4873">
                  <c:v>-0.6558986534013036</c:v>
                </c:pt>
                <c:pt idx="4874">
                  <c:v>-0.63334553138425753</c:v>
                </c:pt>
                <c:pt idx="4875">
                  <c:v>-0.61038502459850041</c:v>
                </c:pt>
                <c:pt idx="4876">
                  <c:v>-0.58702849573967453</c:v>
                </c:pt>
                <c:pt idx="4877">
                  <c:v>-0.56328755802483155</c:v>
                </c:pt>
                <c:pt idx="4878">
                  <c:v>-0.53917406939018564</c:v>
                </c:pt>
                <c:pt idx="4879">
                  <c:v>-0.51470012653609643</c:v>
                </c:pt>
                <c:pt idx="4880">
                  <c:v>-0.48987805882232227</c:v>
                </c:pt>
                <c:pt idx="4881">
                  <c:v>-0.46472042201659769</c:v>
                </c:pt>
                <c:pt idx="4882">
                  <c:v>-0.43923999189974594</c:v>
                </c:pt>
                <c:pt idx="4883">
                  <c:v>-0.41344975773064374</c:v>
                </c:pt>
                <c:pt idx="4884">
                  <c:v>-0.38736291557433422</c:v>
                </c:pt>
                <c:pt idx="4885">
                  <c:v>-0.36099286149683851</c:v>
                </c:pt>
                <c:pt idx="4886">
                  <c:v>-0.33435318463007258</c:v>
                </c:pt>
                <c:pt idx="4887">
                  <c:v>-0.30745766011064968</c:v>
                </c:pt>
                <c:pt idx="4888">
                  <c:v>-0.28032024189612281</c:v>
                </c:pt>
                <c:pt idx="4889">
                  <c:v>-0.25295505546257468</c:v>
                </c:pt>
                <c:pt idx="4890">
                  <c:v>-0.22537639038730162</c:v>
                </c:pt>
                <c:pt idx="4891">
                  <c:v>-0.1975986928205623</c:v>
                </c:pt>
                <c:pt idx="4892">
                  <c:v>-0.16963655785045972</c:v>
                </c:pt>
                <c:pt idx="4893">
                  <c:v>-0.14150472176491113</c:v>
                </c:pt>
                <c:pt idx="4894">
                  <c:v>-0.11321805421489917</c:v>
                </c:pt>
                <c:pt idx="4895">
                  <c:v>-8.4791550283279671E-2</c:v>
                </c:pt>
                <c:pt idx="4896">
                  <c:v>-5.6240322463285364E-2</c:v>
                </c:pt>
                <c:pt idx="4897">
                  <c:v>-2.7579592551113086E-2</c:v>
                </c:pt>
                <c:pt idx="4898">
                  <c:v>1.1753165429359003E-3</c:v>
                </c:pt>
                <c:pt idx="4899">
                  <c:v>3.0008989060468005E-2</c:v>
                </c:pt>
                <c:pt idx="4900">
                  <c:v>5.8905924733591908E-2</c:v>
                </c:pt>
                <c:pt idx="4901">
                  <c:v>8.7850547191463013E-2</c:v>
                </c:pt>
                <c:pt idx="4902">
                  <c:v>0.11682721243033889</c:v>
                </c:pt>
                <c:pt idx="4903">
                  <c:v>0.14582021734242767</c:v>
                </c:pt>
                <c:pt idx="4904">
                  <c:v>0.17481380829874271</c:v>
                </c:pt>
                <c:pt idx="4905">
                  <c:v>0.20379218978143987</c:v>
                </c:pt>
                <c:pt idx="4906">
                  <c:v>0.2327395330606804</c:v>
                </c:pt>
                <c:pt idx="4907">
                  <c:v>0.26163998491131768</c:v>
                </c:pt>
                <c:pt idx="4908">
                  <c:v>0.29047767636458732</c:v>
                </c:pt>
                <c:pt idx="4909">
                  <c:v>0.31923673148978593</c:v>
                </c:pt>
                <c:pt idx="4910">
                  <c:v>0.34790127620124556</c:v>
                </c:pt>
                <c:pt idx="4911">
                  <c:v>0.37645544708559275</c:v>
                </c:pt>
                <c:pt idx="4912">
                  <c:v>0.40488340024423997</c:v>
                </c:pt>
                <c:pt idx="4913">
                  <c:v>0.43316932014635567</c:v>
                </c:pt>
                <c:pt idx="4914">
                  <c:v>0.4612974284872377</c:v>
                </c:pt>
                <c:pt idx="4915">
                  <c:v>0.48925199304698119</c:v>
                </c:pt>
                <c:pt idx="4916">
                  <c:v>0.5170173365446592</c:v>
                </c:pt>
                <c:pt idx="4917">
                  <c:v>0.54457784548289867</c:v>
                </c:pt>
                <c:pt idx="4918">
                  <c:v>0.57191797897771757</c:v>
                </c:pt>
                <c:pt idx="4919">
                  <c:v>0.59902227756883375</c:v>
                </c:pt>
                <c:pt idx="4920">
                  <c:v>0.62587537200531473</c:v>
                </c:pt>
                <c:pt idx="4921">
                  <c:v>0.65246199200143362</c:v>
                </c:pt>
                <c:pt idx="4922">
                  <c:v>0.67876697495795812</c:v>
                </c:pt>
                <c:pt idx="4923">
                  <c:v>0.70477527464375744</c:v>
                </c:pt>
                <c:pt idx="4924">
                  <c:v>0.73047196983261797</c:v>
                </c:pt>
                <c:pt idx="4925">
                  <c:v>0.75584227289052608</c:v>
                </c:pt>
                <c:pt idx="4926">
                  <c:v>0.78087153830837019</c:v>
                </c:pt>
                <c:pt idx="4927">
                  <c:v>0.80554527117496588</c:v>
                </c:pt>
                <c:pt idx="4928">
                  <c:v>0.82984913558576889</c:v>
                </c:pt>
                <c:pt idx="4929">
                  <c:v>0.85376896298225546</c:v>
                </c:pt>
                <c:pt idx="4930">
                  <c:v>0.87729076041699083</c:v>
                </c:pt>
                <c:pt idx="4931">
                  <c:v>0.9004007187398122</c:v>
                </c:pt>
                <c:pt idx="4932">
                  <c:v>0.92308522070021215</c:v>
                </c:pt>
                <c:pt idx="4933">
                  <c:v>0.94533084896103015</c:v>
                </c:pt>
                <c:pt idx="4934">
                  <c:v>0.967124394019092</c:v>
                </c:pt>
                <c:pt idx="4935">
                  <c:v>0.98845286202770655</c:v>
                </c:pt>
                <c:pt idx="4936">
                  <c:v>1.0093034825167506</c:v>
                </c:pt>
                <c:pt idx="4937">
                  <c:v>1.0296637160056257</c:v>
                </c:pt>
                <c:pt idx="4938">
                  <c:v>1.0495212615044389</c:v>
                </c:pt>
                <c:pt idx="4939">
                  <c:v>1.0688640638991909</c:v>
                </c:pt>
                <c:pt idx="4940">
                  <c:v>1.0876803212164354</c:v>
                </c:pt>
                <c:pt idx="4941">
                  <c:v>1.1059584917629268</c:v>
                </c:pt>
                <c:pt idx="4942">
                  <c:v>1.1236873011362227</c:v>
                </c:pt>
                <c:pt idx="4943">
                  <c:v>1.1408557491018798</c:v>
                </c:pt>
                <c:pt idx="4944">
                  <c:v>1.1574531163329862</c:v>
                </c:pt>
                <c:pt idx="4945">
                  <c:v>1.1734689710081263</c:v>
                </c:pt>
                <c:pt idx="4946">
                  <c:v>1.1888931752637213</c:v>
                </c:pt>
                <c:pt idx="4947">
                  <c:v>1.203715891496608</c:v>
                </c:pt>
                <c:pt idx="4948">
                  <c:v>1.2179275885132732</c:v>
                </c:pt>
                <c:pt idx="4949">
                  <c:v>1.2315190475218125</c:v>
                </c:pt>
                <c:pt idx="4950">
                  <c:v>1.2444813679627997</c:v>
                </c:pt>
                <c:pt idx="4951">
                  <c:v>1.2568059731756771</c:v>
                </c:pt>
                <c:pt idx="4952">
                  <c:v>1.2684846158970111</c:v>
                </c:pt>
                <c:pt idx="4953">
                  <c:v>1.2795093835870457</c:v>
                </c:pt>
                <c:pt idx="4954">
                  <c:v>1.2898727035814332</c:v>
                </c:pt>
                <c:pt idx="4955">
                  <c:v>1.2995673480647523</c:v>
                </c:pt>
                <c:pt idx="4956">
                  <c:v>1.3085864388625301</c:v>
                </c:pt>
                <c:pt idx="4957">
                  <c:v>1.3169234520489215</c:v>
                </c:pt>
                <c:pt idx="4958">
                  <c:v>1.3245722223669509</c:v>
                </c:pt>
                <c:pt idx="4959">
                  <c:v>1.3315269474583284</c:v>
                </c:pt>
                <c:pt idx="4960">
                  <c:v>1.3377821919002879</c:v>
                </c:pt>
                <c:pt idx="4961">
                  <c:v>1.3433328910466589</c:v>
                </c:pt>
                <c:pt idx="4962">
                  <c:v>1.3481743546705054</c:v>
                </c:pt>
                <c:pt idx="4963">
                  <c:v>1.3523022704060712</c:v>
                </c:pt>
                <c:pt idx="4964">
                  <c:v>1.3557127069876291</c:v>
                </c:pt>
                <c:pt idx="4965">
                  <c:v>1.3584021172827423</c:v>
                </c:pt>
                <c:pt idx="4966">
                  <c:v>1.3603673411182751</c:v>
                </c:pt>
                <c:pt idx="4967">
                  <c:v>1.3616056078966663</c:v>
                </c:pt>
                <c:pt idx="4968">
                  <c:v>1.3621145390008893</c:v>
                </c:pt>
                <c:pt idx="4969">
                  <c:v>1.3618921499861936</c:v>
                </c:pt>
                <c:pt idx="4970">
                  <c:v>1.3609368525568719</c:v>
                </c:pt>
                <c:pt idx="4971">
                  <c:v>1.3592474563266819</c:v>
                </c:pt>
                <c:pt idx="4972">
                  <c:v>1.3568231703613944</c:v>
                </c:pt>
                <c:pt idx="4973">
                  <c:v>1.353663604502082</c:v>
                </c:pt>
                <c:pt idx="4974">
                  <c:v>1.3497687704681187</c:v>
                </c:pt>
                <c:pt idx="4975">
                  <c:v>1.3451390827387373</c:v>
                </c:pt>
                <c:pt idx="4976">
                  <c:v>1.3397753592121289</c:v>
                </c:pt>
                <c:pt idx="4977">
                  <c:v>1.3336788216414113</c:v>
                </c:pt>
                <c:pt idx="4978">
                  <c:v>1.326851095846691</c:v>
                </c:pt>
                <c:pt idx="4979">
                  <c:v>1.3192942117025812</c:v>
                </c:pt>
                <c:pt idx="4980">
                  <c:v>1.3110106029008675</c:v>
                </c:pt>
                <c:pt idx="4981">
                  <c:v>1.3020031064879256</c:v>
                </c:pt>
                <c:pt idx="4982">
                  <c:v>1.2922749621766418</c:v>
                </c:pt>
                <c:pt idx="4983">
                  <c:v>1.2818298114328774</c:v>
                </c:pt>
                <c:pt idx="4984">
                  <c:v>1.270671696336549</c:v>
                </c:pt>
                <c:pt idx="4985">
                  <c:v>1.2588050582172656</c:v>
                </c:pt>
                <c:pt idx="4986">
                  <c:v>1.2462347360652106</c:v>
                </c:pt>
                <c:pt idx="4987">
                  <c:v>1.232965964717446</c:v>
                </c:pt>
                <c:pt idx="4988">
                  <c:v>1.2190043728202553</c:v>
                </c:pt>
                <c:pt idx="4989">
                  <c:v>1.2043559805682966</c:v>
                </c:pt>
                <c:pt idx="4990">
                  <c:v>1.1890271972213324</c:v>
                </c:pt>
                <c:pt idx="4991">
                  <c:v>1.1730248183994663</c:v>
                </c:pt>
                <c:pt idx="4992">
                  <c:v>1.1563560231580279</c:v>
                </c:pt>
                <c:pt idx="4993">
                  <c:v>1.1390283708432696</c:v>
                </c:pt>
                <c:pt idx="4994">
                  <c:v>1.1210497977301852</c:v>
                </c:pt>
                <c:pt idx="4995">
                  <c:v>1.1024286134439563</c:v>
                </c:pt>
                <c:pt idx="4996">
                  <c:v>1.083173497166571</c:v>
                </c:pt>
                <c:pt idx="4997">
                  <c:v>1.0632934936303089</c:v>
                </c:pt>
                <c:pt idx="4998">
                  <c:v>1.042798008899958</c:v>
                </c:pt>
                <c:pt idx="4999">
                  <c:v>1.0216968059456664</c:v>
                </c:pt>
                <c:pt idx="5000">
                  <c:v>1.0000000000085343</c:v>
                </c:pt>
                <c:pt idx="5001">
                  <c:v>0.97771805376111598</c:v>
                </c:pt>
                <c:pt idx="5002">
                  <c:v>0.95486177226514746</c:v>
                </c:pt>
                <c:pt idx="5003">
                  <c:v>0.9314422977289184</c:v>
                </c:pt>
                <c:pt idx="5004">
                  <c:v>0.90747110406690701</c:v>
                </c:pt>
                <c:pt idx="5005">
                  <c:v>0.88295999126414526</c:v>
                </c:pt>
                <c:pt idx="5006">
                  <c:v>0.85792107954835539</c:v>
                </c:pt>
                <c:pt idx="5007">
                  <c:v>0.83236680337253754</c:v>
                </c:pt>
                <c:pt idx="5008">
                  <c:v>0.80630990521111723</c:v>
                </c:pt>
                <c:pt idx="5009">
                  <c:v>0.77976342917271779</c:v>
                </c:pt>
                <c:pt idx="5010">
                  <c:v>0.75274071443278645</c:v>
                </c:pt>
                <c:pt idx="5011">
                  <c:v>0.72525538848943683</c:v>
                </c:pt>
                <c:pt idx="5012">
                  <c:v>0.6973213602458872</c:v>
                </c:pt>
                <c:pt idx="5013">
                  <c:v>0.66895281292305153</c:v>
                </c:pt>
                <c:pt idx="5014">
                  <c:v>0.64016419680596237</c:v>
                </c:pt>
                <c:pt idx="5015">
                  <c:v>0.61097022182769778</c:v>
                </c:pt>
                <c:pt idx="5016">
                  <c:v>0.58138584999467313</c:v>
                </c:pt>
                <c:pt idx="5017">
                  <c:v>0.5514262876572833</c:v>
                </c:pt>
                <c:pt idx="5018">
                  <c:v>0.5211069776298356</c:v>
                </c:pt>
                <c:pt idx="5019">
                  <c:v>0.49044359116392638</c:v>
                </c:pt>
                <c:pt idx="5020">
                  <c:v>0.45945201977953182</c:v>
                </c:pt>
                <c:pt idx="5021">
                  <c:v>0.42814836695800185</c:v>
                </c:pt>
                <c:pt idx="5022">
                  <c:v>0.39654893970137312</c:v>
                </c:pt>
                <c:pt idx="5023">
                  <c:v>0.36467023996260667</c:v>
                </c:pt>
                <c:pt idx="5024">
                  <c:v>0.33252895595098508</c:v>
                </c:pt>
                <c:pt idx="5025">
                  <c:v>0.30014195331759785</c:v>
                </c:pt>
                <c:pt idx="5026">
                  <c:v>0.26752626622550746</c:v>
                </c:pt>
                <c:pt idx="5027">
                  <c:v>0.23469908830924768</c:v>
                </c:pt>
                <c:pt idx="5028">
                  <c:v>0.20167776352871913</c:v>
                </c:pt>
                <c:pt idx="5029">
                  <c:v>0.16847977692219429</c:v>
                </c:pt>
                <c:pt idx="5030">
                  <c:v>0.13512274526347823</c:v>
                </c:pt>
                <c:pt idx="5031">
                  <c:v>0.10162440762835301</c:v>
                </c:pt>
                <c:pt idx="5032">
                  <c:v>6.8002615875239036E-2</c:v>
                </c:pt>
                <c:pt idx="5033">
                  <c:v>3.427532504530062E-2</c:v>
                </c:pt>
                <c:pt idx="5034">
                  <c:v>4.6058368730295118E-4</c:v>
                </c:pt>
                <c:pt idx="5035">
                  <c:v>-3.3423475887703114E-2</c:v>
                </c:pt>
                <c:pt idx="5036">
                  <c:v>-6.7358647416470907E-2</c:v>
                </c:pt>
                <c:pt idx="5037">
                  <c:v>-0.10132666055297446</c:v>
                </c:pt>
                <c:pt idx="5038">
                  <c:v>-0.13530919079194204</c:v>
                </c:pt>
                <c:pt idx="5039">
                  <c:v>-0.1692878694409824</c:v>
                </c:pt>
                <c:pt idx="5040">
                  <c:v>-0.20324429363572538</c:v>
                </c:pt>
                <c:pt idx="5041">
                  <c:v>-0.23716003639267291</c:v>
                </c:pt>
                <c:pt idx="5042">
                  <c:v>-0.2710166566941371</c:v>
                </c:pt>
                <c:pt idx="5043">
                  <c:v>-0.30479570959953695</c:v>
                </c:pt>
                <c:pt idx="5044">
                  <c:v>-0.3384787563778115</c:v>
                </c:pt>
                <c:pt idx="5045">
                  <c:v>-0.37204737465505994</c:v>
                </c:pt>
                <c:pt idx="5046">
                  <c:v>-0.40548316857180017</c:v>
                </c:pt>
                <c:pt idx="5047">
                  <c:v>-0.4387677789443713</c:v>
                </c:pt>
                <c:pt idx="5048">
                  <c:v>-0.47188289342472806</c:v>
                </c:pt>
                <c:pt idx="5049">
                  <c:v>-0.50481025665284363</c:v>
                </c:pt>
                <c:pt idx="5050">
                  <c:v>-0.53753168039628574</c:v>
                </c:pt>
                <c:pt idx="5051">
                  <c:v>-0.57002905367118051</c:v>
                </c:pt>
                <c:pt idx="5052">
                  <c:v>-0.60228435283877269</c:v>
                </c:pt>
                <c:pt idx="5053">
                  <c:v>-0.63427965167215716</c:v>
                </c:pt>
                <c:pt idx="5054">
                  <c:v>-0.66599713138740324</c:v>
                </c:pt>
                <c:pt idx="5055">
                  <c:v>-0.69741909063329999</c:v>
                </c:pt>
                <c:pt idx="5056">
                  <c:v>-0.72852795543433546</c:v>
                </c:pt>
                <c:pt idx="5057">
                  <c:v>-0.75930628908116815</c:v>
                </c:pt>
                <c:pt idx="5058">
                  <c:v>-0.78973680196285601</c:v>
                </c:pt>
                <c:pt idx="5059">
                  <c:v>-0.81980236133561413</c:v>
                </c:pt>
                <c:pt idx="5060">
                  <c:v>-0.84948600102213767</c:v>
                </c:pt>
                <c:pt idx="5061">
                  <c:v>-0.87877093103631976</c:v>
                </c:pt>
                <c:pt idx="5062">
                  <c:v>-0.90764054712774267</c:v>
                </c:pt>
                <c:pt idx="5063">
                  <c:v>-0.93607844024034847</c:v>
                </c:pt>
                <c:pt idx="5064">
                  <c:v>-0.96406840588017695</c:v>
                </c:pt>
                <c:pt idx="5065">
                  <c:v>-0.991594453386615</c:v>
                </c:pt>
                <c:pt idx="5066">
                  <c:v>-1.0186408151017541</c:v>
                </c:pt>
                <c:pt idx="5067">
                  <c:v>-1.0451919554328144</c:v>
                </c:pt>
                <c:pt idx="5068">
                  <c:v>-1.0712325798022924</c:v>
                </c:pt>
                <c:pt idx="5069">
                  <c:v>-1.0967476434805299</c:v>
                </c:pt>
                <c:pt idx="5070">
                  <c:v>-1.1217223602958522</c:v>
                </c:pt>
                <c:pt idx="5071">
                  <c:v>-1.1461422112170923</c:v>
                </c:pt>
                <c:pt idx="5072">
                  <c:v>-1.169992952803391</c:v>
                </c:pt>
                <c:pt idx="5073">
                  <c:v>-1.1932606255165981</c:v>
                </c:pt>
                <c:pt idx="5074">
                  <c:v>-1.2159315618912996</c:v>
                </c:pt>
                <c:pt idx="5075">
                  <c:v>-1.2379923945575619</c:v>
                </c:pt>
                <c:pt idx="5076">
                  <c:v>-1.259430064111938</c:v>
                </c:pt>
                <c:pt idx="5077">
                  <c:v>-1.2802318268319783</c:v>
                </c:pt>
                <c:pt idx="5078">
                  <c:v>-1.3003852622295768</c:v>
                </c:pt>
                <c:pt idx="5079">
                  <c:v>-1.3198782804389324</c:v>
                </c:pt>
                <c:pt idx="5080">
                  <c:v>-1.3386991294346169</c:v>
                </c:pt>
                <c:pt idx="5081">
                  <c:v>-1.3568364020753378</c:v>
                </c:pt>
                <c:pt idx="5082">
                  <c:v>-1.3742790429694498</c:v>
                </c:pt>
                <c:pt idx="5083">
                  <c:v>-1.3910163551579435</c:v>
                </c:pt>
                <c:pt idx="5084">
                  <c:v>-1.4070380066108306</c:v>
                </c:pt>
                <c:pt idx="5085">
                  <c:v>-1.4223340365332142</c:v>
                </c:pt>
                <c:pt idx="5086">
                  <c:v>-1.4368948614771138</c:v>
                </c:pt>
                <c:pt idx="5087">
                  <c:v>-1.4507112812552245</c:v>
                </c:pt>
                <c:pt idx="5088">
                  <c:v>-1.4637744846532295</c:v>
                </c:pt>
                <c:pt idx="5089">
                  <c:v>-1.4760760549370415</c:v>
                </c:pt>
                <c:pt idx="5090">
                  <c:v>-1.4876079751514713</c:v>
                </c:pt>
                <c:pt idx="5091">
                  <c:v>-1.498362633207335</c:v>
                </c:pt>
                <c:pt idx="5092">
                  <c:v>-1.5083328267534788</c:v>
                </c:pt>
                <c:pt idx="5093">
                  <c:v>-1.5175117678309635</c:v>
                </c:pt>
                <c:pt idx="5094">
                  <c:v>-1.5258930873063492</c:v>
                </c:pt>
                <c:pt idx="5095">
                  <c:v>-1.5334708390811693</c:v>
                </c:pt>
                <c:pt idx="5096">
                  <c:v>-1.540239504075096</c:v>
                </c:pt>
                <c:pt idx="5097">
                  <c:v>-1.5461939939801195</c:v>
                </c:pt>
                <c:pt idx="5098">
                  <c:v>-1.5513296547831996</c:v>
                </c:pt>
                <c:pt idx="5099">
                  <c:v>-1.5556422700552552</c:v>
                </c:pt>
                <c:pt idx="5100">
                  <c:v>-1.5591280640041896</c:v>
                </c:pt>
                <c:pt idx="5101">
                  <c:v>-1.561783704289798</c:v>
                </c:pt>
                <c:pt idx="5102">
                  <c:v>-1.5636063045988378</c:v>
                </c:pt>
                <c:pt idx="5103">
                  <c:v>-1.5645934269782338</c:v>
                </c:pt>
                <c:pt idx="5104">
                  <c:v>-1.5647430839248371</c:v>
                </c:pt>
                <c:pt idx="5105">
                  <c:v>-1.5640537402302264</c:v>
                </c:pt>
                <c:pt idx="5106">
                  <c:v>-1.5625243145791092</c:v>
                </c:pt>
                <c:pt idx="5107">
                  <c:v>-1.5601541808999713</c:v>
                </c:pt>
                <c:pt idx="5108">
                  <c:v>-1.5569431694669831</c:v>
                </c:pt>
                <c:pt idx="5109">
                  <c:v>-1.5528915677520871</c:v>
                </c:pt>
                <c:pt idx="5110">
                  <c:v>-1.5480001210263377</c:v>
                </c:pt>
                <c:pt idx="5111">
                  <c:v>-1.5422700327099068</c:v>
                </c:pt>
                <c:pt idx="5112">
                  <c:v>-1.5357029644700952</c:v>
                </c:pt>
                <c:pt idx="5113">
                  <c:v>-1.528301036066853</c:v>
                </c:pt>
                <c:pt idx="5114">
                  <c:v>-1.5200668249456202</c:v>
                </c:pt>
                <c:pt idx="5115">
                  <c:v>-1.5110033655772597</c:v>
                </c:pt>
                <c:pt idx="5116">
                  <c:v>-1.5011141485450128</c:v>
                </c:pt>
                <c:pt idx="5117">
                  <c:v>-1.4904031193786969</c:v>
                </c:pt>
                <c:pt idx="5118">
                  <c:v>-1.4788746771363432</c:v>
                </c:pt>
                <c:pt idx="5119">
                  <c:v>-1.4665336727336404</c:v>
                </c:pt>
                <c:pt idx="5120">
                  <c:v>-1.4533854070218304</c:v>
                </c:pt>
                <c:pt idx="5121">
                  <c:v>-1.4394356286145986</c:v>
                </c:pt>
                <c:pt idx="5122">
                  <c:v>-1.4246905314649603</c:v>
                </c:pt>
                <c:pt idx="5123">
                  <c:v>-1.4091567521928701</c:v>
                </c:pt>
                <c:pt idx="5124">
                  <c:v>-1.3928413671648909</c:v>
                </c:pt>
                <c:pt idx="5125">
                  <c:v>-1.3757518893270302</c:v>
                </c:pt>
                <c:pt idx="5126">
                  <c:v>-1.3578962647921626</c:v>
                </c:pt>
                <c:pt idx="5127">
                  <c:v>-1.3392828691835468</c:v>
                </c:pt>
                <c:pt idx="5128">
                  <c:v>-1.3199205037361221</c:v>
                </c:pt>
                <c:pt idx="5129">
                  <c:v>-1.2998183911573615</c:v>
                </c:pt>
                <c:pt idx="5130">
                  <c:v>-1.2789861712496107</c:v>
                </c:pt>
                <c:pt idx="5131">
                  <c:v>-1.2574338962960001</c:v>
                </c:pt>
                <c:pt idx="5132">
                  <c:v>-1.2351720262121191</c:v>
                </c:pt>
                <c:pt idx="5133">
                  <c:v>-1.2122114234657928</c:v>
                </c:pt>
                <c:pt idx="5134">
                  <c:v>-1.1885633477674347</c:v>
                </c:pt>
                <c:pt idx="5135">
                  <c:v>-1.164239450533566</c:v>
                </c:pt>
                <c:pt idx="5136">
                  <c:v>-1.1392517691262525</c:v>
                </c:pt>
                <c:pt idx="5137">
                  <c:v>-1.1136127208712943</c:v>
                </c:pt>
                <c:pt idx="5138">
                  <c:v>-1.0873350968581641</c:v>
                </c:pt>
                <c:pt idx="5139">
                  <c:v>-1.060432055524827</c:v>
                </c:pt>
                <c:pt idx="5140">
                  <c:v>-1.0329171160306287</c:v>
                </c:pt>
                <c:pt idx="5141">
                  <c:v>-1.0048041514207091</c:v>
                </c:pt>
                <c:pt idx="5142">
                  <c:v>-0.97610738158524157</c:v>
                </c:pt>
                <c:pt idx="5143">
                  <c:v>-0.94684136601732716</c:v>
                </c:pt>
                <c:pt idx="5144">
                  <c:v>-0.91702099637306334</c:v>
                </c:pt>
                <c:pt idx="5145">
                  <c:v>-0.88666148883775475</c:v>
                </c:pt>
                <c:pt idx="5146">
                  <c:v>-0.85577837630211584</c:v>
                </c:pt>
                <c:pt idx="5147">
                  <c:v>-0.82438750035255448</c:v>
                </c:pt>
                <c:pt idx="5148">
                  <c:v>-0.79250500307975547</c:v>
                </c:pt>
                <c:pt idx="5149">
                  <c:v>-0.76014731870973973</c:v>
                </c:pt>
                <c:pt idx="5150">
                  <c:v>-0.72733116506181861</c:v>
                </c:pt>
                <c:pt idx="5151">
                  <c:v>-0.69407353483798939</c:v>
                </c:pt>
                <c:pt idx="5152">
                  <c:v>-0.66039168674819149</c:v>
                </c:pt>
                <c:pt idx="5153">
                  <c:v>-0.62630313647629465</c:v>
                </c:pt>
                <c:pt idx="5154">
                  <c:v>-0.59182564749142541</c:v>
                </c:pt>
                <c:pt idx="5155">
                  <c:v>-0.5569772217095561</c:v>
                </c:pt>
                <c:pt idx="5156">
                  <c:v>-0.5217760900103865</c:v>
                </c:pt>
                <c:pt idx="5157">
                  <c:v>-0.48624070261441998</c:v>
                </c:pt>
                <c:pt idx="5158">
                  <c:v>-0.45038971932542388</c:v>
                </c:pt>
                <c:pt idx="5159">
                  <c:v>-0.41424199964356162</c:v>
                </c:pt>
                <c:pt idx="5160">
                  <c:v>-0.37781659275432022</c:v>
                </c:pt>
                <c:pt idx="5161">
                  <c:v>-0.34113272739874179</c:v>
                </c:pt>
                <c:pt idx="5162">
                  <c:v>-0.30420980163028899</c:v>
                </c:pt>
                <c:pt idx="5163">
                  <c:v>-0.26706737246394613</c:v>
                </c:pt>
                <c:pt idx="5164">
                  <c:v>-0.22972514542300809</c:v>
                </c:pt>
                <c:pt idx="5165">
                  <c:v>-0.19220296398937253</c:v>
                </c:pt>
                <c:pt idx="5166">
                  <c:v>-0.1545207989628381</c:v>
                </c:pt>
                <c:pt idx="5167">
                  <c:v>-0.11669873773524997</c:v>
                </c:pt>
                <c:pt idx="5168">
                  <c:v>-7.8756973485410331E-2</c:v>
                </c:pt>
                <c:pt idx="5169">
                  <c:v>-4.0715794300418939E-2</c:v>
                </c:pt>
                <c:pt idx="5170">
                  <c:v>-2.595572229452725E-3</c:v>
                </c:pt>
                <c:pt idx="5171">
                  <c:v>3.558324772395427E-2</c:v>
                </c:pt>
                <c:pt idx="5172">
                  <c:v>7.3800158665333515E-2</c:v>
                </c:pt>
                <c:pt idx="5173">
                  <c:v>0.11203460292227263</c:v>
                </c:pt>
                <c:pt idx="5174">
                  <c:v>0.15026598320078538</c:v>
                </c:pt>
                <c:pt idx="5175">
                  <c:v>0.18847367377917346</c:v>
                </c:pt>
                <c:pt idx="5176">
                  <c:v>0.22663703173313932</c:v>
                </c:pt>
                <c:pt idx="5177">
                  <c:v>0.26473540818587388</c:v>
                </c:pt>
                <c:pt idx="5178">
                  <c:v>0.30274815957716317</c:v>
                </c:pt>
                <c:pt idx="5179">
                  <c:v>0.34065465894520314</c:v>
                </c:pt>
                <c:pt idx="5180">
                  <c:v>0.37843430721479648</c:v>
                </c:pt>
                <c:pt idx="5181">
                  <c:v>0.41606654448587965</c:v>
                </c:pt>
                <c:pt idx="5182">
                  <c:v>0.45353086131617765</c:v>
                </c:pt>
                <c:pt idx="5183">
                  <c:v>0.49080680999141252</c:v>
                </c:pt>
                <c:pt idx="5184">
                  <c:v>0.52787401577730864</c:v>
                </c:pt>
                <c:pt idx="5185">
                  <c:v>0.56471218814669144</c:v>
                </c:pt>
                <c:pt idx="5186">
                  <c:v>0.60130113197579449</c:v>
                </c:pt>
                <c:pt idx="5187">
                  <c:v>0.63762075870341672</c:v>
                </c:pt>
                <c:pt idx="5188">
                  <c:v>0.67365109744659202</c:v>
                </c:pt>
                <c:pt idx="5189">
                  <c:v>0.709372306066824</c:v>
                </c:pt>
                <c:pt idx="5190">
                  <c:v>0.74476468218058967</c:v>
                </c:pt>
                <c:pt idx="5191">
                  <c:v>0.77980867410782884</c:v>
                </c:pt>
                <c:pt idx="5192">
                  <c:v>0.8144848917525479</c:v>
                </c:pt>
                <c:pt idx="5193">
                  <c:v>0.8487741174093163</c:v>
                </c:pt>
                <c:pt idx="5194">
                  <c:v>0.88265731648946422</c:v>
                </c:pt>
                <c:pt idx="5195">
                  <c:v>0.91611564816121249</c:v>
                </c:pt>
                <c:pt idx="5196">
                  <c:v>0.94913047589762056</c:v>
                </c:pt>
                <c:pt idx="5197">
                  <c:v>0.98168337792628468</c:v>
                </c:pt>
                <c:pt idx="5198">
                  <c:v>1.0137561575751453</c:v>
                </c:pt>
                <c:pt idx="5199">
                  <c:v>1.0453308535084394</c:v>
                </c:pt>
                <c:pt idx="5200">
                  <c:v>1.0763897498468491</c:v>
                </c:pt>
                <c:pt idx="5201">
                  <c:v>1.1069153861664403</c:v>
                </c:pt>
                <c:pt idx="5202">
                  <c:v>1.1368905673704952</c:v>
                </c:pt>
                <c:pt idx="5203">
                  <c:v>1.1662983734285748</c:v>
                </c:pt>
                <c:pt idx="5204">
                  <c:v>1.1951221689774929</c:v>
                </c:pt>
                <c:pt idx="5205">
                  <c:v>1.2233456127786058</c:v>
                </c:pt>
                <c:pt idx="5206">
                  <c:v>1.2509526670258926</c:v>
                </c:pt>
                <c:pt idx="5207">
                  <c:v>1.2779276064997562</c:v>
                </c:pt>
                <c:pt idx="5208">
                  <c:v>1.3042550275611673</c:v>
                </c:pt>
                <c:pt idx="5209">
                  <c:v>1.329919856980875</c:v>
                </c:pt>
                <c:pt idx="5210">
                  <c:v>1.3549073605988458</c:v>
                </c:pt>
                <c:pt idx="5211">
                  <c:v>1.3792031518088217</c:v>
                </c:pt>
                <c:pt idx="5212">
                  <c:v>1.4027931998629639</c:v>
                </c:pt>
                <c:pt idx="5213">
                  <c:v>1.4256638379921138</c:v>
                </c:pt>
                <c:pt idx="5214">
                  <c:v>1.447801771336561</c:v>
                </c:pt>
                <c:pt idx="5215">
                  <c:v>1.4691940846830449</c:v>
                </c:pt>
                <c:pt idx="5216">
                  <c:v>1.4898282500033446</c:v>
                </c:pt>
                <c:pt idx="5217">
                  <c:v>1.5096921337899469</c:v>
                </c:pt>
                <c:pt idx="5218">
                  <c:v>1.5287740041847226</c:v>
                </c:pt>
                <c:pt idx="5219">
                  <c:v>1.5470625378963112</c:v>
                </c:pt>
                <c:pt idx="5220">
                  <c:v>1.5645468269020384</c:v>
                </c:pt>
                <c:pt idx="5221">
                  <c:v>1.5812163849306105</c:v>
                </c:pt>
                <c:pt idx="5222">
                  <c:v>1.5970611537216568</c:v>
                </c:pt>
                <c:pt idx="5223">
                  <c:v>1.6120715090582725</c:v>
                </c:pt>
                <c:pt idx="5224">
                  <c:v>1.6262382665691877</c:v>
                </c:pt>
                <c:pt idx="5225">
                  <c:v>1.639552687296963</c:v>
                </c:pt>
                <c:pt idx="5226">
                  <c:v>1.6520064830287757</c:v>
                </c:pt>
                <c:pt idx="5227">
                  <c:v>1.6635918213867615</c:v>
                </c:pt>
                <c:pt idx="5228">
                  <c:v>1.6743013306747208</c:v>
                </c:pt>
                <c:pt idx="5229">
                  <c:v>1.6841281044781322</c:v>
                </c:pt>
                <c:pt idx="5230">
                  <c:v>1.69306570601483</c:v>
                </c:pt>
                <c:pt idx="5231">
                  <c:v>1.7011081722335564</c:v>
                </c:pt>
                <c:pt idx="5232">
                  <c:v>1.7082500176577409</c:v>
                </c:pt>
                <c:pt idx="5233">
                  <c:v>1.7144862379722681</c:v>
                </c:pt>
                <c:pt idx="5234">
                  <c:v>1.7198123133508505</c:v>
                </c:pt>
                <c:pt idx="5235">
                  <c:v>1.7242242115218038</c:v>
                </c:pt>
                <c:pt idx="5236">
                  <c:v>1.7277183905703768</c:v>
                </c:pt>
                <c:pt idx="5237">
                  <c:v>1.7302918014756989</c:v>
                </c:pt>
                <c:pt idx="5238">
                  <c:v>1.7319418903805772</c:v>
                </c:pt>
                <c:pt idx="5239">
                  <c:v>1.7326666005927043</c:v>
                </c:pt>
                <c:pt idx="5240">
                  <c:v>1.7324643743158361</c:v>
                </c:pt>
                <c:pt idx="5241">
                  <c:v>1.7313341541095024</c:v>
                </c:pt>
                <c:pt idx="5242">
                  <c:v>1.7292753840764021</c:v>
                </c:pt>
                <c:pt idx="5243">
                  <c:v>1.7262880107763325</c:v>
                </c:pt>
                <c:pt idx="5244">
                  <c:v>1.7223724838658308</c:v>
                </c:pt>
                <c:pt idx="5245">
                  <c:v>1.7175297564629894</c:v>
                </c:pt>
                <c:pt idx="5246">
                  <c:v>1.7117612852367623</c:v>
                </c:pt>
                <c:pt idx="5247">
                  <c:v>1.7050690302205336</c:v>
                </c:pt>
                <c:pt idx="5248">
                  <c:v>1.6974554543496785</c:v>
                </c:pt>
                <c:pt idx="5249">
                  <c:v>1.6889235227230168</c:v>
                </c:pt>
                <c:pt idx="5250">
                  <c:v>1.6794767015883385</c:v>
                </c:pt>
                <c:pt idx="5251">
                  <c:v>1.6691189570521923</c:v>
                </c:pt>
                <c:pt idx="5252">
                  <c:v>1.657854753514318</c:v>
                </c:pt>
                <c:pt idx="5253">
                  <c:v>1.6456890518273295</c:v>
                </c:pt>
                <c:pt idx="5254">
                  <c:v>1.6326273071823201</c:v>
                </c:pt>
                <c:pt idx="5255">
                  <c:v>1.618675466721224</c:v>
                </c:pt>
                <c:pt idx="5256">
                  <c:v>1.6038399668769929</c:v>
                </c:pt>
                <c:pt idx="5257">
                  <c:v>1.5881277304427144</c:v>
                </c:pt>
                <c:pt idx="5258">
                  <c:v>1.571546163370978</c:v>
                </c:pt>
                <c:pt idx="5259">
                  <c:v>1.554103151304965</c:v>
                </c:pt>
                <c:pt idx="5260">
                  <c:v>1.5358070558429251</c:v>
                </c:pt>
                <c:pt idx="5261">
                  <c:v>1.5166667105376259</c:v>
                </c:pt>
                <c:pt idx="5262">
                  <c:v>1.4966914166329284</c:v>
                </c:pt>
                <c:pt idx="5263">
                  <c:v>1.4758909385393584</c:v>
                </c:pt>
                <c:pt idx="5264">
                  <c:v>1.4542754990509603</c:v>
                </c:pt>
                <c:pt idx="5265">
                  <c:v>1.4318557743057581</c:v>
                </c:pt>
                <c:pt idx="5266">
                  <c:v>1.408642888492317</c:v>
                </c:pt>
                <c:pt idx="5267">
                  <c:v>1.3846484083050625</c:v>
                </c:pt>
                <c:pt idx="5268">
                  <c:v>1.3598843371511069</c:v>
                </c:pt>
                <c:pt idx="5269">
                  <c:v>1.3343631091115065</c:v>
                </c:pt>
                <c:pt idx="5270">
                  <c:v>1.3080975826600405</c:v>
                </c:pt>
                <c:pt idx="5271">
                  <c:v>1.2811010341426574</c:v>
                </c:pt>
                <c:pt idx="5272">
                  <c:v>1.2533871510209347</c:v>
                </c:pt>
                <c:pt idx="5273">
                  <c:v>1.2249700248830582</c:v>
                </c:pt>
                <c:pt idx="5274">
                  <c:v>1.1958641442258489</c:v>
                </c:pt>
                <c:pt idx="5275">
                  <c:v>1.166084387011592</c:v>
                </c:pt>
                <c:pt idx="5276">
                  <c:v>1.1356460130035766</c:v>
                </c:pt>
                <c:pt idx="5277">
                  <c:v>1.1045646558842048</c:v>
                </c:pt>
                <c:pt idx="5278">
                  <c:v>1.0728563151599124</c:v>
                </c:pt>
                <c:pt idx="5279">
                  <c:v>1.040537347857085</c:v>
                </c:pt>
                <c:pt idx="5280">
                  <c:v>1.0076244600131519</c:v>
                </c:pt>
                <c:pt idx="5281">
                  <c:v>0.97413469796766716</c:v>
                </c:pt>
                <c:pt idx="5282">
                  <c:v>0.94008543945763579</c:v>
                </c:pt>
                <c:pt idx="5283">
                  <c:v>0.90549438452190922</c:v>
                </c:pt>
                <c:pt idx="5284">
                  <c:v>0.87037954621951419</c:v>
                </c:pt>
                <c:pt idx="5285">
                  <c:v>0.83475924116669409</c:v>
                </c:pt>
                <c:pt idx="5286">
                  <c:v>0.79865207989773945</c:v>
                </c:pt>
                <c:pt idx="5287">
                  <c:v>0.76207695705480227</c:v>
                </c:pt>
                <c:pt idx="5288">
                  <c:v>0.72505304141177096</c:v>
                </c:pt>
                <c:pt idx="5289">
                  <c:v>0.68759976573758463</c:v>
                </c:pt>
                <c:pt idx="5290">
                  <c:v>0.64973681650448267</c:v>
                </c:pt>
                <c:pt idx="5291">
                  <c:v>0.61148412344653114</c:v>
                </c:pt>
                <c:pt idx="5292">
                  <c:v>0.57286184897409786</c:v>
                </c:pt>
                <c:pt idx="5293">
                  <c:v>0.53389037744998125</c:v>
                </c:pt>
                <c:pt idx="5294">
                  <c:v>0.49459030433291595</c:v>
                </c:pt>
                <c:pt idx="5295">
                  <c:v>0.45498242519423382</c:v>
                </c:pt>
                <c:pt idx="5296">
                  <c:v>0.41508772461368121</c:v>
                </c:pt>
                <c:pt idx="5297">
                  <c:v>0.37492736496032908</c:v>
                </c:pt>
                <c:pt idx="5298">
                  <c:v>0.33452267506464128</c:v>
                </c:pt>
                <c:pt idx="5299">
                  <c:v>0.29389513878777151</c:v>
                </c:pt>
                <c:pt idx="5300">
                  <c:v>0.25306638349439925</c:v>
                </c:pt>
                <c:pt idx="5301">
                  <c:v>0.21205816843516945</c:v>
                </c:pt>
                <c:pt idx="5302">
                  <c:v>0.1708923730451648</c:v>
                </c:pt>
                <c:pt idx="5303">
                  <c:v>0.12959098516470519</c:v>
                </c:pt>
                <c:pt idx="5304">
                  <c:v>8.8176089188906348E-2</c:v>
                </c:pt>
                <c:pt idx="5305">
                  <c:v>4.6669854152291745E-2</c:v>
                </c:pt>
                <c:pt idx="5306">
                  <c:v>5.0945217553146627E-3</c:v>
                </c:pt>
                <c:pt idx="5307">
                  <c:v>-3.6527605661181184E-2</c:v>
                </c:pt>
                <c:pt idx="5308">
                  <c:v>-7.8174177186633609E-2</c:v>
                </c:pt>
                <c:pt idx="5309">
                  <c:v>-0.11982280545012519</c:v>
                </c:pt>
                <c:pt idx="5310">
                  <c:v>-0.16145107876176873</c:v>
                </c:pt>
                <c:pt idx="5311">
                  <c:v>-0.20303657327963515</c:v>
                </c:pt>
                <c:pt idx="5312">
                  <c:v>-0.24455686519516157</c:v>
                </c:pt>
                <c:pt idx="5313">
                  <c:v>-0.2859895429308954</c:v>
                </c:pt>
                <c:pt idx="5314">
                  <c:v>-0.32731221934348298</c:v>
                </c:pt>
                <c:pt idx="5315">
                  <c:v>-0.36850254392536486</c:v>
                </c:pt>
                <c:pt idx="5316">
                  <c:v>-0.40953821499841542</c:v>
                </c:pt>
                <c:pt idx="5317">
                  <c:v>-0.45039699189298676</c:v>
                </c:pt>
                <c:pt idx="5318">
                  <c:v>-0.49105670710524829</c:v>
                </c:pt>
                <c:pt idx="5319">
                  <c:v>-0.5314952784266076</c:v>
                </c:pt>
                <c:pt idx="5320">
                  <c:v>-0.57169072103827423</c:v>
                </c:pt>
                <c:pt idx="5321">
                  <c:v>-0.61162115956420626</c:v>
                </c:pt>
                <c:pt idx="5322">
                  <c:v>-0.65126484007608543</c:v>
                </c:pt>
                <c:pt idx="5323">
                  <c:v>-0.69060014204319176</c:v>
                </c:pt>
                <c:pt idx="5324">
                  <c:v>-0.72960559022113902</c:v>
                </c:pt>
                <c:pt idx="5325">
                  <c:v>-0.7682598664724567</c:v>
                </c:pt>
                <c:pt idx="5326">
                  <c:v>-0.80654182151263443</c:v>
                </c:pt>
                <c:pt idx="5327">
                  <c:v>-0.84443048657505027</c:v>
                </c:pt>
                <c:pt idx="5328">
                  <c:v>-0.88190508498847076</c:v>
                </c:pt>
                <c:pt idx="5329">
                  <c:v>-0.91894504366025653</c:v>
                </c:pt>
                <c:pt idx="5330">
                  <c:v>-0.95553000445945124</c:v>
                </c:pt>
                <c:pt idx="5331">
                  <c:v>-0.99163983549297907</c:v>
                </c:pt>
                <c:pt idx="5332">
                  <c:v>-1.0272546422688345</c:v>
                </c:pt>
                <c:pt idx="5333">
                  <c:v>-1.0623547787399732</c:v>
                </c:pt>
                <c:pt idx="5334">
                  <c:v>-1.0969208582228978</c:v>
                </c:pt>
                <c:pt idx="5335">
                  <c:v>-1.1309337641844084</c:v>
                </c:pt>
                <c:pt idx="5336">
                  <c:v>-1.1643746608910392</c:v>
                </c:pt>
                <c:pt idx="5337">
                  <c:v>-1.1972250039147891</c:v>
                </c:pt>
                <c:pt idx="5338">
                  <c:v>-1.2294665504893842</c:v>
                </c:pt>
                <c:pt idx="5339">
                  <c:v>-1.2610813697112904</c:v>
                </c:pt>
                <c:pt idx="5340">
                  <c:v>-1.2920518525797664</c:v>
                </c:pt>
                <c:pt idx="5341">
                  <c:v>-1.32236072187</c:v>
                </c:pt>
                <c:pt idx="5342">
                  <c:v>-1.3519910418342518</c:v>
                </c:pt>
                <c:pt idx="5343">
                  <c:v>-1.3809262277251353</c:v>
                </c:pt>
                <c:pt idx="5344">
                  <c:v>-1.4091500551358047</c:v>
                </c:pt>
                <c:pt idx="5345">
                  <c:v>-1.4366466691517132</c:v>
                </c:pt>
                <c:pt idx="5346">
                  <c:v>-1.4634005933089005</c:v>
                </c:pt>
                <c:pt idx="5347">
                  <c:v>-1.4893967383533446</c:v>
                </c:pt>
                <c:pt idx="5348">
                  <c:v>-1.5146204107969017</c:v>
                </c:pt>
                <c:pt idx="5349">
                  <c:v>-1.5390573212645779</c:v>
                </c:pt>
                <c:pt idx="5350">
                  <c:v>-1.5626935926285266</c:v>
                </c:pt>
                <c:pt idx="5351">
                  <c:v>-1.5855157679240666</c:v>
                </c:pt>
                <c:pt idx="5352">
                  <c:v>-1.6075108180433317</c:v>
                </c:pt>
                <c:pt idx="5353">
                  <c:v>-1.62866614920179</c:v>
                </c:pt>
                <c:pt idx="5354">
                  <c:v>-1.6489696101737987</c:v>
                </c:pt>
                <c:pt idx="5355">
                  <c:v>-1.6684094992926835</c:v>
                </c:pt>
                <c:pt idx="5356">
                  <c:v>-1.6869745712114117</c:v>
                </c:pt>
                <c:pt idx="5357">
                  <c:v>-1.7046540434200537</c:v>
                </c:pt>
                <c:pt idx="5358">
                  <c:v>-1.7214376025159301</c:v>
                </c:pt>
                <c:pt idx="5359">
                  <c:v>-1.7373154102232182</c:v>
                </c:pt>
                <c:pt idx="5360">
                  <c:v>-1.7522781091581834</c:v>
                </c:pt>
                <c:pt idx="5361">
                  <c:v>-1.7663168283367869</c:v>
                </c:pt>
                <c:pt idx="5362">
                  <c:v>-1.7794231884213931</c:v>
                </c:pt>
                <c:pt idx="5363">
                  <c:v>-1.7915893067035857</c:v>
                </c:pt>
                <c:pt idx="5364">
                  <c:v>-1.8028078018198677</c:v>
                </c:pt>
                <c:pt idx="5365">
                  <c:v>-1.8130717981977993</c:v>
                </c:pt>
                <c:pt idx="5366">
                  <c:v>-1.8223749302296377</c:v>
                </c:pt>
                <c:pt idx="5367">
                  <c:v>-1.8307113461710733</c:v>
                </c:pt>
                <c:pt idx="5368">
                  <c:v>-1.8380757117626627</c:v>
                </c:pt>
                <c:pt idx="5369">
                  <c:v>-1.8444632135718331</c:v>
                </c:pt>
                <c:pt idx="5370">
                  <c:v>-1.8498695620531773</c:v>
                </c:pt>
                <c:pt idx="5371">
                  <c:v>-1.8542909943254215</c:v>
                </c:pt>
                <c:pt idx="5372">
                  <c:v>-1.8577242766630924</c:v>
                </c:pt>
                <c:pt idx="5373">
                  <c:v>-1.8601667067013752</c:v>
                </c:pt>
                <c:pt idx="5374">
                  <c:v>-1.8616161153526931</c:v>
                </c:pt>
                <c:pt idx="5375">
                  <c:v>-1.8620708684337919</c:v>
                </c:pt>
                <c:pt idx="5376">
                  <c:v>-1.86152986800204</c:v>
                </c:pt>
                <c:pt idx="5377">
                  <c:v>-1.859992553400192</c:v>
                </c:pt>
                <c:pt idx="5378">
                  <c:v>-1.8574589020086789</c:v>
                </c:pt>
                <c:pt idx="5379">
                  <c:v>-1.8539294297047588</c:v>
                </c:pt>
                <c:pt idx="5380">
                  <c:v>-1.8494051910281448</c:v>
                </c:pt>
                <c:pt idx="5381">
                  <c:v>-1.8438877790527339</c:v>
                </c:pt>
                <c:pt idx="5382">
                  <c:v>-1.8373793249642174</c:v>
                </c:pt>
                <c:pt idx="5383">
                  <c:v>-1.829882497343698</c:v>
                </c:pt>
                <c:pt idx="5384">
                  <c:v>-1.8214005011573744</c:v>
                </c:pt>
                <c:pt idx="5385">
                  <c:v>-1.8119370764526579</c:v>
                </c:pt>
                <c:pt idx="5386">
                  <c:v>-1.801496496761217</c:v>
                </c:pt>
                <c:pt idx="5387">
                  <c:v>-1.7900835672095536</c:v>
                </c:pt>
                <c:pt idx="5388">
                  <c:v>-1.7777036223379836</c:v>
                </c:pt>
                <c:pt idx="5389">
                  <c:v>-1.7643625236289426</c:v>
                </c:pt>
                <c:pt idx="5390">
                  <c:v>-1.7500666567457746</c:v>
                </c:pt>
                <c:pt idx="5391">
                  <c:v>-1.734822928483283</c:v>
                </c:pt>
                <c:pt idx="5392">
                  <c:v>-1.7186387634315037</c:v>
                </c:pt>
                <c:pt idx="5393">
                  <c:v>-1.7015221003543135</c:v>
                </c:pt>
                <c:pt idx="5394">
                  <c:v>-1.6834813882846307</c:v>
                </c:pt>
                <c:pt idx="5395">
                  <c:v>-1.6645255823381508</c:v>
                </c:pt>
                <c:pt idx="5396">
                  <c:v>-1.6446641392476757</c:v>
                </c:pt>
                <c:pt idx="5397">
                  <c:v>-1.6239070126203543</c:v>
                </c:pt>
                <c:pt idx="5398">
                  <c:v>-1.6022646479200318</c:v>
                </c:pt>
                <c:pt idx="5399">
                  <c:v>-1.5797479771775413</c:v>
                </c:pt>
                <c:pt idx="5400">
                  <c:v>-1.5563684134313811</c:v>
                </c:pt>
                <c:pt idx="5401">
                  <c:v>-1.5321378449017571</c:v>
                </c:pt>
                <c:pt idx="5402">
                  <c:v>-1.5070686289009543</c:v>
                </c:pt>
                <c:pt idx="5403">
                  <c:v>-1.4811735854831865</c:v>
                </c:pt>
                <c:pt idx="5404">
                  <c:v>-1.4544659908371704</c:v>
                </c:pt>
                <c:pt idx="5405">
                  <c:v>-1.4269595704249836</c:v>
                </c:pt>
                <c:pt idx="5406">
                  <c:v>-1.3986684918706076</c:v>
                </c:pt>
                <c:pt idx="5407">
                  <c:v>-1.3696073576020085</c:v>
                </c:pt>
                <c:pt idx="5408">
                  <c:v>-1.3397911972505503</c:v>
                </c:pt>
                <c:pt idx="5409">
                  <c:v>-1.3092354598117595</c:v>
                </c:pt>
                <c:pt idx="5410">
                  <c:v>-1.2779560055714851</c:v>
                </c:pt>
                <c:pt idx="5411">
                  <c:v>-1.2459690978019051</c:v>
                </c:pt>
                <c:pt idx="5412">
                  <c:v>-1.2132913942315109</c:v>
                </c:pt>
                <c:pt idx="5413">
                  <c:v>-1.1799399382937743</c:v>
                </c:pt>
                <c:pt idx="5414">
                  <c:v>-1.1459321501590767</c:v>
                </c:pt>
                <c:pt idx="5415">
                  <c:v>-1.111285817554579</c:v>
                </c:pt>
                <c:pt idx="5416">
                  <c:v>-1.0760190863771362</c:v>
                </c:pt>
                <c:pt idx="5417">
                  <c:v>-1.0401504511040267</c:v>
                </c:pt>
                <c:pt idx="5418">
                  <c:v>-1.0036987450066361</c:v>
                </c:pt>
                <c:pt idx="5419">
                  <c:v>-0.96668313017250218</c:v>
                </c:pt>
                <c:pt idx="5420">
                  <c:v>-0.92912308734088511</c:v>
                </c:pt>
                <c:pt idx="5421">
                  <c:v>-0.89103840555727332</c:v>
                </c:pt>
                <c:pt idx="5422">
                  <c:v>-0.85244917165263501</c:v>
                </c:pt>
                <c:pt idx="5423">
                  <c:v>-0.81337575955268837</c:v>
                </c:pt>
                <c:pt idx="5424">
                  <c:v>-0.7738388194232082</c:v>
                </c:pt>
                <c:pt idx="5425">
                  <c:v>-0.73385926665709611</c:v>
                </c:pt>
                <c:pt idx="5426">
                  <c:v>-0.69345827070917954</c:v>
                </c:pt>
                <c:pt idx="5427">
                  <c:v>-0.65265724378462353</c:v>
                </c:pt>
                <c:pt idx="5428">
                  <c:v>-0.61147782938737916</c:v>
                </c:pt>
                <c:pt idx="5429">
                  <c:v>-0.56994189073441648</c:v>
                </c:pt>
                <c:pt idx="5430">
                  <c:v>-0.52807149904232287</c:v>
                </c:pt>
                <c:pt idx="5431">
                  <c:v>-0.48588892169246795</c:v>
                </c:pt>
                <c:pt idx="5432">
                  <c:v>-0.44341661028118751</c:v>
                </c:pt>
                <c:pt idx="5433">
                  <c:v>-0.40067718856130613</c:v>
                </c:pt>
                <c:pt idx="5434">
                  <c:v>-0.35769344028189981</c:v>
                </c:pt>
                <c:pt idx="5435">
                  <c:v>-0.31448829693240765</c:v>
                </c:pt>
                <c:pt idx="5436">
                  <c:v>-0.27108482539809198</c:v>
                </c:pt>
                <c:pt idx="5437">
                  <c:v>-0.22750621553349068</c:v>
                </c:pt>
                <c:pt idx="5438">
                  <c:v>-0.18377576766045456</c:v>
                </c:pt>
                <c:pt idx="5439">
                  <c:v>-0.13991687999769389</c:v>
                </c:pt>
                <c:pt idx="5440">
                  <c:v>-9.5953036028854993E-2</c:v>
                </c:pt>
                <c:pt idx="5441">
                  <c:v>-5.1907791815569482E-2</c:v>
                </c:pt>
                <c:pt idx="5442">
                  <c:v>-7.8047632627672447E-3</c:v>
                </c:pt>
                <c:pt idx="5443">
                  <c:v>3.6332386656960203E-2</c:v>
                </c:pt>
                <c:pt idx="5444">
                  <c:v>8.0479960712919685E-2</c:v>
                </c:pt>
                <c:pt idx="5445">
                  <c:v>0.12461424025297149</c:v>
                </c:pt>
                <c:pt idx="5446">
                  <c:v>0.16871149805985411</c:v>
                </c:pt>
                <c:pt idx="5447">
                  <c:v>0.21274801122069853</c:v>
                </c:pt>
                <c:pt idx="5448">
                  <c:v>0.25670007400228195</c:v>
                </c:pt>
                <c:pt idx="5449">
                  <c:v>0.30054401072510833</c:v>
                </c:pt>
                <c:pt idx="5450">
                  <c:v>0.34425618862940788</c:v>
                </c:pt>
                <c:pt idx="5451">
                  <c:v>0.38781303072558138</c:v>
                </c:pt>
                <c:pt idx="5452">
                  <c:v>0.43119102862260622</c:v>
                </c:pt>
                <c:pt idx="5453">
                  <c:v>0.47436675532694311</c:v>
                </c:pt>
                <c:pt idx="5454">
                  <c:v>0.51731687800508708</c:v>
                </c:pt>
                <c:pt idx="5455">
                  <c:v>0.56001817070269377</c:v>
                </c:pt>
                <c:pt idx="5456">
                  <c:v>0.6024475270134737</c:v>
                </c:pt>
                <c:pt idx="5457">
                  <c:v>0.64458197269038986</c:v>
                </c:pt>
                <c:pt idx="5458">
                  <c:v>0.6863986781929643</c:v>
                </c:pt>
                <c:pt idx="5459">
                  <c:v>0.72787497116312183</c:v>
                </c:pt>
                <c:pt idx="5460">
                  <c:v>0.76898834882304667</c:v>
                </c:pt>
                <c:pt idx="5461">
                  <c:v>0.80971649028808956</c:v>
                </c:pt>
                <c:pt idx="5462">
                  <c:v>0.85003726878811359</c:v>
                </c:pt>
                <c:pt idx="5463">
                  <c:v>0.88992876379011254</c:v>
                </c:pt>
                <c:pt idx="5464">
                  <c:v>0.92936927301596961</c:v>
                </c:pt>
                <c:pt idx="5465">
                  <c:v>0.96833732434829323</c:v>
                </c:pt>
                <c:pt idx="5466">
                  <c:v>1.0068116876179158</c:v>
                </c:pt>
                <c:pt idx="5467">
                  <c:v>1.044771386266478</c:v>
                </c:pt>
                <c:pt idx="5468">
                  <c:v>1.0821957088778067</c:v>
                </c:pt>
                <c:pt idx="5469">
                  <c:v>1.1190642205712866</c:v>
                </c:pt>
                <c:pt idx="5470">
                  <c:v>1.1553567742514601</c:v>
                </c:pt>
                <c:pt idx="5471">
                  <c:v>1.1910535217071985</c:v>
                </c:pt>
                <c:pt idx="5472">
                  <c:v>1.2261349245544564</c:v>
                </c:pt>
                <c:pt idx="5473">
                  <c:v>1.2605817650164681</c:v>
                </c:pt>
                <c:pt idx="5474">
                  <c:v>1.2943751565355566</c:v>
                </c:pt>
                <c:pt idx="5475">
                  <c:v>1.3274965542102675</c:v>
                </c:pt>
                <c:pt idx="5476">
                  <c:v>1.3599277650524897</c:v>
                </c:pt>
                <c:pt idx="5477">
                  <c:v>1.3916509580585781</c:v>
                </c:pt>
                <c:pt idx="5478">
                  <c:v>1.4226486740888344</c:v>
                </c:pt>
                <c:pt idx="5479">
                  <c:v>1.4529038355500741</c:v>
                </c:pt>
                <c:pt idx="5480">
                  <c:v>1.4823997558754605</c:v>
                </c:pt>
                <c:pt idx="5481">
                  <c:v>1.5111201487967967</c:v>
                </c:pt>
                <c:pt idx="5482">
                  <c:v>1.5390491374037274</c:v>
                </c:pt>
                <c:pt idx="5483">
                  <c:v>1.5661712629849216</c:v>
                </c:pt>
                <c:pt idx="5484">
                  <c:v>1.5924714936462321</c:v>
                </c:pt>
                <c:pt idx="5485">
                  <c:v>1.6179352327011294</c:v>
                </c:pt>
                <c:pt idx="5486">
                  <c:v>1.6425483268283672</c:v>
                </c:pt>
                <c:pt idx="5487">
                  <c:v>1.666297073992729</c:v>
                </c:pt>
                <c:pt idx="5488">
                  <c:v>1.6891682311240683</c:v>
                </c:pt>
                <c:pt idx="5489">
                  <c:v>1.7111490215504421</c:v>
                </c:pt>
                <c:pt idx="5490">
                  <c:v>1.7322271421811031</c:v>
                </c:pt>
                <c:pt idx="5491">
                  <c:v>1.7523907704353987</c:v>
                </c:pt>
                <c:pt idx="5492">
                  <c:v>1.771628570913375</c:v>
                </c:pt>
                <c:pt idx="5493">
                  <c:v>1.7899297018046751</c:v>
                </c:pt>
                <c:pt idx="5494">
                  <c:v>1.8072838210318101</c:v>
                </c:pt>
                <c:pt idx="5495">
                  <c:v>1.8236810921244162</c:v>
                </c:pt>
                <c:pt idx="5496">
                  <c:v>1.839112189821106</c:v>
                </c:pt>
                <c:pt idx="5497">
                  <c:v>1.8535683053958287</c:v>
                </c:pt>
                <c:pt idx="5498">
                  <c:v>1.8670411517054126</c:v>
                </c:pt>
                <c:pt idx="5499">
                  <c:v>1.8795229679557335</c:v>
                </c:pt>
                <c:pt idx="5500">
                  <c:v>1.8910065241835103</c:v>
                </c:pt>
                <c:pt idx="5501">
                  <c:v>1.9014851254512306</c:v>
                </c:pt>
                <c:pt idx="5502">
                  <c:v>1.9109526157527439</c:v>
                </c:pt>
                <c:pt idx="5503">
                  <c:v>1.9194033816273086</c:v>
                </c:pt>
                <c:pt idx="5504">
                  <c:v>1.9268323554798013</c:v>
                </c:pt>
                <c:pt idx="5505">
                  <c:v>1.9332350186053593</c:v>
                </c:pt>
                <c:pt idx="5506">
                  <c:v>1.9386074039164851</c:v>
                </c:pt>
                <c:pt idx="5507">
                  <c:v>1.9429460983710356</c:v>
                </c:pt>
                <c:pt idx="5508">
                  <c:v>1.9462482450996652</c:v>
                </c:pt>
                <c:pt idx="5509">
                  <c:v>1.948511545231284</c:v>
                </c:pt>
                <c:pt idx="5510">
                  <c:v>1.9497342594155671</c:v>
                </c:pt>
                <c:pt idx="5511">
                  <c:v>1.9499152090413989</c:v>
                </c:pt>
                <c:pt idx="5512">
                  <c:v>1.9490537771505034</c:v>
                </c:pt>
                <c:pt idx="5513">
                  <c:v>1.9471499090455988</c:v>
                </c:pt>
                <c:pt idx="5514">
                  <c:v>1.9442041125926306</c:v>
                </c:pt>
                <c:pt idx="5515">
                  <c:v>1.940217458216702</c:v>
                </c:pt>
                <c:pt idx="5516">
                  <c:v>1.9351915785916822</c:v>
                </c:pt>
                <c:pt idx="5517">
                  <c:v>1.9291286680233828</c:v>
                </c:pt>
                <c:pt idx="5518">
                  <c:v>1.9220314815266182</c:v>
                </c:pt>
                <c:pt idx="5519">
                  <c:v>1.9139033335964448</c:v>
                </c:pt>
                <c:pt idx="5520">
                  <c:v>1.9047480966741377</c:v>
                </c:pt>
                <c:pt idx="5521">
                  <c:v>1.8945701993085988</c:v>
                </c:pt>
                <c:pt idx="5522">
                  <c:v>1.8833746240140765</c:v>
                </c:pt>
                <c:pt idx="5523">
                  <c:v>1.8711669048252197</c:v>
                </c:pt>
                <c:pt idx="5524">
                  <c:v>1.8579531245506793</c:v>
                </c:pt>
                <c:pt idx="5525">
                  <c:v>1.8437399117266242</c:v>
                </c:pt>
                <c:pt idx="5526">
                  <c:v>1.8285344372716881</c:v>
                </c:pt>
                <c:pt idx="5527">
                  <c:v>1.8123444108450979</c:v>
                </c:pt>
                <c:pt idx="5528">
                  <c:v>1.7951780769097767</c:v>
                </c:pt>
                <c:pt idx="5529">
                  <c:v>1.7770442105025031</c:v>
                </c:pt>
                <c:pt idx="5530">
                  <c:v>1.7579521127132853</c:v>
                </c:pt>
                <c:pt idx="5531">
                  <c:v>1.7379116058763198</c:v>
                </c:pt>
                <c:pt idx="5532">
                  <c:v>1.7169330284749869</c:v>
                </c:pt>
                <c:pt idx="5533">
                  <c:v>1.695027229763669</c:v>
                </c:pt>
                <c:pt idx="5534">
                  <c:v>1.6722055641090554</c:v>
                </c:pt>
                <c:pt idx="5535">
                  <c:v>1.6484798850540692</c:v>
                </c:pt>
                <c:pt idx="5536">
                  <c:v>1.6238625391073755</c:v>
                </c:pt>
                <c:pt idx="5537">
                  <c:v>1.5983663592619517</c:v>
                </c:pt>
                <c:pt idx="5538">
                  <c:v>1.5720046582459459</c:v>
                </c:pt>
                <c:pt idx="5539">
                  <c:v>1.5447912215096355</c:v>
                </c:pt>
                <c:pt idx="5540">
                  <c:v>1.5167402999519717</c:v>
                </c:pt>
                <c:pt idx="5541">
                  <c:v>1.4878666023907576</c:v>
                </c:pt>
                <c:pt idx="5542">
                  <c:v>1.4581852877804184</c:v>
                </c:pt>
                <c:pt idx="5543">
                  <c:v>1.4277119571814438</c:v>
                </c:pt>
                <c:pt idx="5544">
                  <c:v>1.3964626454860127</c:v>
                </c:pt>
                <c:pt idx="5545">
                  <c:v>1.364453812903939</c:v>
                </c:pt>
                <c:pt idx="5546">
                  <c:v>1.3317023362137199</c:v>
                </c:pt>
                <c:pt idx="5547">
                  <c:v>1.2982254997832883</c:v>
                </c:pt>
                <c:pt idx="5548">
                  <c:v>1.2640409863653232</c:v>
                </c:pt>
                <c:pt idx="5549">
                  <c:v>1.229166867671962</c:v>
                </c:pt>
                <c:pt idx="5550">
                  <c:v>1.1936215947342457</c:v>
                </c:pt>
                <c:pt idx="5551">
                  <c:v>1.1574239880511337</c:v>
                </c:pt>
                <c:pt idx="5552">
                  <c:v>1.120593227533661</c:v>
                </c:pt>
                <c:pt idx="5553">
                  <c:v>1.0831488422495532</c:v>
                </c:pt>
                <c:pt idx="5554">
                  <c:v>1.0451106999738555</c:v>
                </c:pt>
                <c:pt idx="5555">
                  <c:v>1.0064989965511746</c:v>
                </c:pt>
                <c:pt idx="5556">
                  <c:v>0.96733424507539245</c:v>
                </c:pt>
                <c:pt idx="5557">
                  <c:v>0.92763726489255016</c:v>
                </c:pt>
                <c:pt idx="5558">
                  <c:v>0.88742917043296199</c:v>
                </c:pt>
                <c:pt idx="5559">
                  <c:v>0.84673135987856285</c:v>
                </c:pt>
                <c:pt idx="5560">
                  <c:v>0.80556550367165169</c:v>
                </c:pt>
                <c:pt idx="5561">
                  <c:v>0.76395353287112</c:v>
                </c:pt>
                <c:pt idx="5562">
                  <c:v>0.72191762736282705</c:v>
                </c:pt>
                <c:pt idx="5563">
                  <c:v>0.67948020393005004</c:v>
                </c:pt>
                <c:pt idx="5564">
                  <c:v>0.63666390419082908</c:v>
                </c:pt>
                <c:pt idx="5565">
                  <c:v>0.59349158240861954</c:v>
                </c:pt>
                <c:pt idx="5566">
                  <c:v>0.54998629318291914</c:v>
                </c:pt>
                <c:pt idx="5567">
                  <c:v>0.50617127902640446</c:v>
                </c:pt>
                <c:pt idx="5568">
                  <c:v>0.46206995783571314</c:v>
                </c:pt>
                <c:pt idx="5569">
                  <c:v>0.41770591026217618</c:v>
                </c:pt>
                <c:pt idx="5570">
                  <c:v>0.37310286698975154</c:v>
                </c:pt>
                <c:pt idx="5571">
                  <c:v>0.32828469592695825</c:v>
                </c:pt>
                <c:pt idx="5572">
                  <c:v>0.28327538931964824</c:v>
                </c:pt>
                <c:pt idx="5573">
                  <c:v>0.23809905079203791</c:v>
                </c:pt>
                <c:pt idx="5574">
                  <c:v>0.19277988232250909</c:v>
                </c:pt>
                <c:pt idx="5575">
                  <c:v>0.1473421711617654</c:v>
                </c:pt>
                <c:pt idx="5576">
                  <c:v>0.10181027670010313</c:v>
                </c:pt>
                <c:pt idx="5577">
                  <c:v>5.620861729129846E-2</c:v>
                </c:pt>
                <c:pt idx="5578">
                  <c:v>1.0561657039918126E-2</c:v>
                </c:pt>
                <c:pt idx="5579">
                  <c:v>-3.5106107440230128E-2</c:v>
                </c:pt>
                <c:pt idx="5580">
                  <c:v>-8.0770160289851095E-2</c:v>
                </c:pt>
                <c:pt idx="5581">
                  <c:v>-0.12640597968245748</c:v>
                </c:pt>
                <c:pt idx="5582">
                  <c:v>-0.17198905111012103</c:v>
                </c:pt>
                <c:pt idx="5583">
                  <c:v>-0.21749488066936234</c:v>
                </c:pt>
                <c:pt idx="5584">
                  <c:v>-0.26289900834008884</c:v>
                </c:pt>
                <c:pt idx="5585">
                  <c:v>-0.30817702124989277</c:v>
                </c:pt>
                <c:pt idx="5586">
                  <c:v>-0.35330456691702367</c:v>
                </c:pt>
                <c:pt idx="5587">
                  <c:v>-0.3982573664643646</c:v>
                </c:pt>
                <c:pt idx="5588">
                  <c:v>-0.44301122779734953</c:v>
                </c:pt>
                <c:pt idx="5589">
                  <c:v>-0.48754205873855383</c:v>
                </c:pt>
                <c:pt idx="5590">
                  <c:v>-0.53182588011193466</c:v>
                </c:pt>
                <c:pt idx="5591">
                  <c:v>-0.57583883876913033</c:v>
                </c:pt>
                <c:pt idx="5592">
                  <c:v>-0.61955722055125007</c:v>
                </c:pt>
                <c:pt idx="5593">
                  <c:v>-0.66295746317863702</c:v>
                </c:pt>
                <c:pt idx="5594">
                  <c:v>-0.70601616906163445</c:v>
                </c:pt>
                <c:pt idx="5595">
                  <c:v>-0.74871011802546572</c:v>
                </c:pt>
                <c:pt idx="5596">
                  <c:v>-0.79101627994216006</c:v>
                </c:pt>
                <c:pt idx="5597">
                  <c:v>-0.83291182726237145</c:v>
                </c:pt>
                <c:pt idx="5598">
                  <c:v>-0.8743741474406912</c:v>
                </c:pt>
                <c:pt idx="5599">
                  <c:v>-0.91538085524723112</c:v>
                </c:pt>
                <c:pt idx="5600">
                  <c:v>-0.95590980495885924</c:v>
                </c:pt>
                <c:pt idx="5601">
                  <c:v>-0.99593910242352246</c:v>
                </c:pt>
                <c:pt idx="5602">
                  <c:v>-1.0354471169906332</c:v>
                </c:pt>
                <c:pt idx="5603">
                  <c:v>-1.0744124933014962</c:v>
                </c:pt>
                <c:pt idx="5604">
                  <c:v>-1.1128141629328936</c:v>
                </c:pt>
                <c:pt idx="5605">
                  <c:v>-1.1506313558875925</c:v>
                </c:pt>
                <c:pt idx="5606">
                  <c:v>-1.1878436119253983</c:v>
                </c:pt>
                <c:pt idx="5607">
                  <c:v>-1.2244307917286772</c:v>
                </c:pt>
                <c:pt idx="5608">
                  <c:v>-1.2603730878958244</c:v>
                </c:pt>
                <c:pt idx="5609">
                  <c:v>-1.295651035757134</c:v>
                </c:pt>
                <c:pt idx="5610">
                  <c:v>-1.3302455240067319</c:v>
                </c:pt>
                <c:pt idx="5611">
                  <c:v>-1.3641378051448787</c:v>
                </c:pt>
                <c:pt idx="5612">
                  <c:v>-1.3973095057248304</c:v>
                </c:pt>
                <c:pt idx="5613">
                  <c:v>-1.4297426363987666</c:v>
                </c:pt>
                <c:pt idx="5614">
                  <c:v>-1.4614196017568482</c:v>
                </c:pt>
                <c:pt idx="5615">
                  <c:v>-1.4923232099545687</c:v>
                </c:pt>
                <c:pt idx="5616">
                  <c:v>-1.5224366821225732</c:v>
                </c:pt>
                <c:pt idx="5617">
                  <c:v>-1.5517436615540201</c:v>
                </c:pt>
                <c:pt idx="5618">
                  <c:v>-1.5802282226643176</c:v>
                </c:pt>
                <c:pt idx="5619">
                  <c:v>-1.6078748797184206</c:v>
                </c:pt>
                <c:pt idx="5620">
                  <c:v>-1.6346685953205642</c:v>
                </c:pt>
                <c:pt idx="5621">
                  <c:v>-1.6605947886621442</c:v>
                </c:pt>
                <c:pt idx="5622">
                  <c:v>-1.6856393435228836</c:v>
                </c:pt>
                <c:pt idx="5623">
                  <c:v>-1.7097886160209805</c:v>
                </c:pt>
                <c:pt idx="5624">
                  <c:v>-1.7330294421079131</c:v>
                </c:pt>
                <c:pt idx="5625">
                  <c:v>-1.7553491448038505</c:v>
                </c:pt>
                <c:pt idx="5626">
                  <c:v>-1.7767355411694155</c:v>
                </c:pt>
                <c:pt idx="5627">
                  <c:v>-1.797176949010264</c:v>
                </c:pt>
                <c:pt idx="5628">
                  <c:v>-1.8166621933105174</c:v>
                </c:pt>
                <c:pt idx="5629">
                  <c:v>-1.8351806123915759</c:v>
                </c:pt>
                <c:pt idx="5630">
                  <c:v>-1.8527220637928621</c:v>
                </c:pt>
                <c:pt idx="5631">
                  <c:v>-1.8692769298713079</c:v>
                </c:pt>
                <c:pt idx="5632">
                  <c:v>-1.8848361231162722</c:v>
                </c:pt>
                <c:pt idx="5633">
                  <c:v>-1.8993910911771974</c:v>
                </c:pt>
                <c:pt idx="5634">
                  <c:v>-1.9129338216009835</c:v>
                </c:pt>
                <c:pt idx="5635">
                  <c:v>-1.9254568462765609</c:v>
                </c:pt>
                <c:pt idx="5636">
                  <c:v>-1.9369532455841512</c:v>
                </c:pt>
                <c:pt idx="5637">
                  <c:v>-1.9474166522468035</c:v>
                </c:pt>
                <c:pt idx="5638">
                  <c:v>-1.9568412548822234</c:v>
                </c:pt>
                <c:pt idx="5639">
                  <c:v>-1.9652218012527525</c:v>
                </c:pt>
                <c:pt idx="5640">
                  <c:v>-1.9725536012117331</c:v>
                </c:pt>
                <c:pt idx="5641">
                  <c:v>-1.9788325293445785</c:v>
                </c:pt>
                <c:pt idx="5642">
                  <c:v>-1.9840550273030857</c:v>
                </c:pt>
                <c:pt idx="5643">
                  <c:v>-1.9882181058315791</c:v>
                </c:pt>
                <c:pt idx="5644">
                  <c:v>-1.9913193464838428</c:v>
                </c:pt>
                <c:pt idx="5645">
                  <c:v>-1.9933569030297638</c:v>
                </c:pt>
                <c:pt idx="5646">
                  <c:v>-1.9943295025509005</c:v>
                </c:pt>
                <c:pt idx="5647">
                  <c:v>-1.9942364462243269</c:v>
                </c:pt>
                <c:pt idx="5648">
                  <c:v>-1.9930776097942764</c:v>
                </c:pt>
                <c:pt idx="5649">
                  <c:v>-1.9908534437312597</c:v>
                </c:pt>
                <c:pt idx="5650">
                  <c:v>-1.9875649730785541</c:v>
                </c:pt>
                <c:pt idx="5651">
                  <c:v>-1.9832137969860764</c:v>
                </c:pt>
                <c:pt idx="5652">
                  <c:v>-1.9778020879318536</c:v>
                </c:pt>
                <c:pt idx="5653">
                  <c:v>-1.971332590631474</c:v>
                </c:pt>
                <c:pt idx="5654">
                  <c:v>-1.9638086206360703</c:v>
                </c:pt>
                <c:pt idx="5655">
                  <c:v>-1.9552340626195459</c:v>
                </c:pt>
                <c:pt idx="5656">
                  <c:v>-1.9456133683559531</c:v>
                </c:pt>
                <c:pt idx="5657">
                  <c:v>-1.9349515543880722</c:v>
                </c:pt>
                <c:pt idx="5658">
                  <c:v>-1.9232541993884298</c:v>
                </c:pt>
                <c:pt idx="5659">
                  <c:v>-1.910527441214162</c:v>
                </c:pt>
                <c:pt idx="5660">
                  <c:v>-1.8967779736572523</c:v>
                </c:pt>
                <c:pt idx="5661">
                  <c:v>-1.8820130428919779</c:v>
                </c:pt>
                <c:pt idx="5662">
                  <c:v>-1.866240443621338</c:v>
                </c:pt>
                <c:pt idx="5663">
                  <c:v>-1.8494685149246293</c:v>
                </c:pt>
                <c:pt idx="5664">
                  <c:v>-1.8317061358083713</c:v>
                </c:pt>
                <c:pt idx="5665">
                  <c:v>-1.8129627204629231</c:v>
                </c:pt>
                <c:pt idx="5666">
                  <c:v>-1.7932482132274974</c:v>
                </c:pt>
                <c:pt idx="5667">
                  <c:v>-1.7725730832660935</c:v>
                </c:pt>
                <c:pt idx="5668">
                  <c:v>-1.7509483189573696</c:v>
                </c:pt>
                <c:pt idx="5669">
                  <c:v>-1.728385422001431</c:v>
                </c:pt>
                <c:pt idx="5670">
                  <c:v>-1.7048964012467458</c:v>
                </c:pt>
                <c:pt idx="5671">
                  <c:v>-1.6804937662404504</c:v>
                </c:pt>
                <c:pt idx="5672">
                  <c:v>-1.6551905205057305</c:v>
                </c:pt>
                <c:pt idx="5673">
                  <c:v>-1.6290001545497099</c:v>
                </c:pt>
                <c:pt idx="5674">
                  <c:v>-1.6019366386057099</c:v>
                </c:pt>
                <c:pt idx="5675">
                  <c:v>-1.5740144151139066</c:v>
                </c:pt>
                <c:pt idx="5676">
                  <c:v>-1.5452483909443782</c:v>
                </c:pt>
                <c:pt idx="5677">
                  <c:v>-1.5156539293667102</c:v>
                </c:pt>
                <c:pt idx="5678">
                  <c:v>-1.48524684177077</c:v>
                </c:pt>
                <c:pt idx="5679">
                  <c:v>-1.4540433791428167</c:v>
                </c:pt>
                <c:pt idx="5680">
                  <c:v>-1.4220602233018307</c:v>
                </c:pt>
                <c:pt idx="5681">
                  <c:v>-1.3893144779007303</c:v>
                </c:pt>
                <c:pt idx="5682">
                  <c:v>-1.3558236591974127</c:v>
                </c:pt>
                <c:pt idx="5683">
                  <c:v>-1.3216056866005159</c:v>
                </c:pt>
                <c:pt idx="5684">
                  <c:v>-1.2866788729953582</c:v>
                </c:pt>
                <c:pt idx="5685">
                  <c:v>-1.2510619148549136</c:v>
                </c:pt>
                <c:pt idx="5686">
                  <c:v>-1.2147738821415186</c:v>
                </c:pt>
                <c:pt idx="5687">
                  <c:v>-1.1778342080046857</c:v>
                </c:pt>
                <c:pt idx="5688">
                  <c:v>-1.1402626782806864</c:v>
                </c:pt>
                <c:pt idx="5689">
                  <c:v>-1.1020794207994826</c:v>
                </c:pt>
                <c:pt idx="5690">
                  <c:v>-1.0633048945051857</c:v>
                </c:pt>
                <c:pt idx="5691">
                  <c:v>-1.0239598783955131</c:v>
                </c:pt>
                <c:pt idx="5692">
                  <c:v>-0.98406546028660735</c:v>
                </c:pt>
                <c:pt idx="5693">
                  <c:v>-0.94364302540930423</c:v>
                </c:pt>
                <c:pt idx="5694">
                  <c:v>-0.90271424484276142</c:v>
                </c:pt>
                <c:pt idx="5695">
                  <c:v>-0.86130106379237503</c:v>
                </c:pt>
                <c:pt idx="5696">
                  <c:v>-0.81942568971769902</c:v>
                </c:pt>
                <c:pt idx="5697">
                  <c:v>-0.77711058031729374</c:v>
                </c:pt>
                <c:pt idx="5698">
                  <c:v>-0.73437843137689462</c:v>
                </c:pt>
                <c:pt idx="5699">
                  <c:v>-0.69125216448758953</c:v>
                </c:pt>
                <c:pt idx="5700">
                  <c:v>-0.64775491464054713</c:v>
                </c:pt>
                <c:pt idx="5701">
                  <c:v>-0.60391001770546437</c:v>
                </c:pt>
                <c:pt idx="5702">
                  <c:v>-0.55974099779904229</c:v>
                </c:pt>
                <c:pt idx="5703">
                  <c:v>-0.51527155455078177</c:v>
                </c:pt>
                <c:pt idx="5704">
                  <c:v>-0.47052555027289172</c:v>
                </c:pt>
                <c:pt idx="5705">
                  <c:v>-0.42552699704137364</c:v>
                </c:pt>
                <c:pt idx="5706">
                  <c:v>-0.38030004369516651</c:v>
                </c:pt>
                <c:pt idx="5707">
                  <c:v>-0.33486896276087003</c:v>
                </c:pt>
                <c:pt idx="5708">
                  <c:v>-0.2892581373096324</c:v>
                </c:pt>
                <c:pt idx="5709">
                  <c:v>-0.24349204775379538</c:v>
                </c:pt>
                <c:pt idx="5710">
                  <c:v>-0.19759525859034233</c:v>
                </c:pt>
                <c:pt idx="5711">
                  <c:v>-0.15159240509844546</c:v>
                </c:pt>
                <c:pt idx="5712">
                  <c:v>-0.10550817999819405</c:v>
                </c:pt>
                <c:pt idx="5713">
                  <c:v>-5.936732007830077E-2</c:v>
                </c:pt>
                <c:pt idx="5714">
                  <c:v>-1.3194592799311091E-2</c:v>
                </c:pt>
                <c:pt idx="5715">
                  <c:v>3.2985217119657947E-2</c:v>
                </c:pt>
                <c:pt idx="5716">
                  <c:v>7.9147321123705594E-2</c:v>
                </c:pt>
                <c:pt idx="5717">
                  <c:v>0.1252669402469879</c:v>
                </c:pt>
                <c:pt idx="5718">
                  <c:v>0.17131931853246207</c:v>
                </c:pt>
                <c:pt idx="5719">
                  <c:v>0.21727973643877896</c:v>
                </c:pt>
                <c:pt idx="5720">
                  <c:v>0.26312352422756774</c:v>
                </c:pt>
                <c:pt idx="5721">
                  <c:v>0.30882607532337425</c:v>
                </c:pt>
                <c:pt idx="5722">
                  <c:v>0.35436285963912684</c:v>
                </c:pt>
                <c:pt idx="5723">
                  <c:v>0.39970943685979349</c:v>
                </c:pt>
                <c:pt idx="5724">
                  <c:v>0.44484146967714389</c:v>
                </c:pt>
                <c:pt idx="5725">
                  <c:v>0.48973473696796765</c:v>
                </c:pt>
                <c:pt idx="5726">
                  <c:v>0.53436514690911163</c:v>
                </c:pt>
                <c:pt idx="5727">
                  <c:v>0.57870875002175215</c:v>
                </c:pt>
                <c:pt idx="5728">
                  <c:v>0.62274175213792216</c:v>
                </c:pt>
                <c:pt idx="5729">
                  <c:v>0.66644052728234393</c:v>
                </c:pt>
                <c:pt idx="5730">
                  <c:v>0.70978163046213072</c:v>
                </c:pt>
                <c:pt idx="5731">
                  <c:v>0.75274181035792398</c:v>
                </c:pt>
                <c:pt idx="5732">
                  <c:v>0.79529802190905596</c:v>
                </c:pt>
                <c:pt idx="5733">
                  <c:v>0.83742743878622583</c:v>
                </c:pt>
                <c:pt idx="5734">
                  <c:v>0.87910746574456189</c:v>
                </c:pt>
                <c:pt idx="5735">
                  <c:v>0.92031575085068096</c:v>
                </c:pt>
                <c:pt idx="5736">
                  <c:v>0.9610301975766069</c:v>
                </c:pt>
                <c:pt idx="5737">
                  <c:v>1.0012289767544755</c:v>
                </c:pt>
                <c:pt idx="5738">
                  <c:v>1.0408905383851121</c:v>
                </c:pt>
                <c:pt idx="5739">
                  <c:v>1.0799936232942002</c:v>
                </c:pt>
                <c:pt idx="5740">
                  <c:v>1.1185172746296259</c:v>
                </c:pt>
                <c:pt idx="5741">
                  <c:v>1.1564408491938711</c:v>
                </c:pt>
                <c:pt idx="5742">
                  <c:v>1.1937440286049203</c:v>
                </c:pt>
                <c:pt idx="5743">
                  <c:v>1.2304068302800659</c:v>
                </c:pt>
                <c:pt idx="5744">
                  <c:v>1.2664096182362679</c:v>
                </c:pt>
                <c:pt idx="5745">
                  <c:v>1.3017331137013213</c:v>
                </c:pt>
                <c:pt idx="5746">
                  <c:v>1.3363584055300071</c:v>
                </c:pt>
                <c:pt idx="5747">
                  <c:v>1.3702669604196651</c:v>
                </c:pt>
                <c:pt idx="5748">
                  <c:v>1.4034406329193232</c:v>
                </c:pt>
                <c:pt idx="5749">
                  <c:v>1.4358616752273332</c:v>
                </c:pt>
                <c:pt idx="5750">
                  <c:v>1.4675127467718763</c:v>
                </c:pt>
                <c:pt idx="5751">
                  <c:v>1.4983769235692463</c:v>
                </c:pt>
                <c:pt idx="5752">
                  <c:v>1.5284377073547262</c:v>
                </c:pt>
                <c:pt idx="5753">
                  <c:v>1.5576790344813363</c:v>
                </c:pt>
                <c:pt idx="5754">
                  <c:v>1.5860852845811531</c:v>
                </c:pt>
                <c:pt idx="5755">
                  <c:v>1.6136412889849903</c:v>
                </c:pt>
                <c:pt idx="5756">
                  <c:v>1.6403323388955351</c:v>
                </c:pt>
                <c:pt idx="5757">
                  <c:v>1.6661441933096026</c:v>
                </c:pt>
                <c:pt idx="5758">
                  <c:v>1.6910630866852712</c:v>
                </c:pt>
                <c:pt idx="5759">
                  <c:v>1.7150757363495157</c:v>
                </c:pt>
                <c:pt idx="5760">
                  <c:v>1.7381693496426105</c:v>
                </c:pt>
                <c:pt idx="5761">
                  <c:v>1.7603316307952062</c:v>
                </c:pt>
                <c:pt idx="5762">
                  <c:v>1.7815507875344347</c:v>
                </c:pt>
                <c:pt idx="5763">
                  <c:v>1.801815537415441</c:v>
                </c:pt>
                <c:pt idx="5764">
                  <c:v>1.8211151138749733</c:v>
                </c:pt>
                <c:pt idx="5765">
                  <c:v>1.8394392720035926</c:v>
                </c:pt>
                <c:pt idx="5766">
                  <c:v>1.8567782940335984</c:v>
                </c:pt>
                <c:pt idx="5767">
                  <c:v>1.8731229945395396</c:v>
                </c:pt>
                <c:pt idx="5768">
                  <c:v>1.8884647253485665</c:v>
                </c:pt>
                <c:pt idx="5769">
                  <c:v>1.9027953801579609</c:v>
                </c:pt>
                <c:pt idx="5770">
                  <c:v>1.9161073988573958</c:v>
                </c:pt>
                <c:pt idx="5771">
                  <c:v>1.9283937715534973</c:v>
                </c:pt>
                <c:pt idx="5772">
                  <c:v>1.9396480422946658</c:v>
                </c:pt>
                <c:pt idx="5773">
                  <c:v>1.9498643124941157</c:v>
                </c:pt>
                <c:pt idx="5774">
                  <c:v>1.9590372440492563</c:v>
                </c:pt>
                <c:pt idx="5775">
                  <c:v>1.9671620621558072</c:v>
                </c:pt>
                <c:pt idx="5776">
                  <c:v>1.9742345578151421</c:v>
                </c:pt>
                <c:pt idx="5777">
                  <c:v>1.9802510900334886</c:v>
                </c:pt>
                <c:pt idx="5778">
                  <c:v>1.9852085877118935</c:v>
                </c:pt>
                <c:pt idx="5779">
                  <c:v>1.9891045512259073</c:v>
                </c:pt>
                <c:pt idx="5780">
                  <c:v>1.9919370536941967</c:v>
                </c:pt>
                <c:pt idx="5781">
                  <c:v>1.9937047419354266</c:v>
                </c:pt>
                <c:pt idx="5782">
                  <c:v>1.9944068371129364</c:v>
                </c:pt>
                <c:pt idx="5783">
                  <c:v>1.9940431350669108</c:v>
                </c:pt>
                <c:pt idx="5784">
                  <c:v>1.992614006333898</c:v>
                </c:pt>
                <c:pt idx="5785">
                  <c:v>1.9901203958537224</c:v>
                </c:pt>
                <c:pt idx="5786">
                  <c:v>1.9865638223640016</c:v>
                </c:pt>
                <c:pt idx="5787">
                  <c:v>1.98194637748262</c:v>
                </c:pt>
                <c:pt idx="5788">
                  <c:v>1.9762707244787734</c:v>
                </c:pt>
                <c:pt idx="5789">
                  <c:v>1.9695400967332273</c:v>
                </c:pt>
                <c:pt idx="5790">
                  <c:v>1.9617582958887354</c:v>
                </c:pt>
                <c:pt idx="5791">
                  <c:v>1.9529296896916655</c:v>
                </c:pt>
                <c:pt idx="5792">
                  <c:v>1.9430592095260595</c:v>
                </c:pt>
                <c:pt idx="5793">
                  <c:v>1.9321523476414975</c:v>
                </c:pt>
                <c:pt idx="5794">
                  <c:v>1.9202151540764436</c:v>
                </c:pt>
                <c:pt idx="5795">
                  <c:v>1.9072542332786471</c:v>
                </c:pt>
                <c:pt idx="5796">
                  <c:v>1.8932767404246207</c:v>
                </c:pt>
                <c:pt idx="5797">
                  <c:v>1.8782903774402138</c:v>
                </c:pt>
                <c:pt idx="5798">
                  <c:v>1.8623033887245262</c:v>
                </c:pt>
                <c:pt idx="5799">
                  <c:v>1.8453245565794818</c:v>
                </c:pt>
                <c:pt idx="5800">
                  <c:v>1.827363196347797</c:v>
                </c:pt>
                <c:pt idx="5801">
                  <c:v>1.8084291512618087</c:v>
                </c:pt>
                <c:pt idx="5802">
                  <c:v>1.788532787006218</c:v>
                </c:pt>
                <c:pt idx="5803">
                  <c:v>1.7676849859976977</c:v>
                </c:pt>
                <c:pt idx="5804">
                  <c:v>1.7458971413845754</c:v>
                </c:pt>
                <c:pt idx="5805">
                  <c:v>1.7231811507698287</c:v>
                </c:pt>
                <c:pt idx="5806">
                  <c:v>1.6995494096611137</c:v>
                </c:pt>
                <c:pt idx="5807">
                  <c:v>1.6750148046511482</c:v>
                </c:pt>
                <c:pt idx="5808">
                  <c:v>1.6495907063324624</c:v>
                </c:pt>
                <c:pt idx="5809">
                  <c:v>1.6232909619503508</c:v>
                </c:pt>
                <c:pt idx="5810">
                  <c:v>1.5961298877981203</c:v>
                </c:pt>
                <c:pt idx="5811">
                  <c:v>1.5681222613587733</c:v>
                </c:pt>
                <c:pt idx="5812">
                  <c:v>1.5392833131976529</c:v>
                </c:pt>
                <c:pt idx="5813">
                  <c:v>1.5096287186102888</c:v>
                </c:pt>
                <c:pt idx="5814">
                  <c:v>1.4791745890302503</c:v>
                </c:pt>
                <c:pt idx="5815">
                  <c:v>1.4479374632016686</c:v>
                </c:pt>
                <c:pt idx="5816">
                  <c:v>1.4159342981213494</c:v>
                </c:pt>
                <c:pt idx="5817">
                  <c:v>1.3831824597553362</c:v>
                </c:pt>
                <c:pt idx="5818">
                  <c:v>1.3496997135353803</c:v>
                </c:pt>
                <c:pt idx="5819">
                  <c:v>1.3155042146401232</c:v>
                </c:pt>
                <c:pt idx="5820">
                  <c:v>1.2806144980666752</c:v>
                </c:pt>
                <c:pt idx="5821">
                  <c:v>1.2450494684979598</c:v>
                </c:pt>
                <c:pt idx="5822">
                  <c:v>1.2088283899712864</c:v>
                </c:pt>
                <c:pt idx="5823">
                  <c:v>1.171970875354198</c:v>
                </c:pt>
                <c:pt idx="5824">
                  <c:v>1.1344968756329212</c:v>
                </c:pt>
                <c:pt idx="5825">
                  <c:v>1.0964266690196618</c:v>
                </c:pt>
                <c:pt idx="5826">
                  <c:v>1.0577808498846122</c:v>
                </c:pt>
                <c:pt idx="5827">
                  <c:v>1.0185803175188006</c:v>
                </c:pt>
                <c:pt idx="5828">
                  <c:v>0.97884626473381442</c:v>
                </c:pt>
                <c:pt idx="5829">
                  <c:v>0.93860016630505272</c:v>
                </c:pt>
                <c:pt idx="5830">
                  <c:v>0.89786376726434813</c:v>
                </c:pt>
                <c:pt idx="5831">
                  <c:v>0.8566590710487777</c:v>
                </c:pt>
                <c:pt idx="5832">
                  <c:v>0.81500832751202235</c:v>
                </c:pt>
                <c:pt idx="5833">
                  <c:v>0.7729340208049138</c:v>
                </c:pt>
                <c:pt idx="5834">
                  <c:v>0.7304588571316617</c:v>
                </c:pt>
                <c:pt idx="5835">
                  <c:v>0.68760575238889343</c:v>
                </c:pt>
                <c:pt idx="5836">
                  <c:v>0.64439781969374588</c:v>
                </c:pt>
                <c:pt idx="5837">
                  <c:v>0.60085835680826405</c:v>
                </c:pt>
                <c:pt idx="5838">
                  <c:v>0.55701083346684066</c:v>
                </c:pt>
                <c:pt idx="5839">
                  <c:v>0.51287887861370518</c:v>
                </c:pt>
                <c:pt idx="5840">
                  <c:v>0.4684862675572643</c:v>
                </c:pt>
                <c:pt idx="5841">
                  <c:v>0.42385690904891693</c:v>
                </c:pt>
                <c:pt idx="5842">
                  <c:v>0.37901483229246702</c:v>
                </c:pt>
                <c:pt idx="5843">
                  <c:v>0.3339841738922017</c:v>
                </c:pt>
                <c:pt idx="5844">
                  <c:v>0.28878916474621907</c:v>
                </c:pt>
                <c:pt idx="5845">
                  <c:v>0.2434541168923996</c:v>
                </c:pt>
                <c:pt idx="5846">
                  <c:v>0.19800341031402452</c:v>
                </c:pt>
                <c:pt idx="5847">
                  <c:v>0.15246147971268942</c:v>
                </c:pt>
                <c:pt idx="5848">
                  <c:v>0.10685280125518273</c:v>
                </c:pt>
                <c:pt idx="5849">
                  <c:v>6.1201879302004006E-2</c:v>
                </c:pt>
                <c:pt idx="5850">
                  <c:v>1.5533233124638779E-2</c:v>
                </c:pt>
                <c:pt idx="5851">
                  <c:v>-3.0128616381290357E-2</c:v>
                </c:pt>
                <c:pt idx="5852">
                  <c:v>-7.5759159979310722E-2</c:v>
                </c:pt>
                <c:pt idx="5853">
                  <c:v>-0.12133391336513159</c:v>
                </c:pt>
                <c:pt idx="5854">
                  <c:v>-0.16682843042174772</c:v>
                </c:pt>
                <c:pt idx="5855">
                  <c:v>-0.21221831644954625</c:v>
                </c:pt>
                <c:pt idx="5856">
                  <c:v>-0.25747924136413902</c:v>
                </c:pt>
                <c:pt idx="5857">
                  <c:v>-0.30258695285488263</c:v>
                </c:pt>
                <c:pt idx="5858">
                  <c:v>-0.34751728949649768</c:v>
                </c:pt>
                <c:pt idx="5859">
                  <c:v>-0.39224619380718473</c:v>
                </c:pt>
                <c:pt idx="5860">
                  <c:v>-0.4367497252457061</c:v>
                </c:pt>
                <c:pt idx="5861">
                  <c:v>-0.48100407314051719</c:v>
                </c:pt>
                <c:pt idx="5862">
                  <c:v>-0.5249855695438489</c:v>
                </c:pt>
                <c:pt idx="5863">
                  <c:v>-0.56867070200389769</c:v>
                </c:pt>
                <c:pt idx="5864">
                  <c:v>-0.61203612624778048</c:v>
                </c:pt>
                <c:pt idx="5865">
                  <c:v>-0.65505867876887436</c:v>
                </c:pt>
                <c:pt idx="5866">
                  <c:v>-0.69771538931130128</c:v>
                </c:pt>
                <c:pt idx="5867">
                  <c:v>-0.73998349324492951</c:v>
                </c:pt>
                <c:pt idx="5868">
                  <c:v>-0.78184044382411222</c:v>
                </c:pt>
                <c:pt idx="5869">
                  <c:v>-0.82326392432365147</c:v>
                </c:pt>
                <c:pt idx="5870">
                  <c:v>-0.86423186004503327</c:v>
                </c:pt>
                <c:pt idx="5871">
                  <c:v>-0.90472243018690301</c:v>
                </c:pt>
                <c:pt idx="5872">
                  <c:v>-0.94471407957297382</c:v>
                </c:pt>
                <c:pt idx="5873">
                  <c:v>-0.9841855302311604</c:v>
                </c:pt>
                <c:pt idx="5874">
                  <c:v>-1.0231157928176111</c:v>
                </c:pt>
                <c:pt idx="5875">
                  <c:v>-1.0614841778795812</c:v>
                </c:pt>
                <c:pt idx="5876">
                  <c:v>-1.0992703069507286</c:v>
                </c:pt>
                <c:pt idx="5877">
                  <c:v>-1.1364541234732577</c:v>
                </c:pt>
                <c:pt idx="5878">
                  <c:v>-1.1730159035406804</c:v>
                </c:pt>
                <c:pt idx="5879">
                  <c:v>-1.2089362664555263</c:v>
                </c:pt>
                <c:pt idx="5880">
                  <c:v>-1.244196185096242</c:v>
                </c:pt>
                <c:pt idx="5881">
                  <c:v>-1.278776996087772</c:v>
                </c:pt>
                <c:pt idx="5882">
                  <c:v>-1.3126604097702188</c:v>
                </c:pt>
                <c:pt idx="5883">
                  <c:v>-1.3458285199602991</c:v>
                </c:pt>
                <c:pt idx="5884">
                  <c:v>-1.3782638135002978</c:v>
                </c:pt>
                <c:pt idx="5885">
                  <c:v>-1.4099491795893804</c:v>
                </c:pt>
                <c:pt idx="5886">
                  <c:v>-1.4408679188923359</c:v>
                </c:pt>
                <c:pt idx="5887">
                  <c:v>-1.4710037524206188</c:v>
                </c:pt>
                <c:pt idx="5888">
                  <c:v>-1.500340830181246</c:v>
                </c:pt>
                <c:pt idx="5889">
                  <c:v>-1.5288637395886706</c:v>
                </c:pt>
                <c:pt idx="5890">
                  <c:v>-1.5565575136352232</c:v>
                </c:pt>
                <c:pt idx="5891">
                  <c:v>-1.5834076388157206</c:v>
                </c:pt>
                <c:pt idx="5892">
                  <c:v>-1.6094000628020853</c:v>
                </c:pt>
                <c:pt idx="5893">
                  <c:v>-1.6345212018636905</c:v>
                </c:pt>
                <c:pt idx="5894">
                  <c:v>-1.6587579480297301</c:v>
                </c:pt>
                <c:pt idx="5895">
                  <c:v>-1.6820976759896102</c:v>
                </c:pt>
                <c:pt idx="5896">
                  <c:v>-1.7045282497277774</c:v>
                </c:pt>
                <c:pt idx="5897">
                  <c:v>-1.7260380288894379</c:v>
                </c:pt>
                <c:pt idx="5898">
                  <c:v>-1.7466158748738576</c:v>
                </c:pt>
                <c:pt idx="5899">
                  <c:v>-1.7662511566518881</c:v>
                </c:pt>
                <c:pt idx="5900">
                  <c:v>-1.7849337563048313</c:v>
                </c:pt>
                <c:pt idx="5901">
                  <c:v>-1.8026540742815995</c:v>
                </c:pt>
                <c:pt idx="5902">
                  <c:v>-1.8194030343714673</c:v>
                </c:pt>
                <c:pt idx="5903">
                  <c:v>-1.8351720883898035</c:v>
                </c:pt>
                <c:pt idx="5904">
                  <c:v>-1.8499532205743729</c:v>
                </c:pt>
                <c:pt idx="5905">
                  <c:v>-1.8637389516898564</c:v>
                </c:pt>
                <c:pt idx="5906">
                  <c:v>-1.8765223428385678</c:v>
                </c:pt>
                <c:pt idx="5907">
                  <c:v>-1.8882969989753358</c:v>
                </c:pt>
                <c:pt idx="5908">
                  <c:v>-1.8990570721247928</c:v>
                </c:pt>
                <c:pt idx="5909">
                  <c:v>-1.9087972642994295</c:v>
                </c:pt>
                <c:pt idx="5910">
                  <c:v>-1.9175128301169584</c:v>
                </c:pt>
                <c:pt idx="5911">
                  <c:v>-1.925199579115682</c:v>
                </c:pt>
                <c:pt idx="5912">
                  <c:v>-1.9318538777667409</c:v>
                </c:pt>
                <c:pt idx="5913">
                  <c:v>-1.9374726511822711</c:v>
                </c:pt>
                <c:pt idx="5914">
                  <c:v>-1.9420533845186774</c:v>
                </c:pt>
                <c:pt idx="5915">
                  <c:v>-1.9455941240743773</c:v>
                </c:pt>
                <c:pt idx="5916">
                  <c:v>-1.9480934780815975</c:v>
                </c:pt>
                <c:pt idx="5917">
                  <c:v>-1.9495506171918695</c:v>
                </c:pt>
                <c:pt idx="5918">
                  <c:v>-1.9499652746551512</c:v>
                </c:pt>
                <c:pt idx="5919">
                  <c:v>-1.9493377461925596</c:v>
                </c:pt>
                <c:pt idx="5920">
                  <c:v>-1.9476688895630374</c:v>
                </c:pt>
                <c:pt idx="5921">
                  <c:v>-1.9449601238241532</c:v>
                </c:pt>
                <c:pt idx="5922">
                  <c:v>-1.9412134282877933</c:v>
                </c:pt>
                <c:pt idx="5923">
                  <c:v>-1.9364313411712786</c:v>
                </c:pt>
                <c:pt idx="5924">
                  <c:v>-1.9306169579448944</c:v>
                </c:pt>
                <c:pt idx="5925">
                  <c:v>-1.9237739293768452</c:v>
                </c:pt>
                <c:pt idx="5926">
                  <c:v>-1.9159064592768642</c:v>
                </c:pt>
                <c:pt idx="5927">
                  <c:v>-1.9070193019397874</c:v>
                </c:pt>
                <c:pt idx="5928">
                  <c:v>-1.897117759290802</c:v>
                </c:pt>
                <c:pt idx="5929">
                  <c:v>-1.8862076777338563</c:v>
                </c:pt>
                <c:pt idx="5930">
                  <c:v>-1.8742954447052624</c:v>
                </c:pt>
                <c:pt idx="5931">
                  <c:v>-1.861387984934451</c:v>
                </c:pt>
                <c:pt idx="5932">
                  <c:v>-1.8474927564141002</c:v>
                </c:pt>
                <c:pt idx="5933">
                  <c:v>-1.8326177460818922</c:v>
                </c:pt>
                <c:pt idx="5934">
                  <c:v>-1.8167714652166227</c:v>
                </c:pt>
                <c:pt idx="5935">
                  <c:v>-1.7999629445510352</c:v>
                </c:pt>
                <c:pt idx="5936">
                  <c:v>-1.7822017291044059</c:v>
                </c:pt>
                <c:pt idx="5937">
                  <c:v>-1.7634978727377688</c:v>
                </c:pt>
                <c:pt idx="5938">
                  <c:v>-1.743861932434922</c:v>
                </c:pt>
                <c:pt idx="5939">
                  <c:v>-1.7233049623123802</c:v>
                </c:pt>
                <c:pt idx="5940">
                  <c:v>-1.7018385073619577</c:v>
                </c:pt>
                <c:pt idx="5941">
                  <c:v>-1.6794745969291784</c:v>
                </c:pt>
                <c:pt idx="5942">
                  <c:v>-1.6562257379314889</c:v>
                </c:pt>
                <c:pt idx="5943">
                  <c:v>-1.6321049078200276</c:v>
                </c:pt>
                <c:pt idx="5944">
                  <c:v>-1.6071255472888331</c:v>
                </c:pt>
                <c:pt idx="5945">
                  <c:v>-1.5813015527359111</c:v>
                </c:pt>
                <c:pt idx="5946">
                  <c:v>-1.5546472684800148</c:v>
                </c:pt>
                <c:pt idx="5947">
                  <c:v>-1.5271774787378187</c:v>
                </c:pt>
                <c:pt idx="5948">
                  <c:v>-1.4989073993658917</c:v>
                </c:pt>
                <c:pt idx="5949">
                  <c:v>-1.4698526693721434</c:v>
                </c:pt>
                <c:pt idx="5950">
                  <c:v>-1.4400293422013799</c:v>
                </c:pt>
                <c:pt idx="5951">
                  <c:v>-1.4094538768001985</c:v>
                </c:pt>
                <c:pt idx="5952">
                  <c:v>-1.3781431284657701</c:v>
                </c:pt>
                <c:pt idx="5953">
                  <c:v>-1.3461143394839725</c:v>
                </c:pt>
                <c:pt idx="5954">
                  <c:v>-1.3133851295619809</c:v>
                </c:pt>
                <c:pt idx="5955">
                  <c:v>-1.2799734860606999</c:v>
                </c:pt>
                <c:pt idx="5956">
                  <c:v>-1.2458977540323453</c:v>
                </c:pt>
                <c:pt idx="5957">
                  <c:v>-1.2111766260691093</c:v>
                </c:pt>
                <c:pt idx="5958">
                  <c:v>-1.1758291319680472</c:v>
                </c:pt>
                <c:pt idx="5959">
                  <c:v>-1.1398746282184182</c:v>
                </c:pt>
                <c:pt idx="5960">
                  <c:v>-1.1033327873169294</c:v>
                </c:pt>
                <c:pt idx="5961">
                  <c:v>-1.0662235869172112</c:v>
                </c:pt>
                <c:pt idx="5962">
                  <c:v>-1.0285672988191423</c:v>
                </c:pt>
                <c:pt idx="5963">
                  <c:v>-0.990384477804643</c:v>
                </c:pt>
                <c:pt idx="5964">
                  <c:v>-0.95169595032557464</c:v>
                </c:pt>
                <c:pt idx="5965">
                  <c:v>-0.91252280305042488</c:v>
                </c:pt>
                <c:pt idx="5966">
                  <c:v>-0.87288637127596269</c:v>
                </c:pt>
                <c:pt idx="5967">
                  <c:v>-0.83280822721033732</c:v>
                </c:pt>
                <c:pt idx="5968">
                  <c:v>-0.79231016813393729</c:v>
                </c:pt>
                <c:pt idx="5969">
                  <c:v>-0.7514142044449782</c:v>
                </c:pt>
                <c:pt idx="5970">
                  <c:v>-0.71014254759586792</c:v>
                </c:pt>
                <c:pt idx="5971">
                  <c:v>-0.66851759792743337</c:v>
                </c:pt>
                <c:pt idx="5972">
                  <c:v>-0.62656193240758606</c:v>
                </c:pt>
                <c:pt idx="5973">
                  <c:v>-0.58429829228104913</c:v>
                </c:pt>
                <c:pt idx="5974">
                  <c:v>-0.54174957063738327</c:v>
                </c:pt>
                <c:pt idx="5975">
                  <c:v>-0.4989387999035943</c:v>
                </c:pt>
                <c:pt idx="5976">
                  <c:v>-0.45588913926863783</c:v>
                </c:pt>
                <c:pt idx="5977">
                  <c:v>-0.41262386204657214</c:v>
                </c:pt>
                <c:pt idx="5978">
                  <c:v>-0.36916634298536893</c:v>
                </c:pt>
                <c:pt idx="5979">
                  <c:v>-0.32554004552819021</c:v>
                </c:pt>
                <c:pt idx="5980">
                  <c:v>-0.2817685090345543</c:v>
                </c:pt>
                <c:pt idx="5981">
                  <c:v>-0.23787533596784433</c:v>
                </c:pt>
                <c:pt idx="5982">
                  <c:v>-0.19388417905661509</c:v>
                </c:pt>
                <c:pt idx="5983">
                  <c:v>-0.14981872843657068</c:v>
                </c:pt>
                <c:pt idx="5984">
                  <c:v>-0.10570269878031849</c:v>
                </c:pt>
                <c:pt idx="5985">
                  <c:v>-6.1559816421783708E-2</c:v>
                </c:pt>
                <c:pt idx="5986">
                  <c:v>-1.7413806482750538E-2</c:v>
                </c:pt>
                <c:pt idx="5987">
                  <c:v>2.6711619991979574E-2</c:v>
                </c:pt>
                <c:pt idx="5988">
                  <c:v>7.0792778883362384E-2</c:v>
                </c:pt>
                <c:pt idx="5989">
                  <c:v>0.11480602582396016</c:v>
                </c:pt>
                <c:pt idx="5990">
                  <c:v>0.15872776899380742</c:v>
                </c:pt>
                <c:pt idx="5991">
                  <c:v>0.20253448187946707</c:v>
                </c:pt>
                <c:pt idx="5992">
                  <c:v>0.24620271598891894</c:v>
                </c:pt>
                <c:pt idx="5993">
                  <c:v>0.28970911351587947</c:v>
                </c:pt>
                <c:pt idx="5994">
                  <c:v>0.33303041994625571</c:v>
                </c:pt>
                <c:pt idx="5995">
                  <c:v>0.37614349660002755</c:v>
                </c:pt>
                <c:pt idx="5996">
                  <c:v>0.41902533310168688</c:v>
                </c:pt>
                <c:pt idx="5997">
                  <c:v>0.46165305977262583</c:v>
                </c:pt>
                <c:pt idx="5998">
                  <c:v>0.50400395993820379</c:v>
                </c:pt>
                <c:pt idx="5999">
                  <c:v>0.54605548214373056</c:v>
                </c:pt>
                <c:pt idx="6000">
                  <c:v>0.58778525227179901</c:v>
                </c:pt>
                <c:pt idx="6001">
                  <c:v>0.62917108555497236</c:v>
                </c:pt>
                <c:pt idx="6002">
                  <c:v>0.67019099847710439</c:v>
                </c:pt>
                <c:pt idx="6003">
                  <c:v>0.71082322055700864</c:v>
                </c:pt>
                <c:pt idx="6004">
                  <c:v>0.75104620600777228</c:v>
                </c:pt>
                <c:pt idx="6005">
                  <c:v>0.79083864526586012</c:v>
                </c:pt>
                <c:pt idx="6006">
                  <c:v>0.83017947638344813</c:v>
                </c:pt>
                <c:pt idx="6007">
                  <c:v>0.86904789627795631</c:v>
                </c:pt>
                <c:pt idx="6008">
                  <c:v>0.9074233718328143</c:v>
                </c:pt>
                <c:pt idx="6009">
                  <c:v>0.94528565084318328</c:v>
                </c:pt>
                <c:pt idx="6010">
                  <c:v>0.98261477280114806</c:v>
                </c:pt>
                <c:pt idx="6011">
                  <c:v>1.0193910795142802</c:v>
                </c:pt>
                <c:pt idx="6012">
                  <c:v>1.0555952255519951</c:v>
                </c:pt>
                <c:pt idx="6013">
                  <c:v>1.0912081885140625</c:v>
                </c:pt>
                <c:pt idx="6014">
                  <c:v>1.1262112791158723</c:v>
                </c:pt>
                <c:pt idx="6015">
                  <c:v>1.1605861510848059</c:v>
                </c:pt>
                <c:pt idx="6016">
                  <c:v>1.1943148108627655</c:v>
                </c:pt>
                <c:pt idx="6017">
                  <c:v>1.2273796271094271</c:v>
                </c:pt>
                <c:pt idx="6018">
                  <c:v>1.2597633400012533</c:v>
                </c:pt>
                <c:pt idx="6019">
                  <c:v>1.2914490703212902</c:v>
                </c:pt>
                <c:pt idx="6020">
                  <c:v>1.3224203283349947</c:v>
                </c:pt>
                <c:pt idx="6021">
                  <c:v>1.3526610224471816</c:v>
                </c:pt>
                <c:pt idx="6022">
                  <c:v>1.3821554676357772</c:v>
                </c:pt>
                <c:pt idx="6023">
                  <c:v>1.4108883936577128</c:v>
                </c:pt>
                <c:pt idx="6024">
                  <c:v>1.4388449530227096</c:v>
                </c:pt>
                <c:pt idx="6025">
                  <c:v>1.466010728730732</c:v>
                </c:pt>
                <c:pt idx="6026">
                  <c:v>1.4923717417690954</c:v>
                </c:pt>
                <c:pt idx="6027">
                  <c:v>1.5179144583651567</c:v>
                </c:pt>
                <c:pt idx="6028">
                  <c:v>1.5426257969909796</c:v>
                </c:pt>
                <c:pt idx="6029">
                  <c:v>1.5664931351161786</c:v>
                </c:pt>
                <c:pt idx="6030">
                  <c:v>1.589504315705478</c:v>
                </c:pt>
                <c:pt idx="6031">
                  <c:v>1.6116476534576036</c:v>
                </c:pt>
                <c:pt idx="6032">
                  <c:v>1.6329119407823118</c:v>
                </c:pt>
                <c:pt idx="6033">
                  <c:v>1.6532864535123877</c:v>
                </c:pt>
                <c:pt idx="6034">
                  <c:v>1.6727609563477968</c:v>
                </c:pt>
                <c:pt idx="6035">
                  <c:v>1.6913257080291169</c:v>
                </c:pt>
                <c:pt idx="6036">
                  <c:v>1.7089714662376529</c:v>
                </c:pt>
                <c:pt idx="6037">
                  <c:v>1.7256894922197779</c:v>
                </c:pt>
                <c:pt idx="6038">
                  <c:v>1.7414715551330251</c:v>
                </c:pt>
                <c:pt idx="6039">
                  <c:v>1.7563099361120993</c:v>
                </c:pt>
                <c:pt idx="6040">
                  <c:v>1.7701974320523586</c:v>
                </c:pt>
                <c:pt idx="6041">
                  <c:v>1.7831273591092232</c:v>
                </c:pt>
                <c:pt idx="6042">
                  <c:v>1.7950935559116847</c:v>
                </c:pt>
                <c:pt idx="6043">
                  <c:v>1.8060903864883868</c:v>
                </c:pt>
                <c:pt idx="6044">
                  <c:v>1.8161127429049158</c:v>
                </c:pt>
                <c:pt idx="6045">
                  <c:v>1.8251560476110456</c:v>
                </c:pt>
                <c:pt idx="6046">
                  <c:v>1.8332162554968994</c:v>
                </c:pt>
                <c:pt idx="6047">
                  <c:v>1.8402898556571126</c:v>
                </c:pt>
                <c:pt idx="6048">
                  <c:v>1.8463738728622694</c:v>
                </c:pt>
                <c:pt idx="6049">
                  <c:v>1.8514658687369909</c:v>
                </c:pt>
                <c:pt idx="6050">
                  <c:v>1.8555639426443538</c:v>
                </c:pt>
                <c:pt idx="6051">
                  <c:v>1.8586667322762611</c:v>
                </c:pt>
                <c:pt idx="6052">
                  <c:v>1.8607734139497651</c:v>
                </c:pt>
                <c:pt idx="6053">
                  <c:v>1.86188370260937</c:v>
                </c:pt>
                <c:pt idx="6054">
                  <c:v>1.8619978515355626</c:v>
                </c:pt>
                <c:pt idx="6055">
                  <c:v>1.8611166517599114</c:v>
                </c:pt>
                <c:pt idx="6056">
                  <c:v>1.8592414311874199</c:v>
                </c:pt>
                <c:pt idx="6057">
                  <c:v>1.8563740534266686</c:v>
                </c:pt>
                <c:pt idx="6058">
                  <c:v>1.8525169163287565</c:v>
                </c:pt>
                <c:pt idx="6059">
                  <c:v>1.8476729502360185</c:v>
                </c:pt>
                <c:pt idx="6060">
                  <c:v>1.8418456159417405</c:v>
                </c:pt>
                <c:pt idx="6061">
                  <c:v>1.8350389023621356</c:v>
                </c:pt>
                <c:pt idx="6062">
                  <c:v>1.8272573239222996</c:v>
                </c:pt>
                <c:pt idx="6063">
                  <c:v>1.8185059176575353</c:v>
                </c:pt>
                <c:pt idx="6064">
                  <c:v>1.8087902400320699</c:v>
                </c:pt>
                <c:pt idx="6065">
                  <c:v>1.7981163634770787</c:v>
                </c:pt>
                <c:pt idx="6066">
                  <c:v>1.7864908726500521</c:v>
                </c:pt>
                <c:pt idx="6067">
                  <c:v>1.773920860418037</c:v>
                </c:pt>
                <c:pt idx="6068">
                  <c:v>1.7604139235668503</c:v>
                </c:pt>
                <c:pt idx="6069">
                  <c:v>1.7459781582390916</c:v>
                </c:pt>
                <c:pt idx="6070">
                  <c:v>1.730622155103581</c:v>
                </c:pt>
                <c:pt idx="6071">
                  <c:v>1.7143549942591296</c:v>
                </c:pt>
                <c:pt idx="6072">
                  <c:v>1.6971862398755413</c:v>
                </c:pt>
                <c:pt idx="6073">
                  <c:v>1.6791259345752991</c:v>
                </c:pt>
                <c:pt idx="6074">
                  <c:v>1.6601845935588395</c:v>
                </c:pt>
                <c:pt idx="6075">
                  <c:v>1.6403731984771466</c:v>
                </c:pt>
                <c:pt idx="6076">
                  <c:v>1.6197031910551209</c:v>
                </c:pt>
                <c:pt idx="6077">
                  <c:v>1.5981864664694849</c:v>
                </c:pt>
                <c:pt idx="6078">
                  <c:v>1.5758353664848914</c:v>
                </c:pt>
                <c:pt idx="6079">
                  <c:v>1.5526626723525974</c:v>
                </c:pt>
                <c:pt idx="6080">
                  <c:v>1.5286815974753052</c:v>
                </c:pt>
                <c:pt idx="6081">
                  <c:v>1.5039057798427549</c:v>
                </c:pt>
                <c:pt idx="6082">
                  <c:v>1.4783492742422668</c:v>
                </c:pt>
                <c:pt idx="6083">
                  <c:v>1.4520265442487532</c:v>
                </c:pt>
                <c:pt idx="6084">
                  <c:v>1.424952453998634</c:v>
                </c:pt>
                <c:pt idx="6085">
                  <c:v>1.3971422597527208</c:v>
                </c:pt>
                <c:pt idx="6086">
                  <c:v>1.3686116012523926</c:v>
                </c:pt>
                <c:pt idx="6087">
                  <c:v>1.339376492874351</c:v>
                </c:pt>
                <c:pt idx="6088">
                  <c:v>1.3094533145888341</c:v>
                </c:pt>
                <c:pt idx="6089">
                  <c:v>1.2788588027264733</c:v>
                </c:pt>
                <c:pt idx="6090">
                  <c:v>1.2476100405588673</c:v>
                </c:pt>
                <c:pt idx="6091">
                  <c:v>1.2157244486985981</c:v>
                </c:pt>
                <c:pt idx="6092">
                  <c:v>1.18321977532359</c:v>
                </c:pt>
                <c:pt idx="6093">
                  <c:v>1.150114086231725</c:v>
                </c:pt>
                <c:pt idx="6094">
                  <c:v>1.1164257547311576</c:v>
                </c:pt>
                <c:pt idx="6095">
                  <c:v>1.0821734513720862</c:v>
                </c:pt>
                <c:pt idx="6096">
                  <c:v>1.0473761335255778</c:v>
                </c:pt>
                <c:pt idx="6097">
                  <c:v>1.0120530348157262</c:v>
                </c:pt>
                <c:pt idx="6098">
                  <c:v>0.97622365441051162</c:v>
                </c:pt>
                <c:pt idx="6099">
                  <c:v>0.93990774617778527</c:v>
                </c:pt>
                <c:pt idx="6100">
                  <c:v>0.90312530771230981</c:v>
                </c:pt>
                <c:pt idx="6101">
                  <c:v>0.8658965692398517</c:v>
                </c:pt>
                <c:pt idx="6102">
                  <c:v>0.82824198240495039</c:v>
                </c:pt>
                <c:pt idx="6103">
                  <c:v>0.79018220894805558</c:v>
                </c:pt>
                <c:pt idx="6104">
                  <c:v>0.7517381092787726</c:v>
                </c:pt>
                <c:pt idx="6105">
                  <c:v>0.71293073095140957</c:v>
                </c:pt>
                <c:pt idx="6106">
                  <c:v>0.67378129704929823</c:v>
                </c:pt>
                <c:pt idx="6107">
                  <c:v>0.63431119448417661</c:v>
                </c:pt>
                <c:pt idx="6108">
                  <c:v>0.59454196221755651</c:v>
                </c:pt>
                <c:pt idx="6109">
                  <c:v>0.5544952794100475</c:v>
                </c:pt>
                <c:pt idx="6110">
                  <c:v>0.51419295350563055</c:v>
                </c:pt>
                <c:pt idx="6111">
                  <c:v>0.4736569082573141</c:v>
                </c:pt>
                <c:pt idx="6112">
                  <c:v>0.43290917170085252</c:v>
                </c:pt>
                <c:pt idx="6113">
                  <c:v>0.39197186408301099</c:v>
                </c:pt>
                <c:pt idx="6114">
                  <c:v>0.35086718575146214</c:v>
                </c:pt>
                <c:pt idx="6115">
                  <c:v>0.3096174050124173</c:v>
                </c:pt>
                <c:pt idx="6116">
                  <c:v>0.26824484596324338</c:v>
                </c:pt>
                <c:pt idx="6117">
                  <c:v>0.22677187630625517</c:v>
                </c:pt>
                <c:pt idx="6118">
                  <c:v>0.18522089515090556</c:v>
                </c:pt>
                <c:pt idx="6119">
                  <c:v>0.14361432081057313</c:v>
                </c:pt>
                <c:pt idx="6120">
                  <c:v>0.10197457860119258</c:v>
                </c:pt>
                <c:pt idx="6121">
                  <c:v>6.0324088647864371E-2</c:v>
                </c:pt>
                <c:pt idx="6122">
                  <c:v>1.8685253706530236E-2</c:v>
                </c:pt>
                <c:pt idx="6123">
                  <c:v>-2.2919552992772096E-2</c:v>
                </c:pt>
                <c:pt idx="6124">
                  <c:v>-6.4467999874373183E-2</c:v>
                </c:pt>
                <c:pt idx="6125">
                  <c:v>-0.10593780911067274</c:v>
                </c:pt>
                <c:pt idx="6126">
                  <c:v>-0.14730676867409453</c:v>
                </c:pt>
                <c:pt idx="6127">
                  <c:v>-0.18855274434122371</c:v>
                </c:pt>
                <c:pt idx="6128">
                  <c:v>-0.22965369164220206</c:v>
                </c:pt>
                <c:pt idx="6129">
                  <c:v>-0.27058766774900456</c:v>
                </c:pt>
                <c:pt idx="6130">
                  <c:v>-0.31133284329624283</c:v>
                </c:pt>
                <c:pt idx="6131">
                  <c:v>-0.35186751412772105</c:v>
                </c:pt>
                <c:pt idx="6132">
                  <c:v>-0.39217011296283621</c:v>
                </c:pt>
                <c:pt idx="6133">
                  <c:v>-0.43221922097614385</c:v>
                </c:pt>
                <c:pt idx="6134">
                  <c:v>-0.47199357928395741</c:v>
                </c:pt>
                <c:pt idx="6135">
                  <c:v>-0.51147210033172275</c:v>
                </c:pt>
                <c:pt idx="6136">
                  <c:v>-0.55063387917613693</c:v>
                </c:pt>
                <c:pt idx="6137">
                  <c:v>-0.58945820465560805</c:v>
                </c:pt>
                <c:pt idx="6138">
                  <c:v>-0.62792457044345285</c:v>
                </c:pt>
                <c:pt idx="6139">
                  <c:v>-0.66601268597756458</c:v>
                </c:pt>
                <c:pt idx="6140">
                  <c:v>-0.70370248726079787</c:v>
                </c:pt>
                <c:pt idx="6141">
                  <c:v>-0.74097414752623314</c:v>
                </c:pt>
                <c:pt idx="6142">
                  <c:v>-0.77780808776170385</c:v>
                </c:pt>
                <c:pt idx="6143">
                  <c:v>-0.81418498708768261</c:v>
                </c:pt>
                <c:pt idx="6144">
                  <c:v>-0.85008579298333498</c:v>
                </c:pt>
                <c:pt idx="6145">
                  <c:v>-0.88549173135500547</c:v>
                </c:pt>
                <c:pt idx="6146">
                  <c:v>-0.92038431644187968</c:v>
                </c:pt>
                <c:pt idx="6147">
                  <c:v>-0.954745360553512</c:v>
                </c:pt>
                <c:pt idx="6148">
                  <c:v>-0.98855698363413236</c:v>
                </c:pt>
                <c:pt idx="6149">
                  <c:v>-1.0218016226484374</c:v>
                </c:pt>
                <c:pt idx="6150">
                  <c:v>-1.0544620407841876</c:v>
                </c:pt>
                <c:pt idx="6151">
                  <c:v>-1.0865213364665247</c:v>
                </c:pt>
                <c:pt idx="6152">
                  <c:v>-1.1179629521793408</c:v>
                </c:pt>
                <c:pt idx="6153">
                  <c:v>-1.1487706830890305</c:v>
                </c:pt>
                <c:pt idx="6154">
                  <c:v>-1.1789286854661567</c:v>
                </c:pt>
                <c:pt idx="6155">
                  <c:v>-1.2084214849004815</c:v>
                </c:pt>
                <c:pt idx="6156">
                  <c:v>-1.237233984305121</c:v>
                </c:pt>
                <c:pt idx="6157">
                  <c:v>-1.2653514717058902</c:v>
                </c:pt>
                <c:pt idx="6158">
                  <c:v>-1.2927596278113032</c:v>
                </c:pt>
                <c:pt idx="6159">
                  <c:v>-1.3194445333597375</c:v>
                </c:pt>
                <c:pt idx="6160">
                  <c:v>-1.3453926762396931</c:v>
                </c:pt>
                <c:pt idx="6161">
                  <c:v>-1.3705909583796485</c:v>
                </c:pt>
                <c:pt idx="6162">
                  <c:v>-1.3950267024038638</c:v>
                </c:pt>
                <c:pt idx="6163">
                  <c:v>-1.4186876580507652</c:v>
                </c:pt>
                <c:pt idx="6164">
                  <c:v>-1.4415620083506326</c:v>
                </c:pt>
                <c:pt idx="6165">
                  <c:v>-1.4636383755594709</c:v>
                </c:pt>
                <c:pt idx="6166">
                  <c:v>-1.4849058268460165</c:v>
                </c:pt>
                <c:pt idx="6167">
                  <c:v>-1.5053538797290935</c:v>
                </c:pt>
                <c:pt idx="6168">
                  <c:v>-1.5249725072625444</c:v>
                </c:pt>
                <c:pt idx="6169">
                  <c:v>-1.5437521429651844</c:v>
                </c:pt>
                <c:pt idx="6170">
                  <c:v>-1.561683685493344</c:v>
                </c:pt>
                <c:pt idx="6171">
                  <c:v>-1.5787585030537115</c:v>
                </c:pt>
                <c:pt idx="6172">
                  <c:v>-1.5949684375543391</c:v>
                </c:pt>
                <c:pt idx="6173">
                  <c:v>-1.6103058084918138</c:v>
                </c:pt>
                <c:pt idx="6174">
                  <c:v>-1.6247634165727474</c:v>
                </c:pt>
                <c:pt idx="6175">
                  <c:v>-1.6383345470678947</c:v>
                </c:pt>
                <c:pt idx="6176">
                  <c:v>-1.6510129728973493</c:v>
                </c:pt>
                <c:pt idx="6177">
                  <c:v>-1.6627929574453963</c:v>
                </c:pt>
                <c:pt idx="6178">
                  <c:v>-1.6736692571038447</c:v>
                </c:pt>
                <c:pt idx="6179">
                  <c:v>-1.6836371235426508</c:v>
                </c:pt>
                <c:pt idx="6180">
                  <c:v>-1.6926923057069618</c:v>
                </c:pt>
                <c:pt idx="6181">
                  <c:v>-1.7008310515397569</c:v>
                </c:pt>
                <c:pt idx="6182">
                  <c:v>-1.7080501094294647</c:v>
                </c:pt>
                <c:pt idx="6183">
                  <c:v>-1.7143467293820183</c:v>
                </c:pt>
                <c:pt idx="6184">
                  <c:v>-1.7197186639171442</c:v>
                </c:pt>
                <c:pt idx="6185">
                  <c:v>-1.7241641686885356</c:v>
                </c:pt>
                <c:pt idx="6186">
                  <c:v>-1.7276820028280089</c:v>
                </c:pt>
                <c:pt idx="6187">
                  <c:v>-1.7302714290137207</c:v>
                </c:pt>
                <c:pt idx="6188">
                  <c:v>-1.7319322132627422</c:v>
                </c:pt>
                <c:pt idx="6189">
                  <c:v>-1.7326646244483475</c:v>
                </c:pt>
                <c:pt idx="6190">
                  <c:v>-1.7324694335427848</c:v>
                </c:pt>
                <c:pt idx="6191">
                  <c:v>-1.7313479125860161</c:v>
                </c:pt>
                <c:pt idx="6192">
                  <c:v>-1.7293018333814922</c:v>
                </c:pt>
                <c:pt idx="6193">
                  <c:v>-1.7263334659199421</c:v>
                </c:pt>
                <c:pt idx="6194">
                  <c:v>-1.7224455765322904</c:v>
                </c:pt>
                <c:pt idx="6195">
                  <c:v>-1.7176414257731869</c:v>
                </c:pt>
                <c:pt idx="6196">
                  <c:v>-1.7119247660365176</c:v>
                </c:pt>
                <c:pt idx="6197">
                  <c:v>-1.7052998389044904</c:v>
                </c:pt>
                <c:pt idx="6198">
                  <c:v>-1.6977713722321717</c:v>
                </c:pt>
                <c:pt idx="6199">
                  <c:v>-1.689344576969344</c:v>
                </c:pt>
                <c:pt idx="6200">
                  <c:v>-1.6800251437216465</c:v>
                </c:pt>
                <c:pt idx="6201">
                  <c:v>-1.6698192390534747</c:v>
                </c:pt>
                <c:pt idx="6202">
                  <c:v>-1.658733501534615</c:v>
                </c:pt>
                <c:pt idx="6203">
                  <c:v>-1.6467750375333645</c:v>
                </c:pt>
                <c:pt idx="6204">
                  <c:v>-1.6339514167586486</c:v>
                </c:pt>
                <c:pt idx="6205">
                  <c:v>-1.6202706675539273</c:v>
                </c:pt>
                <c:pt idx="6206">
                  <c:v>-1.6057412719456488</c:v>
                </c:pt>
                <c:pt idx="6207">
                  <c:v>-1.5903721604495926</c:v>
                </c:pt>
                <c:pt idx="6208">
                  <c:v>-1.5741727066378264</c:v>
                </c:pt>
                <c:pt idx="6209">
                  <c:v>-1.5571527214698708</c:v>
                </c:pt>
                <c:pt idx="6210">
                  <c:v>-1.539322447391358</c:v>
                </c:pt>
                <c:pt idx="6211">
                  <c:v>-1.5206925522037547</c:v>
                </c:pt>
                <c:pt idx="6212">
                  <c:v>-1.5012741227086583</c:v>
                </c:pt>
                <c:pt idx="6213">
                  <c:v>-1.4810786581308051</c:v>
                </c:pt>
                <c:pt idx="6214">
                  <c:v>-1.4601180633231992</c:v>
                </c:pt>
                <c:pt idx="6215">
                  <c:v>-1.4384046417587282</c:v>
                </c:pt>
                <c:pt idx="6216">
                  <c:v>-1.4159510883122464</c:v>
                </c:pt>
                <c:pt idx="6217">
                  <c:v>-1.3927704818374078</c:v>
                </c:pt>
                <c:pt idx="6218">
                  <c:v>-1.3688762775424312</c:v>
                </c:pt>
                <c:pt idx="6219">
                  <c:v>-1.3442822991696377</c:v>
                </c:pt>
                <c:pt idx="6220">
                  <c:v>-1.3190027309827892</c:v>
                </c:pt>
                <c:pt idx="6221">
                  <c:v>-1.2930521095672716</c:v>
                </c:pt>
                <c:pt idx="6222">
                  <c:v>-1.266445315447742</c:v>
                </c:pt>
                <c:pt idx="6223">
                  <c:v>-1.2391975645279469</c:v>
                </c:pt>
                <c:pt idx="6224">
                  <c:v>-1.2113243993580609</c:v>
                </c:pt>
                <c:pt idx="6225">
                  <c:v>-1.1828416802340247</c:v>
                </c:pt>
                <c:pt idx="6226">
                  <c:v>-1.1537655761344077</c:v>
                </c:pt>
                <c:pt idx="6227">
                  <c:v>-1.1241125554998299</c:v>
                </c:pt>
                <c:pt idx="6228">
                  <c:v>-1.0938993768602756</c:v>
                </c:pt>
                <c:pt idx="6229">
                  <c:v>-1.0631430793154888</c:v>
                </c:pt>
                <c:pt idx="6230">
                  <c:v>-1.0318609728743025</c:v>
                </c:pt>
                <c:pt idx="6231">
                  <c:v>-1.0000706286578451</c:v>
                </c:pt>
                <c:pt idx="6232">
                  <c:v>-0.96778986897261376</c:v>
                </c:pt>
                <c:pt idx="6233">
                  <c:v>-0.93503675725888702</c:v>
                </c:pt>
                <c:pt idx="6234">
                  <c:v>-0.9018295879202175</c:v>
                </c:pt>
                <c:pt idx="6235">
                  <c:v>-0.86818687603966638</c:v>
                </c:pt>
                <c:pt idx="6236">
                  <c:v>-0.83412734698883984</c:v>
                </c:pt>
                <c:pt idx="6237">
                  <c:v>-0.79966992593526198</c:v>
                </c:pt>
                <c:pt idx="6238">
                  <c:v>-0.76483372725424958</c:v>
                </c:pt>
                <c:pt idx="6239">
                  <c:v>-0.72963804385114861</c:v>
                </c:pt>
                <c:pt idx="6240">
                  <c:v>-0.69410233639998065</c:v>
                </c:pt>
                <c:pt idx="6241">
                  <c:v>-0.65824622250437081</c:v>
                </c:pt>
                <c:pt idx="6242">
                  <c:v>-0.62208946578725999</c:v>
                </c:pt>
                <c:pt idx="6243">
                  <c:v>-0.58565196491494209</c:v>
                </c:pt>
                <c:pt idx="6244">
                  <c:v>-0.54895374256199247</c:v>
                </c:pt>
                <c:pt idx="6245">
                  <c:v>-0.51201493432307554</c:v>
                </c:pt>
                <c:pt idx="6246">
                  <c:v>-0.47485577757787717</c:v>
                </c:pt>
                <c:pt idx="6247">
                  <c:v>-0.43749660031519627</c:v>
                </c:pt>
                <c:pt idx="6248">
                  <c:v>-0.39995780992282459</c:v>
                </c:pt>
                <c:pt idx="6249">
                  <c:v>-0.36225988194889747</c:v>
                </c:pt>
                <c:pt idx="6250">
                  <c:v>-0.32442334884136015</c:v>
                </c:pt>
                <c:pt idx="6251">
                  <c:v>-0.28646878867165337</c:v>
                </c:pt>
                <c:pt idx="6252">
                  <c:v>-0.2484168138487306</c:v>
                </c:pt>
                <c:pt idx="6253">
                  <c:v>-0.21028805983003623</c:v>
                </c:pt>
                <c:pt idx="6254">
                  <c:v>-0.1721031738351555</c:v>
                </c:pt>
                <c:pt idx="6255">
                  <c:v>-0.1338828035687501</c:v>
                </c:pt>
                <c:pt idx="6256">
                  <c:v>-9.5647585958833603E-2</c:v>
                </c:pt>
                <c:pt idx="6257">
                  <c:v>-5.7418135916628477E-2</c:v>
                </c:pt>
                <c:pt idx="6258">
                  <c:v>-1.9215035124034552E-2</c:v>
                </c:pt>
                <c:pt idx="6259">
                  <c:v>1.8941179144779774E-2</c:v>
                </c:pt>
                <c:pt idx="6260">
                  <c:v>5.703002516202571E-2</c:v>
                </c:pt>
                <c:pt idx="6261">
                  <c:v>9.5031087838721939E-2</c:v>
                </c:pt>
                <c:pt idx="6262">
                  <c:v>0.13292402976499351</c:v>
                </c:pt>
                <c:pt idx="6263">
                  <c:v>0.17068860219216869</c:v>
                </c:pt>
                <c:pt idx="6264">
                  <c:v>0.20830465595082537</c:v>
                </c:pt>
                <c:pt idx="6265">
                  <c:v>0.24575215229852049</c:v>
                </c:pt>
                <c:pt idx="6266">
                  <c:v>0.28301117369174711</c:v>
                </c:pt>
                <c:pt idx="6267">
                  <c:v>0.32006193447594972</c:v>
                </c:pt>
                <c:pt idx="6268">
                  <c:v>0.35688479148793945</c:v>
                </c:pt>
                <c:pt idx="6269">
                  <c:v>0.39346025456493716</c:v>
                </c:pt>
                <c:pt idx="6270">
                  <c:v>0.4297689969546844</c:v>
                </c:pt>
                <c:pt idx="6271">
                  <c:v>0.46579186562072705</c:v>
                </c:pt>
                <c:pt idx="6272">
                  <c:v>0.50150989143770741</c:v>
                </c:pt>
                <c:pt idx="6273">
                  <c:v>0.53690429927093075</c:v>
                </c:pt>
                <c:pt idx="6274">
                  <c:v>0.57195651793475011</c:v>
                </c:pt>
                <c:pt idx="6275">
                  <c:v>0.60664819002481629</c:v>
                </c:pt>
                <c:pt idx="6276">
                  <c:v>0.64096118161848714</c:v>
                </c:pt>
                <c:pt idx="6277">
                  <c:v>0.67487759183839768</c:v>
                </c:pt>
                <c:pt idx="6278">
                  <c:v>0.70837976227425226</c:v>
                </c:pt>
                <c:pt idx="6279">
                  <c:v>0.74145028625762577</c:v>
                </c:pt>
                <c:pt idx="6280">
                  <c:v>0.77407201798495318</c:v>
                </c:pt>
                <c:pt idx="6281">
                  <c:v>0.80622808148385494</c:v>
                </c:pt>
                <c:pt idx="6282">
                  <c:v>0.83790187941813921</c:v>
                </c:pt>
                <c:pt idx="6283">
                  <c:v>0.86907710172666597</c:v>
                </c:pt>
                <c:pt idx="6284">
                  <c:v>0.89973773409177904</c:v>
                </c:pt>
                <c:pt idx="6285">
                  <c:v>0.92986806623268714</c:v>
                </c:pt>
                <c:pt idx="6286">
                  <c:v>0.95945270001952843</c:v>
                </c:pt>
                <c:pt idx="6287">
                  <c:v>0.98847655740393126</c:v>
                </c:pt>
                <c:pt idx="6288">
                  <c:v>1.0169248881618203</c:v>
                </c:pt>
                <c:pt idx="6289">
                  <c:v>1.0447832774446395</c:v>
                </c:pt>
                <c:pt idx="6290">
                  <c:v>1.0720376531349585</c:v>
                </c:pt>
                <c:pt idx="6291">
                  <c:v>1.0986742930027349</c:v>
                </c:pt>
                <c:pt idx="6292">
                  <c:v>1.1246798316585553</c:v>
                </c:pt>
                <c:pt idx="6293">
                  <c:v>1.1500412673003315</c:v>
                </c:pt>
                <c:pt idx="6294">
                  <c:v>1.1747459682499521</c:v>
                </c:pt>
                <c:pt idx="6295">
                  <c:v>1.1987816792766848</c:v>
                </c:pt>
                <c:pt idx="6296">
                  <c:v>1.2221365277040632</c:v>
                </c:pt>
                <c:pt idx="6297">
                  <c:v>1.2447990292972375</c:v>
                </c:pt>
                <c:pt idx="6298">
                  <c:v>1.2667580939278473</c:v>
                </c:pt>
                <c:pt idx="6299">
                  <c:v>1.2880030310136135</c:v>
                </c:pt>
                <c:pt idx="6300">
                  <c:v>1.3085235547299694</c:v>
                </c:pt>
                <c:pt idx="6301">
                  <c:v>1.3283097889911957</c:v>
                </c:pt>
                <c:pt idx="6302">
                  <c:v>1.3473522721986388</c:v>
                </c:pt>
                <c:pt idx="6303">
                  <c:v>1.3656419617537341</c:v>
                </c:pt>
                <c:pt idx="6304">
                  <c:v>1.3831702383336921</c:v>
                </c:pt>
                <c:pt idx="6305">
                  <c:v>1.3999289099278189</c:v>
                </c:pt>
                <c:pt idx="6306">
                  <c:v>1.4159102156326395</c:v>
                </c:pt>
                <c:pt idx="6307">
                  <c:v>1.4311068292040305</c:v>
                </c:pt>
                <c:pt idx="6308">
                  <c:v>1.4455118623648007</c:v>
                </c:pt>
                <c:pt idx="6309">
                  <c:v>1.4591188678662435</c:v>
                </c:pt>
                <c:pt idx="6310">
                  <c:v>1.4719218423023499</c:v>
                </c:pt>
                <c:pt idx="6311">
                  <c:v>1.4839152286754513</c:v>
                </c:pt>
                <c:pt idx="6312">
                  <c:v>1.4950939187123837</c:v>
                </c:pt>
                <c:pt idx="6313">
                  <c:v>1.5054532549299844</c:v>
                </c:pt>
                <c:pt idx="6314">
                  <c:v>1.5149890324496211</c:v>
                </c:pt>
                <c:pt idx="6315">
                  <c:v>1.5236975005596267</c:v>
                </c:pt>
                <c:pt idx="6316">
                  <c:v>1.5315753640254564</c:v>
                </c:pt>
                <c:pt idx="6317">
                  <c:v>1.5386197841472491</c:v>
                </c:pt>
                <c:pt idx="6318">
                  <c:v>1.5448283795644047</c:v>
                </c:pt>
                <c:pt idx="6319">
                  <c:v>1.5501992268072788</c:v>
                </c:pt>
                <c:pt idx="6320">
                  <c:v>1.5547308605960191</c:v>
                </c:pt>
                <c:pt idx="6321">
                  <c:v>1.5584222738867861</c:v>
                </c:pt>
                <c:pt idx="6322">
                  <c:v>1.5612729176656472</c:v>
                </c:pt>
                <c:pt idx="6323">
                  <c:v>1.5632827004908552</c:v>
                </c:pt>
                <c:pt idx="6324">
                  <c:v>1.5644519877838756</c:v>
                </c:pt>
                <c:pt idx="6325">
                  <c:v>1.5647816008701583</c:v>
                </c:pt>
                <c:pt idx="6326">
                  <c:v>1.5642728157704886</c:v>
                </c:pt>
                <c:pt idx="6327">
                  <c:v>1.5629273617440127</c:v>
                </c:pt>
                <c:pt idx="6328">
                  <c:v>1.5607474195840216</c:v>
                </c:pt>
                <c:pt idx="6329">
                  <c:v>1.5577356196680978</c:v>
                </c:pt>
                <c:pt idx="6330">
                  <c:v>1.5538950397637319</c:v>
                </c:pt>
                <c:pt idx="6331">
                  <c:v>1.5492292025912786</c:v>
                </c:pt>
                <c:pt idx="6332">
                  <c:v>1.5437420731458789</c:v>
                </c:pt>
                <c:pt idx="6333">
                  <c:v>1.5374380557802507</c:v>
                </c:pt>
                <c:pt idx="6334">
                  <c:v>1.5303219910502222</c:v>
                </c:pt>
                <c:pt idx="6335">
                  <c:v>1.5223991523254408</c:v>
                </c:pt>
                <c:pt idx="6336">
                  <c:v>1.5136752421670974</c:v>
                </c:pt>
                <c:pt idx="6337">
                  <c:v>1.5041563884753568</c:v>
                </c:pt>
                <c:pt idx="6338">
                  <c:v>1.493849140408871</c:v>
                </c:pt>
                <c:pt idx="6339">
                  <c:v>1.4827604640790473</c:v>
                </c:pt>
                <c:pt idx="6340">
                  <c:v>1.4708977380216819</c:v>
                </c:pt>
                <c:pt idx="6341">
                  <c:v>1.4582687484491736</c:v>
                </c:pt>
                <c:pt idx="6342">
                  <c:v>1.444881684285841</c:v>
                </c:pt>
                <c:pt idx="6343">
                  <c:v>1.4307451319897937</c:v>
                </c:pt>
                <c:pt idx="6344">
                  <c:v>1.4158680701644328</c:v>
                </c:pt>
                <c:pt idx="6345">
                  <c:v>1.4002598639629635</c:v>
                </c:pt>
                <c:pt idx="6346">
                  <c:v>1.3839302592892002</c:v>
                </c:pt>
                <c:pt idx="6347">
                  <c:v>1.3668893767986006</c:v>
                </c:pt>
                <c:pt idx="6348">
                  <c:v>1.3491477057026655</c:v>
                </c:pt>
                <c:pt idx="6349">
                  <c:v>1.3307160973808521</c:v>
                </c:pt>
                <c:pt idx="6350">
                  <c:v>1.3116057588037255</c:v>
                </c:pt>
                <c:pt idx="6351">
                  <c:v>1.2918282457711789</c:v>
                </c:pt>
                <c:pt idx="6352">
                  <c:v>1.2713954559701761</c:v>
                </c:pt>
                <c:pt idx="6353">
                  <c:v>1.250319621855617</c:v>
                </c:pt>
                <c:pt idx="6354">
                  <c:v>1.2286133033590139</c:v>
                </c:pt>
                <c:pt idx="6355">
                  <c:v>1.2062893804290853</c:v>
                </c:pt>
                <c:pt idx="6356">
                  <c:v>1.1833610454087886</c:v>
                </c:pt>
                <c:pt idx="6357">
                  <c:v>1.1598417952531073</c:v>
                </c:pt>
                <c:pt idx="6358">
                  <c:v>1.135745423592599</c:v>
                </c:pt>
                <c:pt idx="6359">
                  <c:v>1.1110860126468078</c:v>
                </c:pt>
                <c:pt idx="6360">
                  <c:v>1.0858779249926993</c:v>
                </c:pt>
                <c:pt idx="6361">
                  <c:v>1.0601357951927639</c:v>
                </c:pt>
                <c:pt idx="6362">
                  <c:v>1.0338745212877274</c:v>
                </c:pt>
                <c:pt idx="6363">
                  <c:v>1.0071092561586477</c:v>
                </c:pt>
                <c:pt idx="6364">
                  <c:v>0.97985539876384353</c:v>
                </c:pt>
                <c:pt idx="6365">
                  <c:v>0.95212858525516109</c:v>
                </c:pt>
                <c:pt idx="6366">
                  <c:v>0.92394467997914276</c:v>
                </c:pt>
                <c:pt idx="6367">
                  <c:v>0.89531976636812027</c:v>
                </c:pt>
                <c:pt idx="6368">
                  <c:v>0.86627013772653549</c:v>
                </c:pt>
                <c:pt idx="6369">
                  <c:v>0.83681228791761453</c:v>
                </c:pt>
                <c:pt idx="6370">
                  <c:v>0.80696290195616138</c:v>
                </c:pt>
                <c:pt idx="6371">
                  <c:v>0.77673884651229297</c:v>
                </c:pt>
                <c:pt idx="6372">
                  <c:v>0.74615716033196844</c:v>
                </c:pt>
                <c:pt idx="6373">
                  <c:v>0.71523504457960541</c:v>
                </c:pt>
                <c:pt idx="6374">
                  <c:v>0.68398985310834226</c:v>
                </c:pt>
                <c:pt idx="6375">
                  <c:v>0.65243908266330752</c:v>
                </c:pt>
                <c:pt idx="6376">
                  <c:v>0.62060036302387589</c:v>
                </c:pt>
                <c:pt idx="6377">
                  <c:v>0.58849144708993562</c:v>
                </c:pt>
                <c:pt idx="6378">
                  <c:v>0.55613020091819565</c:v>
                </c:pt>
                <c:pt idx="6379">
                  <c:v>0.52353459371401101</c:v>
                </c:pt>
                <c:pt idx="6380">
                  <c:v>0.49072268778424205</c:v>
                </c:pt>
                <c:pt idx="6381">
                  <c:v>0.45771262845719279</c:v>
                </c:pt>
                <c:pt idx="6382">
                  <c:v>0.42452263397476364</c:v>
                </c:pt>
                <c:pt idx="6383">
                  <c:v>0.39117098536288197</c:v>
                </c:pt>
                <c:pt idx="6384">
                  <c:v>0.35767601628572376</c:v>
                </c:pt>
                <c:pt idx="6385">
                  <c:v>0.32405610288944631</c:v>
                </c:pt>
                <c:pt idx="6386">
                  <c:v>0.29032965364095031</c:v>
                </c:pt>
                <c:pt idx="6387">
                  <c:v>0.25651509916770387</c:v>
                </c:pt>
                <c:pt idx="6388">
                  <c:v>0.22263088210378035</c:v>
                </c:pt>
                <c:pt idx="6389">
                  <c:v>0.18869544694811891</c:v>
                </c:pt>
                <c:pt idx="6390">
                  <c:v>0.15472722994048105</c:v>
                </c:pt>
                <c:pt idx="6391">
                  <c:v>0.12074464896072912</c:v>
                </c:pt>
                <c:pt idx="6392">
                  <c:v>8.6766093456986271E-2</c:v>
                </c:pt>
                <c:pt idx="6393">
                  <c:v>5.2809914408282754E-2</c:v>
                </c:pt>
                <c:pt idx="6394">
                  <c:v>1.889441432713812E-2</c:v>
                </c:pt>
                <c:pt idx="6395">
                  <c:v>-1.496216269236994E-2</c:v>
                </c:pt>
                <c:pt idx="6396">
                  <c:v>-4.8741640875619385E-2</c:v>
                </c:pt>
                <c:pt idx="6397">
                  <c:v>-8.2425922612095248E-2</c:v>
                </c:pt>
                <c:pt idx="6398">
                  <c:v>-0.11599699823842047</c:v>
                </c:pt>
                <c:pt idx="6399">
                  <c:v>-0.14943695575413374</c:v>
                </c:pt>
                <c:pt idx="6400">
                  <c:v>-0.1827279904653254</c:v>
                </c:pt>
                <c:pt idx="6401">
                  <c:v>-0.21585241455059279</c:v>
                </c:pt>
                <c:pt idx="6402">
                  <c:v>-0.24879266654425247</c:v>
                </c:pt>
                <c:pt idx="6403">
                  <c:v>-0.28153132073163945</c:v>
                </c:pt>
                <c:pt idx="6404">
                  <c:v>-0.31405109645152363</c:v>
                </c:pt>
                <c:pt idx="6405">
                  <c:v>-0.34633486730038282</c:v>
                </c:pt>
                <c:pt idx="6406">
                  <c:v>-0.37836567023391787</c:v>
                </c:pt>
                <c:pt idx="6407">
                  <c:v>-0.4101267145606794</c:v>
                </c:pt>
                <c:pt idx="6408">
                  <c:v>-0.44160139082308042</c:v>
                </c:pt>
                <c:pt idx="6409">
                  <c:v>-0.47277327956112059</c:v>
                </c:pt>
                <c:pt idx="6410">
                  <c:v>-0.50362615995394888</c:v>
                </c:pt>
                <c:pt idx="6411">
                  <c:v>-0.53414401833495329</c:v>
                </c:pt>
                <c:pt idx="6412">
                  <c:v>-0.56431105657565761</c:v>
                </c:pt>
                <c:pt idx="6413">
                  <c:v>-0.59411170033407945</c:v>
                </c:pt>
                <c:pt idx="6414">
                  <c:v>-0.62353060716318409</c:v>
                </c:pt>
                <c:pt idx="6415">
                  <c:v>-0.65255267447523124</c:v>
                </c:pt>
                <c:pt idx="6416">
                  <c:v>-0.68116304735769462</c:v>
                </c:pt>
                <c:pt idx="6417">
                  <c:v>-0.70934712623688179</c:v>
                </c:pt>
                <c:pt idx="6418">
                  <c:v>-0.73709057438510583</c:v>
                </c:pt>
                <c:pt idx="6419">
                  <c:v>-0.76437932526758767</c:v>
                </c:pt>
                <c:pt idx="6420">
                  <c:v>-0.79119958972527082</c:v>
                </c:pt>
                <c:pt idx="6421">
                  <c:v>-0.81753786298989217</c:v>
                </c:pt>
                <c:pt idx="6422">
                  <c:v>-0.8433809315276205</c:v>
                </c:pt>
                <c:pt idx="6423">
                  <c:v>-0.86871587970789566</c:v>
                </c:pt>
                <c:pt idx="6424">
                  <c:v>-0.89353009629398361</c:v>
                </c:pt>
                <c:pt idx="6425">
                  <c:v>-0.91781128075200491</c:v>
                </c:pt>
                <c:pt idx="6426">
                  <c:v>-0.94154744937525492</c:v>
                </c:pt>
                <c:pt idx="6427">
                  <c:v>-0.96472694122076141</c:v>
                </c:pt>
                <c:pt idx="6428">
                  <c:v>-0.98733842385509596</c:v>
                </c:pt>
                <c:pt idx="6429">
                  <c:v>-1.0093708989066412</c:v>
                </c:pt>
                <c:pt idx="6430">
                  <c:v>-1.030813707421554</c:v>
                </c:pt>
                <c:pt idx="6431">
                  <c:v>-1.0516565350208507</c:v>
                </c:pt>
                <c:pt idx="6432">
                  <c:v>-1.0718894168559561</c:v>
                </c:pt>
                <c:pt idx="6433">
                  <c:v>-1.0915027423607446</c:v>
                </c:pt>
                <c:pt idx="6434">
                  <c:v>-1.110487259797281</c:v>
                </c:pt>
                <c:pt idx="6435">
                  <c:v>-1.1288340805935078</c:v>
                </c:pt>
                <c:pt idx="6436">
                  <c:v>-1.1465346834707204</c:v>
                </c:pt>
                <c:pt idx="6437">
                  <c:v>-1.1635809183589505</c:v>
                </c:pt>
                <c:pt idx="6438">
                  <c:v>-1.1799650100984918</c:v>
                </c:pt>
                <c:pt idx="6439">
                  <c:v>-1.1956795619258831</c:v>
                </c:pt>
                <c:pt idx="6440">
                  <c:v>-1.2107175587429131</c:v>
                </c:pt>
                <c:pt idx="6441">
                  <c:v>-1.2250723701671273</c:v>
                </c:pt>
                <c:pt idx="6442">
                  <c:v>-1.2387377533626509</c:v>
                </c:pt>
                <c:pt idx="6443">
                  <c:v>-1.2517078556501509</c:v>
                </c:pt>
                <c:pt idx="6444">
                  <c:v>-1.2639772168948644</c:v>
                </c:pt>
                <c:pt idx="6445">
                  <c:v>-1.275540771671942</c:v>
                </c:pt>
                <c:pt idx="6446">
                  <c:v>-1.2863938512081432</c:v>
                </c:pt>
                <c:pt idx="6447">
                  <c:v>-1.2965321850993876</c:v>
                </c:pt>
                <c:pt idx="6448">
                  <c:v>-1.305951902803588</c:v>
                </c:pt>
                <c:pt idx="6449">
                  <c:v>-1.3146495349084035</c:v>
                </c:pt>
                <c:pt idx="6450">
                  <c:v>-1.3226220141735712</c:v>
                </c:pt>
                <c:pt idx="6451">
                  <c:v>-1.3298666763478839</c:v>
                </c:pt>
                <c:pt idx="6452">
                  <c:v>-1.3363812607605454</c:v>
                </c:pt>
                <c:pt idx="6453">
                  <c:v>-1.342163910687221</c:v>
                </c:pt>
                <c:pt idx="6454">
                  <c:v>-1.3472131734909534</c:v>
                </c:pt>
                <c:pt idx="6455">
                  <c:v>-1.351528000538351</c:v>
                </c:pt>
                <c:pt idx="6456">
                  <c:v>-1.3551077468914432</c:v>
                </c:pt>
                <c:pt idx="6457">
                  <c:v>-1.3579521707760869</c:v>
                </c:pt>
                <c:pt idx="6458">
                  <c:v>-1.3600614328273344</c:v>
                </c:pt>
                <c:pt idx="6459">
                  <c:v>-1.3614360951128921</c:v>
                </c:pt>
                <c:pt idx="6460">
                  <c:v>-1.3620771199355661</c:v>
                </c:pt>
                <c:pt idx="6461">
                  <c:v>-1.3619858684158521</c:v>
                </c:pt>
                <c:pt idx="6462">
                  <c:v>-1.3611640988557943</c:v>
                </c:pt>
                <c:pt idx="6463">
                  <c:v>-1.3596139648857715</c:v>
                </c:pt>
                <c:pt idx="6464">
                  <c:v>-1.3573380133953026</c:v>
                </c:pt>
                <c:pt idx="6465">
                  <c:v>-1.354339182249763</c:v>
                </c:pt>
                <c:pt idx="6466">
                  <c:v>-1.3506207977946203</c:v>
                </c:pt>
                <c:pt idx="6467">
                  <c:v>-1.3461865721490602</c:v>
                </c:pt>
                <c:pt idx="6468">
                  <c:v>-1.3410406002908255</c:v>
                </c:pt>
                <c:pt idx="6469">
                  <c:v>-1.3351873569346655</c:v>
                </c:pt>
                <c:pt idx="6470">
                  <c:v>-1.3286316932061453</c:v>
                </c:pt>
                <c:pt idx="6471">
                  <c:v>-1.3213788331133309</c:v>
                </c:pt>
                <c:pt idx="6472">
                  <c:v>-1.3134343698189064</c:v>
                </c:pt>
                <c:pt idx="6473">
                  <c:v>-1.3048042617147475</c:v>
                </c:pt>
                <c:pt idx="6474">
                  <c:v>-1.2954948283021996</c:v>
                </c:pt>
                <c:pt idx="6475">
                  <c:v>-1.2855127458801818</c:v>
                </c:pt>
                <c:pt idx="6476">
                  <c:v>-1.274865043044316</c:v>
                </c:pt>
                <c:pt idx="6477">
                  <c:v>-1.2635590959998657</c:v>
                </c:pt>
                <c:pt idx="6478">
                  <c:v>-1.251602623691543</c:v>
                </c:pt>
                <c:pt idx="6479">
                  <c:v>-1.2390036827531554</c:v>
                </c:pt>
                <c:pt idx="6480">
                  <c:v>-1.2257706622806912</c:v>
                </c:pt>
                <c:pt idx="6481">
                  <c:v>-1.2119122784316303</c:v>
                </c:pt>
                <c:pt idx="6482">
                  <c:v>-1.1974375688542684</c:v>
                </c:pt>
                <c:pt idx="6483">
                  <c:v>-1.182355886950387</c:v>
                </c:pt>
                <c:pt idx="6484">
                  <c:v>-1.166676895974895</c:v>
                </c:pt>
                <c:pt idx="6485">
                  <c:v>-1.1504105629759382</c:v>
                </c:pt>
                <c:pt idx="6486">
                  <c:v>-1.1335671525796296</c:v>
                </c:pt>
                <c:pt idx="6487">
                  <c:v>-1.1161572206226729</c:v>
                </c:pt>
                <c:pt idx="6488">
                  <c:v>-1.0981916076371934</c:v>
                </c:pt>
                <c:pt idx="6489">
                  <c:v>-1.0796814321915853</c:v>
                </c:pt>
                <c:pt idx="6490">
                  <c:v>-1.0606380840914817</c:v>
                </c:pt>
                <c:pt idx="6491">
                  <c:v>-1.0410732174447985</c:v>
                </c:pt>
                <c:pt idx="6492">
                  <c:v>-1.0209987435954622</c:v>
                </c:pt>
                <c:pt idx="6493">
                  <c:v>-1.0004268239295138</c:v>
                </c:pt>
                <c:pt idx="6494">
                  <c:v>-0.97936986255832892</c:v>
                </c:pt>
                <c:pt idx="6495">
                  <c:v>-0.95784049888316181</c:v>
                </c:pt>
                <c:pt idx="6496">
                  <c:v>-0.93585160004550871</c:v>
                </c:pt>
                <c:pt idx="6497">
                  <c:v>-0.91341625326761156</c:v>
                </c:pt>
                <c:pt idx="6498">
                  <c:v>-0.8905477580880703</c:v>
                </c:pt>
                <c:pt idx="6499">
                  <c:v>-0.86725961849659627</c:v>
                </c:pt>
                <c:pt idx="6500">
                  <c:v>-0.84356553497296805</c:v>
                </c:pt>
                <c:pt idx="6501">
                  <c:v>-0.81947939643474088</c:v>
                </c:pt>
                <c:pt idx="6502">
                  <c:v>-0.79501527209829415</c:v>
                </c:pt>
                <c:pt idx="6503">
                  <c:v>-0.77018740325840884</c:v>
                </c:pt>
                <c:pt idx="6504">
                  <c:v>-0.7450101949906156</c:v>
                </c:pt>
                <c:pt idx="6505">
                  <c:v>-0.71949820778157525</c:v>
                </c:pt>
                <c:pt idx="6506">
                  <c:v>-0.6936661490921896</c:v>
                </c:pt>
                <c:pt idx="6507">
                  <c:v>-0.66752886485839535</c:v>
                </c:pt>
                <c:pt idx="6508">
                  <c:v>-0.64110133093440114</c:v>
                </c:pt>
                <c:pt idx="6509">
                  <c:v>-0.61439864448370973</c:v>
                </c:pt>
                <c:pt idx="6510">
                  <c:v>-0.58743601532238299</c:v>
                </c:pt>
                <c:pt idx="6511">
                  <c:v>-0.56022875721985088</c:v>
                </c:pt>
                <c:pt idx="6512">
                  <c:v>-0.53279227916220595</c:v>
                </c:pt>
                <c:pt idx="6513">
                  <c:v>-0.50514207658295573</c:v>
                </c:pt>
                <c:pt idx="6514">
                  <c:v>-0.47729372256612834</c:v>
                </c:pt>
                <c:pt idx="6515">
                  <c:v>-0.44926285902712204</c:v>
                </c:pt>
                <c:pt idx="6516">
                  <c:v>-0.42106518787580716</c:v>
                </c:pt>
                <c:pt idx="6517">
                  <c:v>-0.39271646216728318</c:v>
                </c:pt>
                <c:pt idx="6518">
                  <c:v>-0.36423247724515084</c:v>
                </c:pt>
                <c:pt idx="6519">
                  <c:v>-0.33562906188235619</c:v>
                </c:pt>
                <c:pt idx="6520">
                  <c:v>-0.30692206942446498</c:v>
                </c:pt>
                <c:pt idx="6521">
                  <c:v>-0.27812736894070478</c:v>
                </c:pt>
                <c:pt idx="6522">
                  <c:v>-0.24926083638727636</c:v>
                </c:pt>
                <c:pt idx="6523">
                  <c:v>-0.22033834578824274</c:v>
                </c:pt>
                <c:pt idx="6524">
                  <c:v>-0.19137576043878357</c:v>
                </c:pt>
                <c:pt idx="6525">
                  <c:v>-0.16238892413577299</c:v>
                </c:pt>
                <c:pt idx="6526">
                  <c:v>-0.13339365244043644</c:v>
                </c:pt>
                <c:pt idx="6527">
                  <c:v>-0.10440572397825421</c:v>
                </c:pt>
                <c:pt idx="6528">
                  <c:v>-7.5440871780518393E-2</c:v>
                </c:pt>
                <c:pt idx="6529">
                  <c:v>-4.6514774672643977E-2</c:v>
                </c:pt>
                <c:pt idx="6530">
                  <c:v>-1.7643048713860132E-2</c:v>
                </c:pt>
                <c:pt idx="6531">
                  <c:v>1.1158761306965692E-2</c:v>
                </c:pt>
                <c:pt idx="6532">
                  <c:v>3.9875190314810238E-2</c:v>
                </c:pt>
                <c:pt idx="6533">
                  <c:v>6.8490861326389263E-2</c:v>
                </c:pt>
                <c:pt idx="6534">
                  <c:v>9.6990493758245533E-2</c:v>
                </c:pt>
                <c:pt idx="6535">
                  <c:v>0.12535891166023239</c:v>
                </c:pt>
                <c:pt idx="6536">
                  <c:v>0.15358105187001136</c:v>
                </c:pt>
                <c:pt idx="6537">
                  <c:v>0.18164197208421318</c:v>
                </c:pt>
                <c:pt idx="6538">
                  <c:v>0.20952685884167588</c:v>
                </c:pt>
                <c:pt idx="6539">
                  <c:v>0.23722103541475648</c:v>
                </c:pt>
                <c:pt idx="6540">
                  <c:v>0.26470996960424631</c:v>
                </c:pt>
                <c:pt idx="6541">
                  <c:v>0.29197928143380536</c:v>
                </c:pt>
                <c:pt idx="6542">
                  <c:v>0.31901475073977659</c:v>
                </c:pt>
                <c:pt idx="6543">
                  <c:v>0.34580232465240679</c:v>
                </c:pt>
                <c:pt idx="6544">
                  <c:v>0.37232812496433088</c:v>
                </c:pt>
                <c:pt idx="6545">
                  <c:v>0.3985784553826508</c:v>
                </c:pt>
                <c:pt idx="6546">
                  <c:v>0.42453980866061236</c:v>
                </c:pt>
                <c:pt idx="6547">
                  <c:v>0.45019887360520372</c:v>
                </c:pt>
                <c:pt idx="6548">
                  <c:v>0.47554254195698903</c:v>
                </c:pt>
                <c:pt idx="6549">
                  <c:v>0.50055791513866055</c:v>
                </c:pt>
                <c:pt idx="6550">
                  <c:v>0.52523231086854505</c:v>
                </c:pt>
                <c:pt idx="6551">
                  <c:v>0.54955326963617035</c:v>
                </c:pt>
                <c:pt idx="6552">
                  <c:v>0.57350856103594761</c:v>
                </c:pt>
                <c:pt idx="6553">
                  <c:v>0.59708618995614626</c:v>
                </c:pt>
                <c:pt idx="6554">
                  <c:v>0.62027440261984679</c:v>
                </c:pt>
                <c:pt idx="6555">
                  <c:v>0.6430616924748549</c:v>
                </c:pt>
                <c:pt idx="6556">
                  <c:v>0.66543680592955723</c:v>
                </c:pt>
                <c:pt idx="6557">
                  <c:v>0.68738874793191451</c:v>
                </c:pt>
                <c:pt idx="6558">
                  <c:v>0.70890678738875867</c:v>
                </c:pt>
                <c:pt idx="6559">
                  <c:v>0.72998046242273862</c:v>
                </c:pt>
                <c:pt idx="6560">
                  <c:v>0.7505995854643277</c:v>
                </c:pt>
                <c:pt idx="6561">
                  <c:v>0.77075424817640559</c:v>
                </c:pt>
                <c:pt idx="6562">
                  <c:v>0.79043482620904915</c:v>
                </c:pt>
                <c:pt idx="6563">
                  <c:v>0.80963198378223711</c:v>
                </c:pt>
                <c:pt idx="6564">
                  <c:v>0.82833667809430533</c:v>
                </c:pt>
                <c:pt idx="6565">
                  <c:v>0.8465401635540839</c:v>
                </c:pt>
                <c:pt idx="6566">
                  <c:v>0.8642339958347256</c:v>
                </c:pt>
                <c:pt idx="6567">
                  <c:v>0.88141003574743237</c:v>
                </c:pt>
                <c:pt idx="6568">
                  <c:v>0.89806045293324666</c:v>
                </c:pt>
                <c:pt idx="6569">
                  <c:v>0.91417772937132402</c:v>
                </c:pt>
                <c:pt idx="6570">
                  <c:v>0.92975466270213369</c:v>
                </c:pt>
                <c:pt idx="6571">
                  <c:v>0.94478436936416921</c:v>
                </c:pt>
                <c:pt idx="6572">
                  <c:v>0.95926028754281123</c:v>
                </c:pt>
                <c:pt idx="6573">
                  <c:v>0.97317617993025674</c:v>
                </c:pt>
                <c:pt idx="6574">
                  <c:v>0.98652613629526409</c:v>
                </c:pt>
                <c:pt idx="6575">
                  <c:v>0.99930457586184818</c:v>
                </c:pt>
                <c:pt idx="6576">
                  <c:v>1.0115062494960128</c:v>
                </c:pt>
                <c:pt idx="6577">
                  <c:v>1.0231262416997786</c:v>
                </c:pt>
                <c:pt idx="6578">
                  <c:v>1.0341599724117916</c:v>
                </c:pt>
                <c:pt idx="6579">
                  <c:v>1.0446031986141562</c:v>
                </c:pt>
                <c:pt idx="6580">
                  <c:v>1.054452015744834</c:v>
                </c:pt>
                <c:pt idx="6581">
                  <c:v>1.06370285891548</c:v>
                </c:pt>
                <c:pt idx="6582">
                  <c:v>1.0723525039344417</c:v>
                </c:pt>
                <c:pt idx="6583">
                  <c:v>1.0803980681348722</c:v>
                </c:pt>
                <c:pt idx="6584">
                  <c:v>1.087837011007887</c:v>
                </c:pt>
                <c:pt idx="6585">
                  <c:v>1.0946671346411336</c:v>
                </c:pt>
                <c:pt idx="6586">
                  <c:v>1.1008865839627235</c:v>
                </c:pt>
                <c:pt idx="6587">
                  <c:v>1.1064938467911072</c:v>
                </c:pt>
                <c:pt idx="6588">
                  <c:v>1.1114877536913095</c:v>
                </c:pt>
                <c:pt idx="6589">
                  <c:v>1.1158674776379733</c:v>
                </c:pt>
                <c:pt idx="6590">
                  <c:v>1.1196325334861934</c:v>
                </c:pt>
                <c:pt idx="6591">
                  <c:v>1.1227827772506866</c:v>
                </c:pt>
                <c:pt idx="6592">
                  <c:v>1.1253184051942333</c:v>
                </c:pt>
                <c:pt idx="6593">
                  <c:v>1.1272399527265233</c:v>
                </c:pt>
                <c:pt idx="6594">
                  <c:v>1.1285482931144655</c:v>
                </c:pt>
                <c:pt idx="6595">
                  <c:v>1.1292446360050747</c:v>
                </c:pt>
                <c:pt idx="6596">
                  <c:v>1.1293305257625956</c:v>
                </c:pt>
                <c:pt idx="6597">
                  <c:v>1.128807839620861</c:v>
                </c:pt>
                <c:pt idx="6598">
                  <c:v>1.1276787856527513</c:v>
                </c:pt>
                <c:pt idx="6599">
                  <c:v>1.1259459005582628</c:v>
                </c:pt>
                <c:pt idx="6600">
                  <c:v>1.1236120472729643</c:v>
                </c:pt>
                <c:pt idx="6601">
                  <c:v>1.1206804123985477</c:v>
                </c:pt>
                <c:pt idx="6602">
                  <c:v>1.1171545034577548</c:v>
                </c:pt>
                <c:pt idx="6603">
                  <c:v>1.1130381459752441</c:v>
                </c:pt>
                <c:pt idx="6604">
                  <c:v>1.1083354803868772</c:v>
                </c:pt>
                <c:pt idx="6605">
                  <c:v>1.1030509587795061</c:v>
                </c:pt>
                <c:pt idx="6606">
                  <c:v>1.09718934146362</c:v>
                </c:pt>
                <c:pt idx="6607">
                  <c:v>1.090755693381102</c:v>
                </c:pt>
                <c:pt idx="6608">
                  <c:v>1.0837553803509767</c:v>
                </c:pt>
                <c:pt idx="6609">
                  <c:v>1.0761940651552075</c:v>
                </c:pt>
                <c:pt idx="6610">
                  <c:v>1.0680777034675986</c:v>
                </c:pt>
                <c:pt idx="6611">
                  <c:v>1.0594125396283942</c:v>
                </c:pt>
                <c:pt idx="6612">
                  <c:v>1.0502051022674601</c:v>
                </c:pt>
                <c:pt idx="6613">
                  <c:v>1.0404621997787908</c:v>
                </c:pt>
                <c:pt idx="6614">
                  <c:v>1.0301909156497464</c:v>
                </c:pt>
                <c:pt idx="6615">
                  <c:v>1.0193986036475322</c:v>
                </c:pt>
                <c:pt idx="6616">
                  <c:v>1.0080928828664768</c:v>
                </c:pt>
                <c:pt idx="6617">
                  <c:v>0.99628163263915204</c:v>
                </c:pt>
                <c:pt idx="6618">
                  <c:v>0.98397298731467508</c:v>
                </c:pt>
                <c:pt idx="6619">
                  <c:v>0.9711753309073754</c:v>
                </c:pt>
                <c:pt idx="6620">
                  <c:v>0.9578972916196643</c:v>
                </c:pt>
                <c:pt idx="6621">
                  <c:v>0.94414773624202719</c:v>
                </c:pt>
                <c:pt idx="6622">
                  <c:v>0.92993576443410364</c:v>
                </c:pt>
                <c:pt idx="6623">
                  <c:v>0.915270702890287</c:v>
                </c:pt>
                <c:pt idx="6624">
                  <c:v>0.90016209939356484</c:v>
                </c:pt>
                <c:pt idx="6625">
                  <c:v>0.88461971676114248</c:v>
                </c:pt>
                <c:pt idx="6626">
                  <c:v>0.86865352668604434</c:v>
                </c:pt>
                <c:pt idx="6627">
                  <c:v>0.85227370347794651</c:v>
                </c:pt>
                <c:pt idx="6628">
                  <c:v>0.83549061770754052</c:v>
                </c:pt>
                <c:pt idx="6629">
                  <c:v>0.81831482975814662</c:v>
                </c:pt>
                <c:pt idx="6630">
                  <c:v>0.80075708328853068</c:v>
                </c:pt>
                <c:pt idx="6631">
                  <c:v>0.78282829861115966</c:v>
                </c:pt>
                <c:pt idx="6632">
                  <c:v>0.76453956598950867</c:v>
                </c:pt>
                <c:pt idx="6633">
                  <c:v>0.7459021388588607</c:v>
                </c:pt>
                <c:pt idx="6634">
                  <c:v>0.72692742697454438</c:v>
                </c:pt>
                <c:pt idx="6635">
                  <c:v>0.7076269894918048</c:v>
                </c:pt>
                <c:pt idx="6636">
                  <c:v>0.68801252798131074</c:v>
                </c:pt>
                <c:pt idx="6637">
                  <c:v>0.66809587938490134</c:v>
                </c:pt>
                <c:pt idx="6638">
                  <c:v>0.6478890089152427</c:v>
                </c:pt>
                <c:pt idx="6639">
                  <c:v>0.6274040029040433</c:v>
                </c:pt>
                <c:pt idx="6640">
                  <c:v>0.60665306160292287</c:v>
                </c:pt>
                <c:pt idx="6641">
                  <c:v>0.58564849194126045</c:v>
                </c:pt>
                <c:pt idx="6642">
                  <c:v>0.56440270024515415</c:v>
                </c:pt>
                <c:pt idx="6643">
                  <c:v>0.54292818492218209</c:v>
                </c:pt>
                <c:pt idx="6644">
                  <c:v>0.52123752911574939</c:v>
                </c:pt>
                <c:pt idx="6645">
                  <c:v>0.49934339333372924</c:v>
                </c:pt>
                <c:pt idx="6646">
                  <c:v>0.47725850805555503</c:v>
                </c:pt>
                <c:pt idx="6647">
                  <c:v>0.45499566632213551</c:v>
                </c:pt>
                <c:pt idx="6648">
                  <c:v>0.43256771631276425</c:v>
                </c:pt>
                <c:pt idx="6649">
                  <c:v>0.40998755391369712</c:v>
                </c:pt>
                <c:pt idx="6650">
                  <c:v>0.38726811528222438</c:v>
                </c:pt>
                <c:pt idx="6651">
                  <c:v>0.36442236941089445</c:v>
                </c:pt>
                <c:pt idx="6652">
                  <c:v>0.34146331069603364</c:v>
                </c:pt>
                <c:pt idx="6653">
                  <c:v>0.31840395151487721</c:v>
                </c:pt>
                <c:pt idx="6654">
                  <c:v>0.29525731481544137</c:v>
                </c:pt>
                <c:pt idx="6655">
                  <c:v>0.27203642672369521</c:v>
                </c:pt>
                <c:pt idx="6656">
                  <c:v>0.24875430917181551</c:v>
                </c:pt>
                <c:pt idx="6657">
                  <c:v>0.22542397255204449</c:v>
                </c:pt>
                <c:pt idx="6658">
                  <c:v>0.20205840840020328</c:v>
                </c:pt>
                <c:pt idx="6659">
                  <c:v>0.17867058211290632</c:v>
                </c:pt>
                <c:pt idx="6660">
                  <c:v>0.15527342570287328</c:v>
                </c:pt>
                <c:pt idx="6661">
                  <c:v>0.13187983059602371</c:v>
                </c:pt>
                <c:pt idx="6662">
                  <c:v>0.10850264047468727</c:v>
                </c:pt>
                <c:pt idx="6663">
                  <c:v>8.5154644170810978E-2</c:v>
                </c:pt>
                <c:pt idx="6664">
                  <c:v>6.1848568613159793E-2</c:v>
                </c:pt>
                <c:pt idx="6665">
                  <c:v>3.8597071832336183E-2</c:v>
                </c:pt>
                <c:pt idx="6666">
                  <c:v>1.5412736027729523E-2</c:v>
                </c:pt>
                <c:pt idx="6667">
                  <c:v>-7.6919393001096958E-3</c:v>
                </c:pt>
                <c:pt idx="6668">
                  <c:v>-3.0704544147565738E-2</c:v>
                </c:pt>
                <c:pt idx="6669">
                  <c:v>-5.3612764733103169E-2</c:v>
                </c:pt>
                <c:pt idx="6670">
                  <c:v>-7.6404390145479617E-2</c:v>
                </c:pt>
                <c:pt idx="6671">
                  <c:v>-9.9067318911684299E-2</c:v>
                </c:pt>
                <c:pt idx="6672">
                  <c:v>-0.12158956548077204</c:v>
                </c:pt>
                <c:pt idx="6673">
                  <c:v>-0.14395926662035063</c:v>
                </c:pt>
                <c:pt idx="6674">
                  <c:v>-0.16616468772208681</c:v>
                </c:pt>
                <c:pt idx="6675">
                  <c:v>-0.18819422901292771</c:v>
                </c:pt>
                <c:pt idx="6676">
                  <c:v>-0.21003643166869534</c:v>
                </c:pt>
                <c:pt idx="6677">
                  <c:v>-0.23167998382685695</c:v>
                </c:pt>
                <c:pt idx="6678">
                  <c:v>-0.25311372649515729</c:v>
                </c:pt>
                <c:pt idx="6679">
                  <c:v>-0.27432665935317224</c:v>
                </c:pt>
                <c:pt idx="6680">
                  <c:v>-0.29530794644361147</c:v>
                </c:pt>
                <c:pt idx="6681">
                  <c:v>-0.31604692175045046</c:v>
                </c:pt>
                <c:pt idx="6682">
                  <c:v>-0.33653309466098713</c:v>
                </c:pt>
                <c:pt idx="6683">
                  <c:v>-0.35675615530902594</c:v>
                </c:pt>
                <c:pt idx="6684">
                  <c:v>-0.37670597979638454</c:v>
                </c:pt>
                <c:pt idx="6685">
                  <c:v>-0.3963726352901481</c:v>
                </c:pt>
                <c:pt idx="6686">
                  <c:v>-0.41574638499301986</c:v>
                </c:pt>
                <c:pt idx="6687">
                  <c:v>-0.43481769298429496</c:v>
                </c:pt>
                <c:pt idx="6688">
                  <c:v>-0.45357722892903873</c:v>
                </c:pt>
                <c:pt idx="6689">
                  <c:v>-0.47201587265311873</c:v>
                </c:pt>
                <c:pt idx="6690">
                  <c:v>-0.49012471858186657</c:v>
                </c:pt>
                <c:pt idx="6691">
                  <c:v>-0.50789508004018602</c:v>
                </c:pt>
                <c:pt idx="6692">
                  <c:v>-0.52531849341203918</c:v>
                </c:pt>
                <c:pt idx="6693">
                  <c:v>-0.54238672215732708</c:v>
                </c:pt>
                <c:pt idx="6694">
                  <c:v>-0.55909176068424693</c:v>
                </c:pt>
                <c:pt idx="6695">
                  <c:v>-0.57542583807536363</c:v>
                </c:pt>
                <c:pt idx="6696">
                  <c:v>-0.59138142166561947</c:v>
                </c:pt>
                <c:pt idx="6697">
                  <c:v>-0.60695122047070071</c:v>
                </c:pt>
                <c:pt idx="6698">
                  <c:v>-0.62212818846421225</c:v>
                </c:pt>
                <c:pt idx="6699">
                  <c:v>-0.63690552770222908</c:v>
                </c:pt>
                <c:pt idx="6700">
                  <c:v>-0.65127669129383814</c:v>
                </c:pt>
                <c:pt idx="6701">
                  <c:v>-0.66523538621652412</c:v>
                </c:pt>
                <c:pt idx="6702">
                  <c:v>-0.67877557597510452</c:v>
                </c:pt>
                <c:pt idx="6703">
                  <c:v>-0.6918914831032551</c:v>
                </c:pt>
                <c:pt idx="6704">
                  <c:v>-0.70457759150662014</c:v>
                </c:pt>
                <c:pt idx="6705">
                  <c:v>-0.71682864864665718</c:v>
                </c:pt>
                <c:pt idx="6706">
                  <c:v>-0.72863966756440202</c:v>
                </c:pt>
                <c:pt idx="6707">
                  <c:v>-0.74000592874347704</c:v>
                </c:pt>
                <c:pt idx="6708">
                  <c:v>-0.75092298181196326</c:v>
                </c:pt>
                <c:pt idx="6709">
                  <c:v>-0.76138664708225579</c:v>
                </c:pt>
                <c:pt idx="6710">
                  <c:v>-0.77139301692887141</c:v>
                </c:pt>
                <c:pt idx="6711">
                  <c:v>-0.78093845700377629</c:v>
                </c:pt>
                <c:pt idx="6712">
                  <c:v>-0.79001960728898035</c:v>
                </c:pt>
                <c:pt idx="6713">
                  <c:v>-0.79863338298652031</c:v>
                </c:pt>
                <c:pt idx="6714">
                  <c:v>-0.80677697524554237</c:v>
                </c:pt>
                <c:pt idx="6715">
                  <c:v>-0.81444785172679501</c:v>
                </c:pt>
                <c:pt idx="6716">
                  <c:v>-0.82164375700463776</c:v>
                </c:pt>
                <c:pt idx="6717">
                  <c:v>-0.82836271280688645</c:v>
                </c:pt>
                <c:pt idx="6718">
                  <c:v>-0.8346030180927666</c:v>
                </c:pt>
                <c:pt idx="6719">
                  <c:v>-0.84036324896972325</c:v>
                </c:pt>
                <c:pt idx="6720">
                  <c:v>-0.84564225844929719</c:v>
                </c:pt>
                <c:pt idx="6721">
                  <c:v>-0.8504391760430009</c:v>
                </c:pt>
                <c:pt idx="6722">
                  <c:v>-0.85475340719886272</c:v>
                </c:pt>
                <c:pt idx="6723">
                  <c:v>-0.85858463257938455</c:v>
                </c:pt>
                <c:pt idx="6724">
                  <c:v>-0.86193280718215759</c:v>
                </c:pt>
                <c:pt idx="6725">
                  <c:v>-0.86479815930376003</c:v>
                </c:pt>
                <c:pt idx="6726">
                  <c:v>-0.86718118934836119</c:v>
                </c:pt>
                <c:pt idx="6727">
                  <c:v>-0.86908266848211857</c:v>
                </c:pt>
                <c:pt idx="6728">
                  <c:v>-0.87050363713470957</c:v>
                </c:pt>
                <c:pt idx="6729">
                  <c:v>-0.87144540334923914</c:v>
                </c:pt>
                <c:pt idx="6730">
                  <c:v>-0.87190954098234208</c:v>
                </c:pt>
                <c:pt idx="6731">
                  <c:v>-0.87189788775557076</c:v>
                </c:pt>
                <c:pt idx="6732">
                  <c:v>-0.8714125431600509</c:v>
                </c:pt>
                <c:pt idx="6733">
                  <c:v>-0.87045586621598681</c:v>
                </c:pt>
                <c:pt idx="6734">
                  <c:v>-0.86903047308886505</c:v>
                </c:pt>
                <c:pt idx="6735">
                  <c:v>-0.86713923456408448</c:v>
                </c:pt>
                <c:pt idx="6736">
                  <c:v>-0.86478527338235045</c:v>
                </c:pt>
                <c:pt idx="6737">
                  <c:v>-0.86197196143736488</c:v>
                </c:pt>
                <c:pt idx="6738">
                  <c:v>-0.85870291683829891</c:v>
                </c:pt>
                <c:pt idx="6739">
                  <c:v>-0.8549820008390856</c:v>
                </c:pt>
                <c:pt idx="6740">
                  <c:v>-0.8508133146368404</c:v>
                </c:pt>
                <c:pt idx="6741">
                  <c:v>-0.84620119604157829</c:v>
                </c:pt>
                <c:pt idx="6742">
                  <c:v>-0.84115021602002737</c:v>
                </c:pt>
                <c:pt idx="6743">
                  <c:v>-0.83566517511547234</c:v>
                </c:pt>
                <c:pt idx="6744">
                  <c:v>-0.82975109974655759</c:v>
                </c:pt>
                <c:pt idx="6745">
                  <c:v>-0.82341323838749114</c:v>
                </c:pt>
                <c:pt idx="6746">
                  <c:v>-0.81665705763238239</c:v>
                </c:pt>
                <c:pt idx="6747">
                  <c:v>-0.80948823814613791</c:v>
                </c:pt>
                <c:pt idx="6748">
                  <c:v>-0.80191267050544401</c:v>
                </c:pt>
                <c:pt idx="6749">
                  <c:v>-0.79393645093167264</c:v>
                </c:pt>
                <c:pt idx="6750">
                  <c:v>-0.78556587691935653</c:v>
                </c:pt>
                <c:pt idx="6751">
                  <c:v>-0.77680744276290759</c:v>
                </c:pt>
                <c:pt idx="6752">
                  <c:v>-0.76766783498445668</c:v>
                </c:pt>
                <c:pt idx="6753">
                  <c:v>-0.75815392766629019</c:v>
                </c:pt>
                <c:pt idx="6754">
                  <c:v>-0.7482727776904109</c:v>
                </c:pt>
                <c:pt idx="6755">
                  <c:v>-0.73803161988879218</c:v>
                </c:pt>
                <c:pt idx="6756">
                  <c:v>-0.72743786210734251</c:v>
                </c:pt>
                <c:pt idx="6757">
                  <c:v>-0.71649908018686115</c:v>
                </c:pt>
                <c:pt idx="6758">
                  <c:v>-0.70522301286408828</c:v>
                </c:pt>
                <c:pt idx="6759">
                  <c:v>-0.69361755659657565</c:v>
                </c:pt>
                <c:pt idx="6760">
                  <c:v>-0.68169076031415465</c:v>
                </c:pt>
                <c:pt idx="6761">
                  <c:v>-0.66945082010080093</c:v>
                </c:pt>
                <c:pt idx="6762">
                  <c:v>-0.65690607381013078</c:v>
                </c:pt>
                <c:pt idx="6763">
                  <c:v>-0.64406499561802311</c:v>
                </c:pt>
                <c:pt idx="6764">
                  <c:v>-0.63093619051565897</c:v>
                </c:pt>
                <c:pt idx="6765">
                  <c:v>-0.61752838874688809</c:v>
                </c:pt>
                <c:pt idx="6766">
                  <c:v>-0.60385044019286993</c:v>
                </c:pt>
                <c:pt idx="6767">
                  <c:v>-0.58991130870794506</c:v>
                </c:pt>
                <c:pt idx="6768">
                  <c:v>-0.57572006641011164</c:v>
                </c:pt>
                <c:pt idx="6769">
                  <c:v>-0.561285887929732</c:v>
                </c:pt>
                <c:pt idx="6770">
                  <c:v>-0.54661804461988772</c:v>
                </c:pt>
                <c:pt idx="6771">
                  <c:v>-0.53172589873237275</c:v>
                </c:pt>
                <c:pt idx="6772">
                  <c:v>-0.51661889756239332</c:v>
                </c:pt>
                <c:pt idx="6773">
                  <c:v>-0.50130656756598513</c:v>
                </c:pt>
                <c:pt idx="6774">
                  <c:v>-0.48579850845359701</c:v>
                </c:pt>
                <c:pt idx="6775">
                  <c:v>-0.47010438726351345</c:v>
                </c:pt>
                <c:pt idx="6776">
                  <c:v>-0.45423393241858223</c:v>
                </c:pt>
                <c:pt idx="6777">
                  <c:v>-0.43819692777023722</c:v>
                </c:pt>
                <c:pt idx="6778">
                  <c:v>-0.42200320663292956</c:v>
                </c:pt>
                <c:pt idx="6779">
                  <c:v>-0.40566264581295075</c:v>
                </c:pt>
                <c:pt idx="6780">
                  <c:v>-0.38918515963511746</c:v>
                </c:pt>
                <c:pt idx="6781">
                  <c:v>-0.37258069397079641</c:v>
                </c:pt>
                <c:pt idx="6782">
                  <c:v>-0.3558592202711881</c:v>
                </c:pt>
                <c:pt idx="6783">
                  <c:v>-0.33903072960897584</c:v>
                </c:pt>
                <c:pt idx="6784">
                  <c:v>-0.3221052267322273</c:v>
                </c:pt>
                <c:pt idx="6785">
                  <c:v>-0.30509272413394228</c:v>
                </c:pt>
                <c:pt idx="6786">
                  <c:v>-0.28800323614079149</c:v>
                </c:pt>
                <c:pt idx="6787">
                  <c:v>-0.27084677302441917</c:v>
                </c:pt>
                <c:pt idx="6788">
                  <c:v>-0.25363333513905917</c:v>
                </c:pt>
                <c:pt idx="6789">
                  <c:v>-0.23637290708850234</c:v>
                </c:pt>
                <c:pt idx="6790">
                  <c:v>-0.21907545192612099</c:v>
                </c:pt>
                <c:pt idx="6791">
                  <c:v>-0.201750905391201</c:v>
                </c:pt>
                <c:pt idx="6792">
                  <c:v>-0.18440917018495884</c:v>
                </c:pt>
                <c:pt idx="6793">
                  <c:v>-0.16706011028944989</c:v>
                </c:pt>
                <c:pt idx="6794">
                  <c:v>-0.14971354533289061</c:v>
                </c:pt>
                <c:pt idx="6795">
                  <c:v>-0.13237924500428455</c:v>
                </c:pt>
                <c:pt idx="6796">
                  <c:v>-0.11506692352080028</c:v>
                </c:pt>
                <c:pt idx="6797">
                  <c:v>-9.7786234150946005E-2</c:v>
                </c:pt>
                <c:pt idx="6798">
                  <c:v>-8.054676379667558E-2</c:v>
                </c:pt>
                <c:pt idx="6799">
                  <c:v>-6.3358027637404835E-2</c:v>
                </c:pt>
                <c:pt idx="6800">
                  <c:v>-4.6229463839151608E-2</c:v>
                </c:pt>
                <c:pt idx="6801">
                  <c:v>-2.9170428331489862E-2</c:v>
                </c:pt>
                <c:pt idx="6802">
                  <c:v>-1.219018965543428E-2</c:v>
                </c:pt>
                <c:pt idx="6803">
                  <c:v>4.7020761149689783E-3</c:v>
                </c:pt>
                <c:pt idx="6804">
                  <c:v>2.1497290374515199E-2</c:v>
                </c:pt>
                <c:pt idx="6805">
                  <c:v>3.8186476909489508E-2</c:v>
                </c:pt>
                <c:pt idx="6806">
                  <c:v>5.4760766738250033E-2</c:v>
                </c:pt>
                <c:pt idx="6807">
                  <c:v>7.1211402867310758E-2</c:v>
                </c:pt>
                <c:pt idx="6808">
                  <c:v>8.7529744960200939E-2</c:v>
                </c:pt>
                <c:pt idx="6809">
                  <c:v>0.10370727391664936</c:v>
                </c:pt>
                <c:pt idx="6810">
                  <c:v>0.11973559635963038</c:v>
                </c:pt>
                <c:pt idx="6811">
                  <c:v>0.13560644902791874</c:v>
                </c:pt>
                <c:pt idx="6812">
                  <c:v>0.15131170307174802</c:v>
                </c:pt>
                <c:pt idx="6813">
                  <c:v>0.16684336824943835</c:v>
                </c:pt>
                <c:pt idx="6814">
                  <c:v>0.18219359702271809</c:v>
                </c:pt>
                <c:pt idx="6815">
                  <c:v>0.19735468854865812</c:v>
                </c:pt>
                <c:pt idx="6816">
                  <c:v>0.21231909256617987</c:v>
                </c:pt>
                <c:pt idx="6817">
                  <c:v>0.22707941317512848</c:v>
                </c:pt>
                <c:pt idx="6818">
                  <c:v>0.24162841250605671</c:v>
                </c:pt>
                <c:pt idx="6819">
                  <c:v>0.25595901427885293</c:v>
                </c:pt>
                <c:pt idx="6820">
                  <c:v>0.27006430724847275</c:v>
                </c:pt>
                <c:pt idx="6821">
                  <c:v>0.28393754853609487</c:v>
                </c:pt>
                <c:pt idx="6822">
                  <c:v>0.29757216684408494</c:v>
                </c:pt>
                <c:pt idx="6823">
                  <c:v>0.31096176555326471</c:v>
                </c:pt>
                <c:pt idx="6824">
                  <c:v>0.32410012570102564</c:v>
                </c:pt>
                <c:pt idx="6825">
                  <c:v>0.33698120883881033</c:v>
                </c:pt>
                <c:pt idx="6826">
                  <c:v>0.3495991597679734</c:v>
                </c:pt>
                <c:pt idx="6827">
                  <c:v>0.36194830915239673</c:v>
                </c:pt>
                <c:pt idx="6828">
                  <c:v>0.3740231760069993</c:v>
                </c:pt>
                <c:pt idx="6829">
                  <c:v>0.38581847006105019</c:v>
                </c:pt>
                <c:pt idx="6830">
                  <c:v>0.39732909399521665</c:v>
                </c:pt>
                <c:pt idx="6831">
                  <c:v>0.40855014555153557</c:v>
                </c:pt>
                <c:pt idx="6832">
                  <c:v>0.4194769195154654</c:v>
                </c:pt>
                <c:pt idx="6833">
                  <c:v>0.4301049095693007</c:v>
                </c:pt>
                <c:pt idx="6834">
                  <c:v>0.44042981001624176</c:v>
                </c:pt>
                <c:pt idx="6835">
                  <c:v>0.45044751737469746</c:v>
                </c:pt>
                <c:pt idx="6836">
                  <c:v>0.46015413184214465</c:v>
                </c:pt>
                <c:pt idx="6837">
                  <c:v>0.46954595862828102</c:v>
                </c:pt>
                <c:pt idx="6838">
                  <c:v>0.47861950915709656</c:v>
                </c:pt>
                <c:pt idx="6839">
                  <c:v>0.4873715021376448</c:v>
                </c:pt>
                <c:pt idx="6840">
                  <c:v>0.49579886450327754</c:v>
                </c:pt>
                <c:pt idx="6841">
                  <c:v>0.50389873221946813</c:v>
                </c:pt>
                <c:pt idx="6842">
                  <c:v>0.51166845095996261</c:v>
                </c:pt>
                <c:pt idx="6843">
                  <c:v>0.51910557665154666</c:v>
                </c:pt>
                <c:pt idx="6844">
                  <c:v>0.52620787588753248</c:v>
                </c:pt>
                <c:pt idx="6845">
                  <c:v>0.53297332621013127</c:v>
                </c:pt>
                <c:pt idx="6846">
                  <c:v>0.53940011626228823</c:v>
                </c:pt>
                <c:pt idx="6847">
                  <c:v>0.54548664580906059</c:v>
                </c:pt>
                <c:pt idx="6848">
                  <c:v>0.55123152562927547</c:v>
                </c:pt>
                <c:pt idx="6849">
                  <c:v>0.55663357727793694</c:v>
                </c:pt>
                <c:pt idx="6850">
                  <c:v>0.56169183272006584</c:v>
                </c:pt>
                <c:pt idx="6851">
                  <c:v>0.56640553383657966</c:v>
                </c:pt>
                <c:pt idx="6852">
                  <c:v>0.57077413180330727</c:v>
                </c:pt>
                <c:pt idx="6853">
                  <c:v>0.57479728634362748</c:v>
                </c:pt>
                <c:pt idx="6854">
                  <c:v>0.57847486485597643</c:v>
                </c:pt>
                <c:pt idx="6855">
                  <c:v>0.58180694141713596</c:v>
                </c:pt>
                <c:pt idx="6856">
                  <c:v>0.58479379566244893</c:v>
                </c:pt>
                <c:pt idx="6857">
                  <c:v>0.58743591154400066</c:v>
                </c:pt>
                <c:pt idx="6858">
                  <c:v>0.58973397596835264</c:v>
                </c:pt>
                <c:pt idx="6859">
                  <c:v>0.59168887731469866</c:v>
                </c:pt>
                <c:pt idx="6860">
                  <c:v>0.59330170383516767</c:v>
                </c:pt>
                <c:pt idx="6861">
                  <c:v>0.59457374193859891</c:v>
                </c:pt>
                <c:pt idx="6862">
                  <c:v>0.59550647435936188</c:v>
                </c:pt>
                <c:pt idx="6863">
                  <c:v>0.59610157821266596</c:v>
                </c:pt>
                <c:pt idx="6864">
                  <c:v>0.59636092293841592</c:v>
                </c:pt>
                <c:pt idx="6865">
                  <c:v>0.59628656813467651</c:v>
                </c:pt>
                <c:pt idx="6866">
                  <c:v>0.59588076128332257</c:v>
                </c:pt>
                <c:pt idx="6867">
                  <c:v>0.59514593536901139</c:v>
                </c:pt>
                <c:pt idx="6868">
                  <c:v>0.59408470639386102</c:v>
                </c:pt>
                <c:pt idx="6869">
                  <c:v>0.5926998707894735</c:v>
                </c:pt>
                <c:pt idx="6870">
                  <c:v>0.59099440272875348</c:v>
                </c:pt>
                <c:pt idx="6871">
                  <c:v>0.5889714513390758</c:v>
                </c:pt>
                <c:pt idx="6872">
                  <c:v>0.58663433781933416</c:v>
                </c:pt>
                <c:pt idx="6873">
                  <c:v>0.5839865524629313</c:v>
                </c:pt>
                <c:pt idx="6874">
                  <c:v>0.58103175158881215</c:v>
                </c:pt>
                <c:pt idx="6875">
                  <c:v>0.57777375438324596</c:v>
                </c:pt>
                <c:pt idx="6876">
                  <c:v>0.57421653965414865</c:v>
                </c:pt>
                <c:pt idx="6877">
                  <c:v>0.57036424250074369</c:v>
                </c:pt>
                <c:pt idx="6878">
                  <c:v>0.56622115090083192</c:v>
                </c:pt>
                <c:pt idx="6879">
                  <c:v>0.56179170221820285</c:v>
                </c:pt>
                <c:pt idx="6880">
                  <c:v>0.55708047963253648</c:v>
                </c:pt>
                <c:pt idx="6881">
                  <c:v>0.55209220849477914</c:v>
                </c:pt>
                <c:pt idx="6882">
                  <c:v>0.5468317526100287</c:v>
                </c:pt>
                <c:pt idx="6883">
                  <c:v>0.54130411045098503</c:v>
                </c:pt>
                <c:pt idx="6884">
                  <c:v>0.53551441130446975</c:v>
                </c:pt>
                <c:pt idx="6885">
                  <c:v>0.52946791135377369</c:v>
                </c:pt>
                <c:pt idx="6886">
                  <c:v>0.52316998969939899</c:v>
                </c:pt>
                <c:pt idx="6887">
                  <c:v>0.51662614432138476</c:v>
                </c:pt>
                <c:pt idx="6888">
                  <c:v>0.50984198798544478</c:v>
                </c:pt>
                <c:pt idx="6889">
                  <c:v>0.50282324409615908</c:v>
                </c:pt>
                <c:pt idx="6890">
                  <c:v>0.495575742499896</c:v>
                </c:pt>
                <c:pt idx="6891">
                  <c:v>0.48810541524038381</c:v>
                </c:pt>
                <c:pt idx="6892">
                  <c:v>0.48041829226965382</c:v>
                </c:pt>
                <c:pt idx="6893">
                  <c:v>0.47252049711767696</c:v>
                </c:pt>
                <c:pt idx="6894">
                  <c:v>0.4644182425230578</c:v>
                </c:pt>
                <c:pt idx="6895">
                  <c:v>0.4561178260281421</c:v>
                </c:pt>
                <c:pt idx="6896">
                  <c:v>0.44762562554131963</c:v>
                </c:pt>
                <c:pt idx="6897">
                  <c:v>0.43894809486953718</c:v>
                </c:pt>
                <c:pt idx="6898">
                  <c:v>0.43009175922383153</c:v>
                </c:pt>
                <c:pt idx="6899">
                  <c:v>0.42106321070126224</c:v>
                </c:pt>
                <c:pt idx="6900">
                  <c:v>0.41186910374568747</c:v>
                </c:pt>
                <c:pt idx="6901">
                  <c:v>0.40251615059077406</c:v>
                </c:pt>
                <c:pt idx="6902">
                  <c:v>0.39301111668806676</c:v>
                </c:pt>
                <c:pt idx="6903">
                  <c:v>0.38336081612317047</c:v>
                </c:pt>
                <c:pt idx="6904">
                  <c:v>0.37357210702278659</c:v>
                </c:pt>
                <c:pt idx="6905">
                  <c:v>0.36365188695619544</c:v>
                </c:pt>
                <c:pt idx="6906">
                  <c:v>0.35360708833334109</c:v>
                </c:pt>
                <c:pt idx="6907">
                  <c:v>0.34344467380309884</c:v>
                </c:pt>
                <c:pt idx="6908">
                  <c:v>0.33317163165446062</c:v>
                </c:pt>
                <c:pt idx="6909">
                  <c:v>0.32279497122348189</c:v>
                </c:pt>
                <c:pt idx="6910">
                  <c:v>0.3123217183092738</c:v>
                </c:pt>
                <c:pt idx="6911">
                  <c:v>0.3017589106014863</c:v>
                </c:pt>
                <c:pt idx="6912">
                  <c:v>0.29111359312253371</c:v>
                </c:pt>
                <c:pt idx="6913">
                  <c:v>0.28039281368730185</c:v>
                </c:pt>
                <c:pt idx="6914">
                  <c:v>0.26960361838323832</c:v>
                </c:pt>
                <c:pt idx="6915">
                  <c:v>0.25875304707353819</c:v>
                </c:pt>
                <c:pt idx="6916">
                  <c:v>0.24784812892655195</c:v>
                </c:pt>
                <c:pt idx="6917">
                  <c:v>0.23689587797377842</c:v>
                </c:pt>
                <c:pt idx="6918">
                  <c:v>0.22590328869952103</c:v>
                </c:pt>
                <c:pt idx="6919">
                  <c:v>0.2148773316648056</c:v>
                </c:pt>
                <c:pt idx="6920">
                  <c:v>0.20382494916829952</c:v>
                </c:pt>
                <c:pt idx="6921">
                  <c:v>0.19275305094678641</c:v>
                </c:pt>
                <c:pt idx="6922">
                  <c:v>0.1816685099181008</c:v>
                </c:pt>
                <c:pt idx="6923">
                  <c:v>0.17057815796875098</c:v>
                </c:pt>
                <c:pt idx="6924">
                  <c:v>0.159488781789064</c:v>
                </c:pt>
                <c:pt idx="6925">
                  <c:v>0.14840711875825818</c:v>
                </c:pt>
                <c:pt idx="6926">
                  <c:v>0.13733985288195438</c:v>
                </c:pt>
                <c:pt idx="6927">
                  <c:v>0.12629361078447421</c:v>
                </c:pt>
                <c:pt idx="6928">
                  <c:v>0.11527495775853613</c:v>
                </c:pt>
                <c:pt idx="6929">
                  <c:v>0.10429039387440142</c:v>
                </c:pt>
                <c:pt idx="6930">
                  <c:v>9.3346350150993462E-2</c:v>
                </c:pt>
                <c:pt idx="6931">
                  <c:v>8.2449184791152819E-2</c:v>
                </c:pt>
                <c:pt idx="6932">
                  <c:v>7.1605179483258397E-2</c:v>
                </c:pt>
                <c:pt idx="6933">
                  <c:v>6.0820535771301754E-2</c:v>
                </c:pt>
                <c:pt idx="6934">
                  <c:v>5.0101371495682834E-2</c:v>
                </c:pt>
                <c:pt idx="6935">
                  <c:v>3.9453717306552227E-2</c:v>
                </c:pt>
                <c:pt idx="6936">
                  <c:v>2.8883513251865445E-2</c:v>
                </c:pt>
                <c:pt idx="6937">
                  <c:v>1.8396605442025926E-2</c:v>
                </c:pt>
                <c:pt idx="6938">
                  <c:v>7.9987427929700816E-3</c:v>
                </c:pt>
                <c:pt idx="6939">
                  <c:v>-2.3044261503676333E-3</c:v>
                </c:pt>
                <c:pt idx="6940">
                  <c:v>-1.2507356308594453E-2</c:v>
                </c:pt>
                <c:pt idx="6941">
                  <c:v>-2.2604609078578197E-2</c:v>
                </c:pt>
                <c:pt idx="6942">
                  <c:v>-3.259085525874339E-2</c:v>
                </c:pt>
                <c:pt idx="6943">
                  <c:v>-4.246087788735653E-2</c:v>
                </c:pt>
                <c:pt idx="6944">
                  <c:v>-5.2209574992241325E-2</c:v>
                </c:pt>
                <c:pt idx="6945">
                  <c:v>-6.1831962250539219E-2</c:v>
                </c:pt>
                <c:pt idx="6946">
                  <c:v>-7.1323175557016727E-2</c:v>
                </c:pt>
                <c:pt idx="6947">
                  <c:v>-8.0678473499659509E-2</c:v>
                </c:pt>
                <c:pt idx="6948">
                  <c:v>-8.9893239741251629E-2</c:v>
                </c:pt>
                <c:pt idx="6949">
                  <c:v>-9.8962985305744433E-2</c:v>
                </c:pt>
                <c:pt idx="6950">
                  <c:v>-0.10788335076827538</c:v>
                </c:pt>
                <c:pt idx="6951">
                  <c:v>-0.11665010834776923</c:v>
                </c:pt>
                <c:pt idx="6952">
                  <c:v>-0.12525916390111758</c:v>
                </c:pt>
                <c:pt idx="6953">
                  <c:v>-0.13370655881799942</c:v>
                </c:pt>
                <c:pt idx="6954">
                  <c:v>-0.14198847181548035</c:v>
                </c:pt>
                <c:pt idx="6955">
                  <c:v>-0.15010122063159392</c:v>
                </c:pt>
                <c:pt idx="6956">
                  <c:v>-0.15804126361715065</c:v>
                </c:pt>
                <c:pt idx="6957">
                  <c:v>-0.16580520122518327</c:v>
                </c:pt>
                <c:pt idx="6958">
                  <c:v>-0.17338977739734829</c:v>
                </c:pt>
                <c:pt idx="6959">
                  <c:v>-0.1807918808468314</c:v>
                </c:pt>
                <c:pt idx="6960">
                  <c:v>-0.18800854623728036</c:v>
                </c:pt>
                <c:pt idx="6961">
                  <c:v>-0.19503695525739784</c:v>
                </c:pt>
                <c:pt idx="6962">
                  <c:v>-0.20187443759083556</c:v>
                </c:pt>
                <c:pt idx="6963">
                  <c:v>-0.20851847178127603</c:v>
                </c:pt>
                <c:pt idx="6964">
                  <c:v>-0.2149666859923659</c:v>
                </c:pt>
                <c:pt idx="6965">
                  <c:v>-0.22121685866252705</c:v>
                </c:pt>
                <c:pt idx="6966">
                  <c:v>-0.22726691905457796</c:v>
                </c:pt>
                <c:pt idx="6967">
                  <c:v>-0.2331149477001464</c:v>
                </c:pt>
                <c:pt idx="6968">
                  <c:v>-0.23875917673915692</c:v>
                </c:pt>
                <c:pt idx="6969">
                  <c:v>-0.2441979901543444</c:v>
                </c:pt>
                <c:pt idx="6970">
                  <c:v>-0.24942992390121388</c:v>
                </c:pt>
                <c:pt idx="6971">
                  <c:v>-0.25445366593369712</c:v>
                </c:pt>
                <c:pt idx="6972">
                  <c:v>-0.2592680561259193</c:v>
                </c:pt>
                <c:pt idx="6973">
                  <c:v>-0.26387208609043955</c:v>
                </c:pt>
                <c:pt idx="6974">
                  <c:v>-0.26826489889371585</c:v>
                </c:pt>
                <c:pt idx="6975">
                  <c:v>-0.2724457886690802</c:v>
                </c:pt>
                <c:pt idx="6976">
                  <c:v>-0.27641420012810725</c:v>
                </c:pt>
                <c:pt idx="6977">
                  <c:v>-0.28016972797100781</c:v>
                </c:pt>
                <c:pt idx="6978">
                  <c:v>-0.28371211619686815</c:v>
                </c:pt>
                <c:pt idx="6979">
                  <c:v>-0.2870412573144745</c:v>
                </c:pt>
                <c:pt idx="6980">
                  <c:v>-0.29015719145491908</c:v>
                </c:pt>
                <c:pt idx="6981">
                  <c:v>-0.29306010538659455</c:v>
                </c:pt>
                <c:pt idx="6982">
                  <c:v>-0.29575033143392121</c:v>
                </c:pt>
                <c:pt idx="6983">
                  <c:v>-0.29822834630064327</c:v>
                </c:pt>
                <c:pt idx="6984">
                  <c:v>-0.30049476979928935</c:v>
                </c:pt>
                <c:pt idx="6985">
                  <c:v>-0.30255036348736825</c:v>
                </c:pt>
                <c:pt idx="6986">
                  <c:v>-0.30439602921229592</c:v>
                </c:pt>
                <c:pt idx="6987">
                  <c:v>-0.30603280756581008</c:v>
                </c:pt>
                <c:pt idx="6988">
                  <c:v>-0.30746187624961108</c:v>
                </c:pt>
                <c:pt idx="6989">
                  <c:v>-0.30868454835355963</c:v>
                </c:pt>
                <c:pt idx="6990">
                  <c:v>-0.30970227054797783</c:v>
                </c:pt>
                <c:pt idx="6991">
                  <c:v>-0.31051662119147372</c:v>
                </c:pt>
                <c:pt idx="6992">
                  <c:v>-0.31112930835625957</c:v>
                </c:pt>
                <c:pt idx="6993">
                  <c:v>-0.31154216777215049</c:v>
                </c:pt>
                <c:pt idx="6994">
                  <c:v>-0.31175716069131476</c:v>
                </c:pt>
                <c:pt idx="6995">
                  <c:v>-0.31177637167539568</c:v>
                </c:pt>
                <c:pt idx="6996">
                  <c:v>-0.31160200630686474</c:v>
                </c:pt>
                <c:pt idx="6997">
                  <c:v>-0.31123638882630655</c:v>
                </c:pt>
                <c:pt idx="6998">
                  <c:v>-0.31068195969792467</c:v>
                </c:pt>
              </c:numCache>
            </c:numRef>
          </c:yVal>
          <c:smooth val="0"/>
        </c:ser>
        <c:dLbls>
          <c:showLegendKey val="0"/>
          <c:showVal val="0"/>
          <c:showCatName val="0"/>
          <c:showSerName val="0"/>
          <c:showPercent val="0"/>
          <c:showBubbleSize val="0"/>
        </c:dLbls>
        <c:axId val="183692288"/>
        <c:axId val="183694080"/>
      </c:scatterChart>
      <c:valAx>
        <c:axId val="183692288"/>
        <c:scaling>
          <c:orientation val="minMax"/>
        </c:scaling>
        <c:delete val="0"/>
        <c:axPos val="b"/>
        <c:numFmt formatCode="General" sourceLinked="1"/>
        <c:majorTickMark val="out"/>
        <c:minorTickMark val="none"/>
        <c:tickLblPos val="nextTo"/>
        <c:crossAx val="183694080"/>
        <c:crosses val="autoZero"/>
        <c:crossBetween val="midCat"/>
      </c:valAx>
      <c:valAx>
        <c:axId val="183694080"/>
        <c:scaling>
          <c:orientation val="minMax"/>
        </c:scaling>
        <c:delete val="0"/>
        <c:axPos val="l"/>
        <c:majorGridlines/>
        <c:numFmt formatCode="General" sourceLinked="1"/>
        <c:majorTickMark val="out"/>
        <c:minorTickMark val="none"/>
        <c:tickLblPos val="nextTo"/>
        <c:crossAx val="183692288"/>
        <c:crosses val="autoZero"/>
        <c:crossBetween val="midCat"/>
      </c:valAx>
    </c:plotArea>
    <c:legend>
      <c:legendPos val="r"/>
      <c:layout/>
      <c:overlay val="0"/>
    </c:legend>
    <c:plotVisOnly val="1"/>
    <c:dispBlanksAs val="gap"/>
    <c:showDLblsOverMax val="0"/>
  </c:chart>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8DD59DB-CADB-4666-97EF-230D3B39155A}" type="datetimeFigureOut">
              <a:rPr lang="en-US" smtClean="0"/>
              <a:t>6/12/2012</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9F0BBB5-B90C-4B0F-8048-7D4F4B4CC8BA}" type="slidenum">
              <a:rPr lang="en-US" smtClean="0"/>
              <a:t>‹#›</a:t>
            </a:fld>
            <a:endParaRPr lang="en-US"/>
          </a:p>
        </p:txBody>
      </p:sp>
    </p:spTree>
    <p:extLst>
      <p:ext uri="{BB962C8B-B14F-4D97-AF65-F5344CB8AC3E}">
        <p14:creationId xmlns:p14="http://schemas.microsoft.com/office/powerpoint/2010/main" val="14491403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Waves are the practical applications of oscillations.  Waves show up in nature in many forms that include physical waves in a medium like sound, and waves of varying electric and magnetic field better known collectively as light.  Water waves are perhaps the best known physical form of waves as they are so visual and part of everyday life. Understanding waves can unlock mysteries like this all across the universe.</a:t>
            </a:r>
            <a:endParaRPr lang="en-US" dirty="0"/>
          </a:p>
        </p:txBody>
      </p:sp>
      <p:sp>
        <p:nvSpPr>
          <p:cNvPr id="4" name="Slide Number Placeholder 3"/>
          <p:cNvSpPr>
            <a:spLocks noGrp="1"/>
          </p:cNvSpPr>
          <p:nvPr>
            <p:ph type="sldNum" sz="quarter" idx="10"/>
          </p:nvPr>
        </p:nvSpPr>
        <p:spPr/>
        <p:txBody>
          <a:bodyPr/>
          <a:lstStyle/>
          <a:p>
            <a:fld id="{F9F0BBB5-B90C-4B0F-8048-7D4F4B4CC8BA}" type="slidenum">
              <a:rPr lang="en-US" smtClean="0"/>
              <a:t>1</a:t>
            </a:fld>
            <a:endParaRPr lang="en-US"/>
          </a:p>
        </p:txBody>
      </p:sp>
    </p:spTree>
    <p:extLst>
      <p:ext uri="{BB962C8B-B14F-4D97-AF65-F5344CB8AC3E}">
        <p14:creationId xmlns:p14="http://schemas.microsoft.com/office/powerpoint/2010/main" val="182984186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What is a wave?  The answer is not easy to describe. Waves are somewhat</a:t>
            </a:r>
            <a:r>
              <a:rPr lang="en-US" sz="1200" kern="1200" baseline="0" dirty="0" smtClean="0">
                <a:solidFill>
                  <a:schemeClr val="tx1"/>
                </a:solidFill>
                <a:effectLst/>
                <a:latin typeface="+mn-lt"/>
                <a:ea typeface="+mn-ea"/>
                <a:cs typeface="+mn-cs"/>
              </a:rPr>
              <a:t> abstract.  To better understand waves, let’s investigate some types of waves and some examples to try to relate to this hard to reach concept.</a:t>
            </a:r>
            <a:endParaRPr lang="en-US" dirty="0"/>
          </a:p>
        </p:txBody>
      </p:sp>
      <p:sp>
        <p:nvSpPr>
          <p:cNvPr id="4" name="Slide Number Placeholder 3"/>
          <p:cNvSpPr>
            <a:spLocks noGrp="1"/>
          </p:cNvSpPr>
          <p:nvPr>
            <p:ph type="sldNum" sz="quarter" idx="10"/>
          </p:nvPr>
        </p:nvSpPr>
        <p:spPr/>
        <p:txBody>
          <a:bodyPr/>
          <a:lstStyle/>
          <a:p>
            <a:fld id="{F9F0BBB5-B90C-4B0F-8048-7D4F4B4CC8BA}" type="slidenum">
              <a:rPr lang="en-US" smtClean="0"/>
              <a:t>2</a:t>
            </a:fld>
            <a:endParaRPr lang="en-US"/>
          </a:p>
        </p:txBody>
      </p:sp>
    </p:spTree>
    <p:extLst>
      <p:ext uri="{BB962C8B-B14F-4D97-AF65-F5344CB8AC3E}">
        <p14:creationId xmlns:p14="http://schemas.microsoft.com/office/powerpoint/2010/main" val="201547646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For simplicity,</a:t>
            </a:r>
            <a:r>
              <a:rPr lang="en-US" baseline="0" dirty="0" smtClean="0"/>
              <a:t> consider a wave in a slinky toy.  The spring will carry mechanical waves very well.  If a disturbance is made left and right, the pulse will travel down the spring perpendicular to the disturbance.  The direction of the pulse and the disturbance make a ‘T’ shape which makes it easy to remember these are transverse waves.  The high point of the wave is called a crest, and the low point is the trough.  Notice that the waves reaches the point where it is connected, and the pulse bounces back or is reflected.  The reflection reverses itself or flips upside down.  In terms of </a:t>
            </a:r>
            <a:r>
              <a:rPr lang="en-US" baseline="0" dirty="0" err="1" smtClean="0"/>
              <a:t>sines</a:t>
            </a:r>
            <a:r>
              <a:rPr lang="en-US" baseline="0" dirty="0" smtClean="0"/>
              <a:t> and cosines, we say the wave is reflected 180 degrees or pi radians out of phase.  Examples of transverse waves would include water waves, s-type earthquake waves, and people waves like the ones you see at sporting events.</a:t>
            </a:r>
            <a:endParaRPr lang="en-US" dirty="0"/>
          </a:p>
        </p:txBody>
      </p:sp>
      <p:sp>
        <p:nvSpPr>
          <p:cNvPr id="4" name="Slide Number Placeholder 3"/>
          <p:cNvSpPr>
            <a:spLocks noGrp="1"/>
          </p:cNvSpPr>
          <p:nvPr>
            <p:ph type="sldNum" sz="quarter" idx="10"/>
          </p:nvPr>
        </p:nvSpPr>
        <p:spPr/>
        <p:txBody>
          <a:bodyPr/>
          <a:lstStyle/>
          <a:p>
            <a:fld id="{F9F0BBB5-B90C-4B0F-8048-7D4F4B4CC8BA}" type="slidenum">
              <a:rPr lang="en-US" smtClean="0"/>
              <a:t>3</a:t>
            </a:fld>
            <a:endParaRPr lang="en-US"/>
          </a:p>
        </p:txBody>
      </p:sp>
    </p:spTree>
    <p:extLst>
      <p:ext uri="{BB962C8B-B14F-4D97-AF65-F5344CB8AC3E}">
        <p14:creationId xmlns:p14="http://schemas.microsoft.com/office/powerpoint/2010/main" val="71007269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Compressional</a:t>
            </a:r>
            <a:r>
              <a:rPr lang="en-US" baseline="0" dirty="0" smtClean="0"/>
              <a:t> waves travel as bunched up material in the medium down the length of the wave.  Examples of compressional waves include sound, earthquake p-waves, and tsunami waves.</a:t>
            </a:r>
            <a:endParaRPr lang="en-US" dirty="0"/>
          </a:p>
        </p:txBody>
      </p:sp>
      <p:sp>
        <p:nvSpPr>
          <p:cNvPr id="4" name="Slide Number Placeholder 3"/>
          <p:cNvSpPr>
            <a:spLocks noGrp="1"/>
          </p:cNvSpPr>
          <p:nvPr>
            <p:ph type="sldNum" sz="quarter" idx="10"/>
          </p:nvPr>
        </p:nvSpPr>
        <p:spPr/>
        <p:txBody>
          <a:bodyPr/>
          <a:lstStyle/>
          <a:p>
            <a:fld id="{F9F0BBB5-B90C-4B0F-8048-7D4F4B4CC8BA}" type="slidenum">
              <a:rPr lang="en-US" smtClean="0"/>
              <a:t>4</a:t>
            </a:fld>
            <a:endParaRPr lang="en-US"/>
          </a:p>
        </p:txBody>
      </p:sp>
    </p:spTree>
    <p:extLst>
      <p:ext uri="{BB962C8B-B14F-4D97-AF65-F5344CB8AC3E}">
        <p14:creationId xmlns:p14="http://schemas.microsoft.com/office/powerpoint/2010/main" val="32270096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 transverse</a:t>
            </a:r>
            <a:r>
              <a:rPr lang="en-US" baseline="0" dirty="0" smtClean="0"/>
              <a:t> wave is shown here.  The maximum displacement of the wave above or below the relaxed or nominal position is called the amplitude.  The distance over which the wave takes before it starts to repeat itself is the wavelength.  The peak of the wave is called the crest, and the low is referred to as the trough.</a:t>
            </a:r>
            <a:endParaRPr lang="en-US" dirty="0"/>
          </a:p>
        </p:txBody>
      </p:sp>
      <p:sp>
        <p:nvSpPr>
          <p:cNvPr id="4" name="Slide Number Placeholder 3"/>
          <p:cNvSpPr>
            <a:spLocks noGrp="1"/>
          </p:cNvSpPr>
          <p:nvPr>
            <p:ph type="sldNum" sz="quarter" idx="10"/>
          </p:nvPr>
        </p:nvSpPr>
        <p:spPr/>
        <p:txBody>
          <a:bodyPr/>
          <a:lstStyle/>
          <a:p>
            <a:fld id="{F9F0BBB5-B90C-4B0F-8048-7D4F4B4CC8BA}" type="slidenum">
              <a:rPr lang="en-US" smtClean="0"/>
              <a:t>5</a:t>
            </a:fld>
            <a:endParaRPr lang="en-US"/>
          </a:p>
        </p:txBody>
      </p:sp>
    </p:spTree>
    <p:extLst>
      <p:ext uri="{BB962C8B-B14F-4D97-AF65-F5344CB8AC3E}">
        <p14:creationId xmlns:p14="http://schemas.microsoft.com/office/powerpoint/2010/main" val="204376112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 wave seems to have a speed even though the actual media itself</a:t>
            </a:r>
            <a:r>
              <a:rPr lang="en-US" baseline="0" dirty="0" smtClean="0"/>
              <a:t> barely moves.  This speed is actually of the energy disturbance traveling through the media.  Speed can be expressed as change in position divided by change in time.  The change of position can be considered to be exactly one wavelength, and the definition of the time for one wave to pass a point is called the period.  Another time description of waves is called frequency, which is the number of waves per second or one over the period.  Putting these together in equation form yields the relationship wave speed is equal to frequency times wavelength.</a:t>
            </a:r>
            <a:endParaRPr lang="en-US" dirty="0"/>
          </a:p>
        </p:txBody>
      </p:sp>
      <p:sp>
        <p:nvSpPr>
          <p:cNvPr id="4" name="Slide Number Placeholder 3"/>
          <p:cNvSpPr>
            <a:spLocks noGrp="1"/>
          </p:cNvSpPr>
          <p:nvPr>
            <p:ph type="sldNum" sz="quarter" idx="10"/>
          </p:nvPr>
        </p:nvSpPr>
        <p:spPr/>
        <p:txBody>
          <a:bodyPr/>
          <a:lstStyle/>
          <a:p>
            <a:fld id="{F9F0BBB5-B90C-4B0F-8048-7D4F4B4CC8BA}" type="slidenum">
              <a:rPr lang="en-US" smtClean="0"/>
              <a:t>6</a:t>
            </a:fld>
            <a:endParaRPr lang="en-US"/>
          </a:p>
        </p:txBody>
      </p:sp>
    </p:spTree>
    <p:extLst>
      <p:ext uri="{BB962C8B-B14F-4D97-AF65-F5344CB8AC3E}">
        <p14:creationId xmlns:p14="http://schemas.microsoft.com/office/powerpoint/2010/main" val="62196703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Sound</a:t>
            </a:r>
            <a:r>
              <a:rPr lang="en-US" baseline="0" dirty="0" smtClean="0"/>
              <a:t> is a type of compressional wave that can be heard by the human ear.  For instance, a dog can hear higher frequencies called ultrasound.  Sound travels through air, but can also travel through most other mechanical media like water and steel.  Here is a 10 second sound clip that sweeps through sound frequencies from 10Hz up to 12000 Hz.</a:t>
            </a:r>
            <a:endParaRPr lang="en-US" dirty="0"/>
          </a:p>
        </p:txBody>
      </p:sp>
      <p:sp>
        <p:nvSpPr>
          <p:cNvPr id="4" name="Slide Number Placeholder 3"/>
          <p:cNvSpPr>
            <a:spLocks noGrp="1"/>
          </p:cNvSpPr>
          <p:nvPr>
            <p:ph type="sldNum" sz="quarter" idx="10"/>
          </p:nvPr>
        </p:nvSpPr>
        <p:spPr/>
        <p:txBody>
          <a:bodyPr/>
          <a:lstStyle/>
          <a:p>
            <a:fld id="{F9F0BBB5-B90C-4B0F-8048-7D4F4B4CC8BA}" type="slidenum">
              <a:rPr lang="en-US" smtClean="0"/>
              <a:t>7</a:t>
            </a:fld>
            <a:endParaRPr lang="en-US"/>
          </a:p>
        </p:txBody>
      </p:sp>
    </p:spTree>
    <p:extLst>
      <p:ext uri="{BB962C8B-B14F-4D97-AF65-F5344CB8AC3E}">
        <p14:creationId xmlns:p14="http://schemas.microsoft.com/office/powerpoint/2010/main" val="62196703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Like other kinds of waves, sound waves</a:t>
            </a:r>
            <a:r>
              <a:rPr lang="en-US" baseline="0" dirty="0" smtClean="0"/>
              <a:t> will combine with each other to either constructively interfere or destructively interfere.  This can be seen with the combination of two different frequency sound waves to produce one new pulsating wave.  The plot here shows a blue and red wave in the background that combine to produce the green wave.  The green wave has pulsations that are called beats, and the frequency of these pulsations is equal to the difference in the two wave frequencies.</a:t>
            </a:r>
          </a:p>
          <a:p>
            <a:r>
              <a:rPr lang="en-US" baseline="0" dirty="0" smtClean="0"/>
              <a:t>This concludes this podcast, which was only an introduction to vibrations and sound.  </a:t>
            </a:r>
            <a:endParaRPr lang="en-US" dirty="0"/>
          </a:p>
        </p:txBody>
      </p:sp>
      <p:sp>
        <p:nvSpPr>
          <p:cNvPr id="4" name="Slide Number Placeholder 3"/>
          <p:cNvSpPr>
            <a:spLocks noGrp="1"/>
          </p:cNvSpPr>
          <p:nvPr>
            <p:ph type="sldNum" sz="quarter" idx="10"/>
          </p:nvPr>
        </p:nvSpPr>
        <p:spPr/>
        <p:txBody>
          <a:bodyPr/>
          <a:lstStyle/>
          <a:p>
            <a:fld id="{F9F0BBB5-B90C-4B0F-8048-7D4F4B4CC8BA}" type="slidenum">
              <a:rPr lang="en-US" smtClean="0"/>
              <a:t>8</a:t>
            </a:fld>
            <a:endParaRPr lang="en-US"/>
          </a:p>
        </p:txBody>
      </p:sp>
    </p:spTree>
    <p:extLst>
      <p:ext uri="{BB962C8B-B14F-4D97-AF65-F5344CB8AC3E}">
        <p14:creationId xmlns:p14="http://schemas.microsoft.com/office/powerpoint/2010/main" val="271291493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891C50C8-8118-40E8-BC39-3A955D193CDC}" type="datetimeFigureOut">
              <a:rPr lang="en-US" smtClean="0"/>
              <a:t>6/12/2012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7BF6C75-25B5-4AAF-A5D0-E3930CD92F62}" type="slidenum">
              <a:rPr lang="en-US" smtClean="0"/>
              <a:t>‹#›</a:t>
            </a:fld>
            <a:endParaRPr lang="en-US"/>
          </a:p>
        </p:txBody>
      </p:sp>
    </p:spTree>
    <p:extLst>
      <p:ext uri="{BB962C8B-B14F-4D97-AF65-F5344CB8AC3E}">
        <p14:creationId xmlns:p14="http://schemas.microsoft.com/office/powerpoint/2010/main" val="312319432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91C50C8-8118-40E8-BC39-3A955D193CDC}" type="datetimeFigureOut">
              <a:rPr lang="en-US" smtClean="0"/>
              <a:t>6/12/2012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7BF6C75-25B5-4AAF-A5D0-E3930CD92F62}" type="slidenum">
              <a:rPr lang="en-US" smtClean="0"/>
              <a:t>‹#›</a:t>
            </a:fld>
            <a:endParaRPr lang="en-US"/>
          </a:p>
        </p:txBody>
      </p:sp>
    </p:spTree>
    <p:extLst>
      <p:ext uri="{BB962C8B-B14F-4D97-AF65-F5344CB8AC3E}">
        <p14:creationId xmlns:p14="http://schemas.microsoft.com/office/powerpoint/2010/main" val="147310727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91C50C8-8118-40E8-BC39-3A955D193CDC}" type="datetimeFigureOut">
              <a:rPr lang="en-US" smtClean="0"/>
              <a:t>6/12/2012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7BF6C75-25B5-4AAF-A5D0-E3930CD92F62}" type="slidenum">
              <a:rPr lang="en-US" smtClean="0"/>
              <a:t>‹#›</a:t>
            </a:fld>
            <a:endParaRPr lang="en-US"/>
          </a:p>
        </p:txBody>
      </p:sp>
    </p:spTree>
    <p:extLst>
      <p:ext uri="{BB962C8B-B14F-4D97-AF65-F5344CB8AC3E}">
        <p14:creationId xmlns:p14="http://schemas.microsoft.com/office/powerpoint/2010/main" val="168520251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91C50C8-8118-40E8-BC39-3A955D193CDC}" type="datetimeFigureOut">
              <a:rPr lang="en-US" smtClean="0"/>
              <a:t>6/12/2012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7BF6C75-25B5-4AAF-A5D0-E3930CD92F62}" type="slidenum">
              <a:rPr lang="en-US" smtClean="0"/>
              <a:t>‹#›</a:t>
            </a:fld>
            <a:endParaRPr lang="en-US"/>
          </a:p>
        </p:txBody>
      </p:sp>
    </p:spTree>
    <p:extLst>
      <p:ext uri="{BB962C8B-B14F-4D97-AF65-F5344CB8AC3E}">
        <p14:creationId xmlns:p14="http://schemas.microsoft.com/office/powerpoint/2010/main" val="313049305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891C50C8-8118-40E8-BC39-3A955D193CDC}" type="datetimeFigureOut">
              <a:rPr lang="en-US" smtClean="0"/>
              <a:t>6/12/2012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7BF6C75-25B5-4AAF-A5D0-E3930CD92F62}" type="slidenum">
              <a:rPr lang="en-US" smtClean="0"/>
              <a:t>‹#›</a:t>
            </a:fld>
            <a:endParaRPr lang="en-US"/>
          </a:p>
        </p:txBody>
      </p:sp>
    </p:spTree>
    <p:extLst>
      <p:ext uri="{BB962C8B-B14F-4D97-AF65-F5344CB8AC3E}">
        <p14:creationId xmlns:p14="http://schemas.microsoft.com/office/powerpoint/2010/main" val="407051421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891C50C8-8118-40E8-BC39-3A955D193CDC}" type="datetimeFigureOut">
              <a:rPr lang="en-US" smtClean="0"/>
              <a:t>6/12/2012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7BF6C75-25B5-4AAF-A5D0-E3930CD92F62}" type="slidenum">
              <a:rPr lang="en-US" smtClean="0"/>
              <a:t>‹#›</a:t>
            </a:fld>
            <a:endParaRPr lang="en-US"/>
          </a:p>
        </p:txBody>
      </p:sp>
    </p:spTree>
    <p:extLst>
      <p:ext uri="{BB962C8B-B14F-4D97-AF65-F5344CB8AC3E}">
        <p14:creationId xmlns:p14="http://schemas.microsoft.com/office/powerpoint/2010/main" val="325203689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891C50C8-8118-40E8-BC39-3A955D193CDC}" type="datetimeFigureOut">
              <a:rPr lang="en-US" smtClean="0"/>
              <a:t>6/12/2012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D7BF6C75-25B5-4AAF-A5D0-E3930CD92F62}" type="slidenum">
              <a:rPr lang="en-US" smtClean="0"/>
              <a:t>‹#›</a:t>
            </a:fld>
            <a:endParaRPr lang="en-US"/>
          </a:p>
        </p:txBody>
      </p:sp>
    </p:spTree>
    <p:extLst>
      <p:ext uri="{BB962C8B-B14F-4D97-AF65-F5344CB8AC3E}">
        <p14:creationId xmlns:p14="http://schemas.microsoft.com/office/powerpoint/2010/main" val="91249949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891C50C8-8118-40E8-BC39-3A955D193CDC}" type="datetimeFigureOut">
              <a:rPr lang="en-US" smtClean="0"/>
              <a:t>6/12/2012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D7BF6C75-25B5-4AAF-A5D0-E3930CD92F62}" type="slidenum">
              <a:rPr lang="en-US" smtClean="0"/>
              <a:t>‹#›</a:t>
            </a:fld>
            <a:endParaRPr lang="en-US"/>
          </a:p>
        </p:txBody>
      </p:sp>
    </p:spTree>
    <p:extLst>
      <p:ext uri="{BB962C8B-B14F-4D97-AF65-F5344CB8AC3E}">
        <p14:creationId xmlns:p14="http://schemas.microsoft.com/office/powerpoint/2010/main" val="175183800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91C50C8-8118-40E8-BC39-3A955D193CDC}" type="datetimeFigureOut">
              <a:rPr lang="en-US" smtClean="0"/>
              <a:t>6/12/2012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D7BF6C75-25B5-4AAF-A5D0-E3930CD92F62}" type="slidenum">
              <a:rPr lang="en-US" smtClean="0"/>
              <a:t>‹#›</a:t>
            </a:fld>
            <a:endParaRPr lang="en-US"/>
          </a:p>
        </p:txBody>
      </p:sp>
    </p:spTree>
    <p:extLst>
      <p:ext uri="{BB962C8B-B14F-4D97-AF65-F5344CB8AC3E}">
        <p14:creationId xmlns:p14="http://schemas.microsoft.com/office/powerpoint/2010/main" val="375735923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91C50C8-8118-40E8-BC39-3A955D193CDC}" type="datetimeFigureOut">
              <a:rPr lang="en-US" smtClean="0"/>
              <a:t>6/12/2012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7BF6C75-25B5-4AAF-A5D0-E3930CD92F62}" type="slidenum">
              <a:rPr lang="en-US" smtClean="0"/>
              <a:t>‹#›</a:t>
            </a:fld>
            <a:endParaRPr lang="en-US"/>
          </a:p>
        </p:txBody>
      </p:sp>
    </p:spTree>
    <p:extLst>
      <p:ext uri="{BB962C8B-B14F-4D97-AF65-F5344CB8AC3E}">
        <p14:creationId xmlns:p14="http://schemas.microsoft.com/office/powerpoint/2010/main" val="350773540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91C50C8-8118-40E8-BC39-3A955D193CDC}" type="datetimeFigureOut">
              <a:rPr lang="en-US" smtClean="0"/>
              <a:t>6/12/2012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7BF6C75-25B5-4AAF-A5D0-E3930CD92F62}" type="slidenum">
              <a:rPr lang="en-US" smtClean="0"/>
              <a:t>‹#›</a:t>
            </a:fld>
            <a:endParaRPr lang="en-US"/>
          </a:p>
        </p:txBody>
      </p:sp>
    </p:spTree>
    <p:extLst>
      <p:ext uri="{BB962C8B-B14F-4D97-AF65-F5344CB8AC3E}">
        <p14:creationId xmlns:p14="http://schemas.microsoft.com/office/powerpoint/2010/main" val="118584688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91C50C8-8118-40E8-BC39-3A955D193CDC}" type="datetimeFigureOut">
              <a:rPr lang="en-US" smtClean="0"/>
              <a:t>6/12/2012</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7BF6C75-25B5-4AAF-A5D0-E3930CD92F62}" type="slidenum">
              <a:rPr lang="en-US" smtClean="0"/>
              <a:t>‹#›</a:t>
            </a:fld>
            <a:endParaRPr lang="en-US"/>
          </a:p>
        </p:txBody>
      </p:sp>
    </p:spTree>
    <p:extLst>
      <p:ext uri="{BB962C8B-B14F-4D97-AF65-F5344CB8AC3E}">
        <p14:creationId xmlns:p14="http://schemas.microsoft.com/office/powerpoint/2010/main" val="101873229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wav"/><Relationship Id="rId1" Type="http://schemas.microsoft.com/office/2007/relationships/media" Target="../media/media1.wav"/><Relationship Id="rId6" Type="http://schemas.openxmlformats.org/officeDocument/2006/relationships/image" Target="../media/image2.png"/><Relationship Id="rId5" Type="http://schemas.openxmlformats.org/officeDocument/2006/relationships/image" Target="../media/image1.jpeg"/><Relationship Id="rId4" Type="http://schemas.openxmlformats.org/officeDocument/2006/relationships/notesSlide" Target="../notesSlides/notesSlide1.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2.wav"/><Relationship Id="rId1" Type="http://schemas.microsoft.com/office/2007/relationships/media" Target="../media/media2.wav"/><Relationship Id="rId5" Type="http://schemas.openxmlformats.org/officeDocument/2006/relationships/image" Target="../media/image3.png"/><Relationship Id="rId4"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3.wav"/><Relationship Id="rId1" Type="http://schemas.microsoft.com/office/2007/relationships/media" Target="../media/media3.wav"/><Relationship Id="rId5" Type="http://schemas.openxmlformats.org/officeDocument/2006/relationships/image" Target="../media/image4.png"/><Relationship Id="rId4"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4.wav"/><Relationship Id="rId1" Type="http://schemas.microsoft.com/office/2007/relationships/media" Target="../media/media4.wav"/><Relationship Id="rId5" Type="http://schemas.openxmlformats.org/officeDocument/2006/relationships/image" Target="../media/image5.png"/><Relationship Id="rId4"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5.wav"/><Relationship Id="rId1" Type="http://schemas.microsoft.com/office/2007/relationships/media" Target="../media/media5.wav"/><Relationship Id="rId6" Type="http://schemas.openxmlformats.org/officeDocument/2006/relationships/image" Target="../media/image4.png"/><Relationship Id="rId5" Type="http://schemas.openxmlformats.org/officeDocument/2006/relationships/chart" Target="../charts/chart1.xml"/><Relationship Id="rId4"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6.wav"/><Relationship Id="rId1" Type="http://schemas.microsoft.com/office/2007/relationships/media" Target="../media/media6.wav"/><Relationship Id="rId6" Type="http://schemas.openxmlformats.org/officeDocument/2006/relationships/image" Target="../media/image4.png"/><Relationship Id="rId5" Type="http://schemas.openxmlformats.org/officeDocument/2006/relationships/image" Target="../media/image50.png"/><Relationship Id="rId4"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8" Type="http://schemas.openxmlformats.org/officeDocument/2006/relationships/image" Target="../media/image6.png"/><Relationship Id="rId3" Type="http://schemas.microsoft.com/office/2007/relationships/media" Target="../media/media8.wav"/><Relationship Id="rId7" Type="http://schemas.openxmlformats.org/officeDocument/2006/relationships/image" Target="../media/image4.png"/><Relationship Id="rId2" Type="http://schemas.openxmlformats.org/officeDocument/2006/relationships/audio" Target="../media/media7.wav"/><Relationship Id="rId1" Type="http://schemas.microsoft.com/office/2007/relationships/media" Target="../media/media7.wav"/><Relationship Id="rId6" Type="http://schemas.openxmlformats.org/officeDocument/2006/relationships/notesSlide" Target="../notesSlides/notesSlide7.xml"/><Relationship Id="rId5" Type="http://schemas.openxmlformats.org/officeDocument/2006/relationships/slideLayout" Target="../slideLayouts/slideLayout1.xml"/><Relationship Id="rId4" Type="http://schemas.openxmlformats.org/officeDocument/2006/relationships/audio" Target="../media/media8.wav"/></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9.wav"/><Relationship Id="rId1" Type="http://schemas.microsoft.com/office/2007/relationships/media" Target="../media/media9.wav"/><Relationship Id="rId6" Type="http://schemas.openxmlformats.org/officeDocument/2006/relationships/image" Target="../media/image4.png"/><Relationship Id="rId5" Type="http://schemas.openxmlformats.org/officeDocument/2006/relationships/chart" Target="../charts/chart2.xml"/><Relationship Id="rId4" Type="http://schemas.openxmlformats.org/officeDocument/2006/relationships/notesSlide" Target="../notesSlides/notesSlide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783771" y="32657"/>
            <a:ext cx="7772400" cy="1186543"/>
          </a:xfrm>
        </p:spPr>
        <p:txBody>
          <a:bodyPr/>
          <a:lstStyle/>
          <a:p>
            <a:r>
              <a:rPr lang="en-US" dirty="0" smtClean="0">
                <a:solidFill>
                  <a:schemeClr val="accent1">
                    <a:lumMod val="60000"/>
                    <a:lumOff val="40000"/>
                  </a:schemeClr>
                </a:solidFill>
              </a:rPr>
              <a:t>Vibrations and Sound</a:t>
            </a:r>
            <a:endParaRPr lang="en-US" dirty="0">
              <a:solidFill>
                <a:schemeClr val="accent1">
                  <a:lumMod val="60000"/>
                  <a:lumOff val="40000"/>
                </a:schemeClr>
              </a:solidFill>
            </a:endParaRPr>
          </a:p>
        </p:txBody>
      </p:sp>
      <p:pic>
        <p:nvPicPr>
          <p:cNvPr id="1026" name="Picture 2" descr="C:\Users\Hallie\Documents\TeachPHYS\podcasts\sound\2484451765_8790e27f90_b.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1241227"/>
            <a:ext cx="9144000" cy="5616773"/>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6096000" y="6400800"/>
            <a:ext cx="3048000" cy="369332"/>
          </a:xfrm>
          <a:prstGeom prst="rect">
            <a:avLst/>
          </a:prstGeom>
          <a:noFill/>
        </p:spPr>
        <p:txBody>
          <a:bodyPr wrap="square" rtlCol="0">
            <a:spAutoFit/>
          </a:bodyPr>
          <a:lstStyle/>
          <a:p>
            <a:r>
              <a:rPr lang="en-US" b="1" dirty="0" smtClean="0"/>
              <a:t>Image by </a:t>
            </a:r>
            <a:r>
              <a:rPr lang="en-US" b="1" dirty="0" err="1" smtClean="0"/>
              <a:t>colmsurf</a:t>
            </a:r>
            <a:r>
              <a:rPr lang="en-US" b="1" dirty="0" smtClean="0"/>
              <a:t> on Flickr</a:t>
            </a:r>
            <a:endParaRPr lang="en-US" b="1" dirty="0"/>
          </a:p>
        </p:txBody>
      </p:sp>
      <p:pic>
        <p:nvPicPr>
          <p:cNvPr id="5" name="Audio 4">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8382000" y="6096000"/>
            <a:ext cx="609600" cy="609600"/>
          </a:xfrm>
          <a:prstGeom prst="rect">
            <a:avLst/>
          </a:prstGeom>
        </p:spPr>
      </p:pic>
    </p:spTree>
    <p:extLst>
      <p:ext uri="{BB962C8B-B14F-4D97-AF65-F5344CB8AC3E}">
        <p14:creationId xmlns:p14="http://schemas.microsoft.com/office/powerpoint/2010/main" val="909919823"/>
      </p:ext>
    </p:extLst>
  </p:cSld>
  <p:clrMapOvr>
    <a:masterClrMapping/>
  </p:clrMapOvr>
  <mc:AlternateContent xmlns:mc="http://schemas.openxmlformats.org/markup-compatibility/2006" xmlns:p14="http://schemas.microsoft.com/office/powerpoint/2010/main">
    <mc:Choice Requires="p14">
      <p:transition spd="slow" p14:dur="2000" advTm="35837"/>
    </mc:Choice>
    <mc:Fallback xmlns="">
      <p:transition spd="slow" advTm="3583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5"/>
                </p:tgtEl>
              </p:cMediaNode>
            </p:audio>
          </p:childTnLst>
        </p:cTn>
      </p:par>
    </p:tnLst>
  </p:timing>
  <p:extLst mod="1"/>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381000" y="2209800"/>
            <a:ext cx="8382000" cy="2895600"/>
          </a:xfrm>
        </p:spPr>
        <p:txBody>
          <a:bodyPr>
            <a:normAutofit fontScale="90000"/>
          </a:bodyPr>
          <a:lstStyle/>
          <a:p>
            <a:r>
              <a:rPr lang="en-US" dirty="0" smtClean="0">
                <a:solidFill>
                  <a:schemeClr val="accent1">
                    <a:lumMod val="60000"/>
                    <a:lumOff val="40000"/>
                  </a:schemeClr>
                </a:solidFill>
              </a:rPr>
              <a:t>What is a wave?</a:t>
            </a:r>
            <a:br>
              <a:rPr lang="en-US" dirty="0" smtClean="0">
                <a:solidFill>
                  <a:schemeClr val="accent1">
                    <a:lumMod val="60000"/>
                    <a:lumOff val="40000"/>
                  </a:schemeClr>
                </a:solidFill>
              </a:rPr>
            </a:br>
            <a:r>
              <a:rPr lang="en-US" dirty="0">
                <a:solidFill>
                  <a:schemeClr val="accent1">
                    <a:lumMod val="60000"/>
                    <a:lumOff val="40000"/>
                  </a:schemeClr>
                </a:solidFill>
              </a:rPr>
              <a:t/>
            </a:r>
            <a:br>
              <a:rPr lang="en-US" dirty="0">
                <a:solidFill>
                  <a:schemeClr val="accent1">
                    <a:lumMod val="60000"/>
                    <a:lumOff val="40000"/>
                  </a:schemeClr>
                </a:solidFill>
              </a:rPr>
            </a:br>
            <a:r>
              <a:rPr lang="en-US" dirty="0" smtClean="0">
                <a:solidFill>
                  <a:schemeClr val="accent2"/>
                </a:solidFill>
              </a:rPr>
              <a:t>An exchange of energy between two points due to a disturbance or variation </a:t>
            </a:r>
            <a:endParaRPr lang="en-US" dirty="0">
              <a:solidFill>
                <a:schemeClr val="accent2"/>
              </a:solidFill>
            </a:endParaRPr>
          </a:p>
        </p:txBody>
      </p:sp>
      <p:pic>
        <p:nvPicPr>
          <p:cNvPr id="3" name="Audio 2">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8382000" y="6096000"/>
            <a:ext cx="609600" cy="609600"/>
          </a:xfrm>
          <a:prstGeom prst="rect">
            <a:avLst/>
          </a:prstGeom>
        </p:spPr>
      </p:pic>
    </p:spTree>
    <p:extLst>
      <p:ext uri="{BB962C8B-B14F-4D97-AF65-F5344CB8AC3E}">
        <p14:creationId xmlns:p14="http://schemas.microsoft.com/office/powerpoint/2010/main" val="1233190641"/>
      </p:ext>
    </p:extLst>
  </p:cSld>
  <p:clrMapOvr>
    <a:masterClrMapping/>
  </p:clrMapOvr>
  <mc:AlternateContent xmlns:mc="http://schemas.openxmlformats.org/markup-compatibility/2006" xmlns:p14="http://schemas.microsoft.com/office/powerpoint/2010/main">
    <mc:Choice Requires="p14">
      <p:transition spd="slow" p14:dur="2000" advTm="18229"/>
    </mc:Choice>
    <mc:Fallback xmlns="">
      <p:transition spd="slow" advTm="1822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3"/>
                </p:tgtEl>
              </p:cMediaNode>
            </p:audio>
          </p:childTnLst>
        </p:cTn>
      </p:par>
    </p:tnLst>
  </p:timing>
  <p:extLst mod="1"/>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362200" y="152400"/>
            <a:ext cx="4419600" cy="1470025"/>
          </a:xfrm>
        </p:spPr>
        <p:txBody>
          <a:bodyPr/>
          <a:lstStyle/>
          <a:p>
            <a:r>
              <a:rPr lang="en-US" dirty="0" smtClean="0">
                <a:solidFill>
                  <a:schemeClr val="accent1">
                    <a:lumMod val="60000"/>
                    <a:lumOff val="40000"/>
                  </a:schemeClr>
                </a:solidFill>
              </a:rPr>
              <a:t>Transverse Waves</a:t>
            </a:r>
            <a:endParaRPr lang="en-US" dirty="0">
              <a:solidFill>
                <a:schemeClr val="accent1">
                  <a:lumMod val="60000"/>
                  <a:lumOff val="40000"/>
                </a:schemeClr>
              </a:solidFill>
            </a:endParaRPr>
          </a:p>
        </p:txBody>
      </p:sp>
      <p:sp>
        <p:nvSpPr>
          <p:cNvPr id="7" name="Left-Right Arrow 6"/>
          <p:cNvSpPr/>
          <p:nvPr/>
        </p:nvSpPr>
        <p:spPr>
          <a:xfrm>
            <a:off x="4762500" y="1981200"/>
            <a:ext cx="1333500" cy="228600"/>
          </a:xfrm>
          <a:prstGeom prst="leftRightArrow">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Down Arrow 7"/>
          <p:cNvSpPr/>
          <p:nvPr/>
        </p:nvSpPr>
        <p:spPr>
          <a:xfrm>
            <a:off x="5233987" y="2209800"/>
            <a:ext cx="390525" cy="762000"/>
          </a:xfrm>
          <a:prstGeom prst="down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Audio 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8382000" y="6096000"/>
            <a:ext cx="609600" cy="609600"/>
          </a:xfrm>
          <a:prstGeom prst="rect">
            <a:avLst/>
          </a:prstGeom>
        </p:spPr>
      </p:pic>
    </p:spTree>
    <p:extLst>
      <p:ext uri="{BB962C8B-B14F-4D97-AF65-F5344CB8AC3E}">
        <p14:creationId xmlns:p14="http://schemas.microsoft.com/office/powerpoint/2010/main" val="909919823"/>
      </p:ext>
    </p:extLst>
  </p:cSld>
  <p:clrMapOvr>
    <a:masterClrMapping/>
  </p:clrMapOvr>
  <mc:AlternateContent xmlns:mc="http://schemas.openxmlformats.org/markup-compatibility/2006" xmlns:p14="http://schemas.microsoft.com/office/powerpoint/2010/main">
    <mc:Choice Requires="p14">
      <p:transition spd="slow" p14:dur="2000" advTm="91166"/>
    </mc:Choice>
    <mc:Fallback xmlns="">
      <p:transition spd="slow" advTm="91166"/>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4"/>
                </p:tgtEl>
              </p:cMediaNode>
            </p:audio>
          </p:childTnLst>
        </p:cTn>
      </p:par>
    </p:tnLst>
  </p:timing>
  <p:extLst mod="1">
    <p:ext uri="{E180D4A7-C9FB-4DFB-919C-405C955672EB}">
      <p14:showEvtLst xmlns:p14="http://schemas.microsoft.com/office/powerpoint/2010/main">
        <p14:playEvt time="68700" objId="5"/>
        <p14:stopEvt time="88908" objId="5"/>
      </p14:showEvtLst>
    </p:ext>
  </p:extLs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76200" y="76201"/>
            <a:ext cx="8991600" cy="990600"/>
          </a:xfrm>
        </p:spPr>
        <p:txBody>
          <a:bodyPr>
            <a:normAutofit/>
          </a:bodyPr>
          <a:lstStyle/>
          <a:p>
            <a:r>
              <a:rPr lang="en-US" dirty="0" smtClean="0">
                <a:solidFill>
                  <a:schemeClr val="accent1">
                    <a:lumMod val="60000"/>
                    <a:lumOff val="40000"/>
                  </a:schemeClr>
                </a:solidFill>
              </a:rPr>
              <a:t>Compressional Waves</a:t>
            </a:r>
            <a:endParaRPr lang="en-US" dirty="0">
              <a:solidFill>
                <a:schemeClr val="accent1">
                  <a:lumMod val="60000"/>
                  <a:lumOff val="40000"/>
                </a:schemeClr>
              </a:solidFill>
            </a:endParaRPr>
          </a:p>
        </p:txBody>
      </p:sp>
      <p:pic>
        <p:nvPicPr>
          <p:cNvPr id="4" name="Audio 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8382000" y="6096000"/>
            <a:ext cx="609600" cy="609600"/>
          </a:xfrm>
          <a:prstGeom prst="rect">
            <a:avLst/>
          </a:prstGeom>
        </p:spPr>
      </p:pic>
    </p:spTree>
    <p:extLst>
      <p:ext uri="{BB962C8B-B14F-4D97-AF65-F5344CB8AC3E}">
        <p14:creationId xmlns:p14="http://schemas.microsoft.com/office/powerpoint/2010/main" val="862078079"/>
      </p:ext>
    </p:extLst>
  </p:cSld>
  <p:clrMapOvr>
    <a:masterClrMapping/>
  </p:clrMapOvr>
  <mc:AlternateContent xmlns:mc="http://schemas.openxmlformats.org/markup-compatibility/2006" xmlns:p14="http://schemas.microsoft.com/office/powerpoint/2010/main">
    <mc:Choice Requires="p14">
      <p:transition spd="slow" p14:dur="2000" advTm="45603"/>
    </mc:Choice>
    <mc:Fallback xmlns="">
      <p:transition spd="slow" advTm="45603"/>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4"/>
                </p:tgtEl>
              </p:cMediaNode>
            </p:audio>
          </p:childTnLst>
        </p:cTn>
      </p:par>
    </p:tnLst>
  </p:timing>
  <p:extLst mod="1">
    <p:ext uri="{E180D4A7-C9FB-4DFB-919C-405C955672EB}">
      <p14:showEvtLst xmlns:p14="http://schemas.microsoft.com/office/powerpoint/2010/main">
        <p14:playEvt time="17209" objId="5"/>
        <p14:stopEvt time="45064" objId="5"/>
      </p14:showEvtLst>
    </p:ext>
  </p:extLs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accent1">
                    <a:lumMod val="60000"/>
                    <a:lumOff val="40000"/>
                  </a:schemeClr>
                </a:solidFill>
              </a:rPr>
              <a:t>Parts of a Wave</a:t>
            </a:r>
            <a:endParaRPr lang="en-US" dirty="0">
              <a:solidFill>
                <a:schemeClr val="accent1">
                  <a:lumMod val="60000"/>
                  <a:lumOff val="40000"/>
                </a:schemeClr>
              </a:solidFill>
            </a:endParaRPr>
          </a:p>
        </p:txBody>
      </p:sp>
      <p:graphicFrame>
        <p:nvGraphicFramePr>
          <p:cNvPr id="5" name="Chart 4"/>
          <p:cNvGraphicFramePr>
            <a:graphicFrameLocks noGrp="1"/>
          </p:cNvGraphicFramePr>
          <p:nvPr>
            <p:extLst>
              <p:ext uri="{D42A27DB-BD31-4B8C-83A1-F6EECF244321}">
                <p14:modId xmlns:p14="http://schemas.microsoft.com/office/powerpoint/2010/main" val="2457693263"/>
              </p:ext>
            </p:extLst>
          </p:nvPr>
        </p:nvGraphicFramePr>
        <p:xfrm>
          <a:off x="990600" y="1295400"/>
          <a:ext cx="7311965" cy="4825940"/>
        </p:xfrm>
        <a:graphic>
          <a:graphicData uri="http://schemas.openxmlformats.org/drawingml/2006/chart">
            <c:chart xmlns:c="http://schemas.openxmlformats.org/drawingml/2006/chart" xmlns:r="http://schemas.openxmlformats.org/officeDocument/2006/relationships" r:id="rId5"/>
          </a:graphicData>
        </a:graphic>
      </p:graphicFrame>
      <p:cxnSp>
        <p:nvCxnSpPr>
          <p:cNvPr id="7" name="Straight Connector 6"/>
          <p:cNvCxnSpPr/>
          <p:nvPr/>
        </p:nvCxnSpPr>
        <p:spPr>
          <a:xfrm flipH="1">
            <a:off x="304800" y="3657600"/>
            <a:ext cx="9144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flipH="1">
            <a:off x="391297" y="1905000"/>
            <a:ext cx="9144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0" name="Straight Arrow Connector 9"/>
          <p:cNvCxnSpPr/>
          <p:nvPr/>
        </p:nvCxnSpPr>
        <p:spPr>
          <a:xfrm>
            <a:off x="848497" y="1905000"/>
            <a:ext cx="0" cy="1752600"/>
          </a:xfrm>
          <a:prstGeom prst="straightConnector1">
            <a:avLst/>
          </a:prstGeom>
          <a:ln w="15875">
            <a:solidFill>
              <a:schemeClr val="bg1"/>
            </a:solidFill>
            <a:headEnd type="arrow"/>
            <a:tailEnd type="arrow"/>
          </a:ln>
        </p:spPr>
        <p:style>
          <a:lnRef idx="1">
            <a:schemeClr val="accent1"/>
          </a:lnRef>
          <a:fillRef idx="0">
            <a:schemeClr val="accent1"/>
          </a:fillRef>
          <a:effectRef idx="0">
            <a:schemeClr val="accent1"/>
          </a:effectRef>
          <a:fontRef idx="minor">
            <a:schemeClr val="tx1"/>
          </a:fontRef>
        </p:style>
      </p:cxnSp>
      <p:sp>
        <p:nvSpPr>
          <p:cNvPr id="13" name="TextBox 12"/>
          <p:cNvSpPr txBox="1"/>
          <p:nvPr/>
        </p:nvSpPr>
        <p:spPr>
          <a:xfrm>
            <a:off x="300335" y="2057400"/>
            <a:ext cx="461665" cy="1254383"/>
          </a:xfrm>
          <a:prstGeom prst="rect">
            <a:avLst/>
          </a:prstGeom>
          <a:noFill/>
        </p:spPr>
        <p:txBody>
          <a:bodyPr vert="vert270" wrap="square" rtlCol="0">
            <a:spAutoFit/>
          </a:bodyPr>
          <a:lstStyle/>
          <a:p>
            <a:r>
              <a:rPr lang="en-US" dirty="0" err="1" smtClean="0">
                <a:solidFill>
                  <a:schemeClr val="bg1"/>
                </a:solidFill>
              </a:rPr>
              <a:t>Amplitude</a:t>
            </a:r>
            <a:r>
              <a:rPr lang="en-US" dirty="0" err="1" smtClean="0"/>
              <a:t>e</a:t>
            </a:r>
            <a:endParaRPr lang="en-US" dirty="0"/>
          </a:p>
        </p:txBody>
      </p:sp>
      <p:cxnSp>
        <p:nvCxnSpPr>
          <p:cNvPr id="15" name="Straight Connector 14"/>
          <p:cNvCxnSpPr/>
          <p:nvPr/>
        </p:nvCxnSpPr>
        <p:spPr>
          <a:xfrm>
            <a:off x="1447800" y="3820642"/>
            <a:ext cx="0" cy="281940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a:off x="4114800" y="3803481"/>
            <a:ext cx="0" cy="281940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8" name="Straight Arrow Connector 17"/>
          <p:cNvCxnSpPr/>
          <p:nvPr/>
        </p:nvCxnSpPr>
        <p:spPr>
          <a:xfrm>
            <a:off x="1447800" y="6248400"/>
            <a:ext cx="2667000" cy="0"/>
          </a:xfrm>
          <a:prstGeom prst="straightConnector1">
            <a:avLst/>
          </a:prstGeom>
          <a:ln w="15875">
            <a:solidFill>
              <a:schemeClr val="bg1"/>
            </a:solidFill>
            <a:headEnd type="arrow"/>
            <a:tailEnd type="arrow"/>
          </a:ln>
        </p:spPr>
        <p:style>
          <a:lnRef idx="1">
            <a:schemeClr val="accent1"/>
          </a:lnRef>
          <a:fillRef idx="0">
            <a:schemeClr val="accent1"/>
          </a:fillRef>
          <a:effectRef idx="0">
            <a:schemeClr val="accent1"/>
          </a:effectRef>
          <a:fontRef idx="minor">
            <a:schemeClr val="tx1"/>
          </a:fontRef>
        </p:style>
      </p:cxnSp>
      <p:sp>
        <p:nvSpPr>
          <p:cNvPr id="19" name="TextBox 18"/>
          <p:cNvSpPr txBox="1"/>
          <p:nvPr/>
        </p:nvSpPr>
        <p:spPr>
          <a:xfrm>
            <a:off x="2095500" y="6278948"/>
            <a:ext cx="1371600" cy="369332"/>
          </a:xfrm>
          <a:prstGeom prst="rect">
            <a:avLst/>
          </a:prstGeom>
          <a:noFill/>
        </p:spPr>
        <p:txBody>
          <a:bodyPr wrap="square" rtlCol="0">
            <a:spAutoFit/>
          </a:bodyPr>
          <a:lstStyle/>
          <a:p>
            <a:r>
              <a:rPr lang="en-US" dirty="0" smtClean="0">
                <a:solidFill>
                  <a:schemeClr val="bg1"/>
                </a:solidFill>
              </a:rPr>
              <a:t>Wavelength</a:t>
            </a:r>
            <a:endParaRPr lang="en-US" dirty="0">
              <a:solidFill>
                <a:schemeClr val="bg1"/>
              </a:solidFill>
            </a:endParaRPr>
          </a:p>
        </p:txBody>
      </p:sp>
      <p:sp>
        <p:nvSpPr>
          <p:cNvPr id="22" name="TextBox 21"/>
          <p:cNvSpPr txBox="1"/>
          <p:nvPr/>
        </p:nvSpPr>
        <p:spPr>
          <a:xfrm>
            <a:off x="4457700" y="1535668"/>
            <a:ext cx="685800" cy="369332"/>
          </a:xfrm>
          <a:prstGeom prst="rect">
            <a:avLst/>
          </a:prstGeom>
          <a:noFill/>
        </p:spPr>
        <p:txBody>
          <a:bodyPr wrap="square" rtlCol="0">
            <a:spAutoFit/>
          </a:bodyPr>
          <a:lstStyle/>
          <a:p>
            <a:r>
              <a:rPr lang="en-US" dirty="0" smtClean="0">
                <a:solidFill>
                  <a:schemeClr val="bg1"/>
                </a:solidFill>
              </a:rPr>
              <a:t>Crest</a:t>
            </a:r>
            <a:endParaRPr lang="en-US" dirty="0">
              <a:solidFill>
                <a:schemeClr val="bg1"/>
              </a:solidFill>
            </a:endParaRPr>
          </a:p>
        </p:txBody>
      </p:sp>
      <p:sp>
        <p:nvSpPr>
          <p:cNvPr id="23" name="TextBox 22"/>
          <p:cNvSpPr txBox="1"/>
          <p:nvPr/>
        </p:nvSpPr>
        <p:spPr>
          <a:xfrm>
            <a:off x="5715000" y="5577016"/>
            <a:ext cx="914400" cy="369332"/>
          </a:xfrm>
          <a:prstGeom prst="rect">
            <a:avLst/>
          </a:prstGeom>
          <a:noFill/>
        </p:spPr>
        <p:txBody>
          <a:bodyPr wrap="square" rtlCol="0">
            <a:spAutoFit/>
          </a:bodyPr>
          <a:lstStyle/>
          <a:p>
            <a:r>
              <a:rPr lang="en-US" dirty="0" smtClean="0">
                <a:solidFill>
                  <a:schemeClr val="bg1"/>
                </a:solidFill>
              </a:rPr>
              <a:t>Trough</a:t>
            </a:r>
            <a:endParaRPr lang="en-US" dirty="0">
              <a:solidFill>
                <a:schemeClr val="bg1"/>
              </a:solidFill>
            </a:endParaRPr>
          </a:p>
        </p:txBody>
      </p:sp>
      <p:pic>
        <p:nvPicPr>
          <p:cNvPr id="3" name="Audio 2">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8382000" y="6096000"/>
            <a:ext cx="609600" cy="609600"/>
          </a:xfrm>
          <a:prstGeom prst="rect">
            <a:avLst/>
          </a:prstGeom>
        </p:spPr>
      </p:pic>
    </p:spTree>
    <p:extLst>
      <p:ext uri="{BB962C8B-B14F-4D97-AF65-F5344CB8AC3E}">
        <p14:creationId xmlns:p14="http://schemas.microsoft.com/office/powerpoint/2010/main" val="158139822"/>
      </p:ext>
    </p:extLst>
  </p:cSld>
  <p:clrMapOvr>
    <a:masterClrMapping/>
  </p:clrMapOvr>
  <mc:AlternateContent xmlns:mc="http://schemas.openxmlformats.org/markup-compatibility/2006" xmlns:p14="http://schemas.microsoft.com/office/powerpoint/2010/main">
    <mc:Choice Requires="p14">
      <p:transition spd="slow" p14:dur="2000" advTm="26469"/>
    </mc:Choice>
    <mc:Fallback xmlns="">
      <p:transition spd="slow" advTm="2646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3"/>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3" name="Title 1"/>
              <p:cNvSpPr txBox="1">
                <a:spLocks/>
              </p:cNvSpPr>
              <p:nvPr/>
            </p:nvSpPr>
            <p:spPr>
              <a:xfrm>
                <a:off x="381000" y="304800"/>
                <a:ext cx="8382000" cy="6096000"/>
              </a:xfrm>
              <a:prstGeom prst="rect">
                <a:avLst/>
              </a:prstGeom>
            </p:spPr>
            <p:txBody>
              <a:bodyPr vert="horz" lIns="91440" tIns="45720" rIns="91440" bIns="45720" rtlCol="0" anchor="ctr">
                <a:normAutofit fontScale="97500"/>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dirty="0" smtClean="0">
                    <a:solidFill>
                      <a:schemeClr val="accent1">
                        <a:lumMod val="60000"/>
                        <a:lumOff val="40000"/>
                      </a:schemeClr>
                    </a:solidFill>
                  </a:rPr>
                  <a:t>Wave Speed</a:t>
                </a:r>
              </a:p>
              <a:p>
                <a:endParaRPr lang="en-US" dirty="0">
                  <a:solidFill>
                    <a:schemeClr val="accent1">
                      <a:lumMod val="60000"/>
                      <a:lumOff val="40000"/>
                    </a:schemeClr>
                  </a:solidFill>
                </a:endParaRPr>
              </a:p>
              <a:p>
                <a:r>
                  <a:rPr lang="en-US" sz="3300" dirty="0" smtClean="0">
                    <a:solidFill>
                      <a:schemeClr val="accent2"/>
                    </a:solidFill>
                  </a:rPr>
                  <a:t>A wave appears to have a speed of </a:t>
                </a:r>
                <a:r>
                  <a:rPr lang="en-US" sz="3300" dirty="0" err="1" smtClean="0">
                    <a:solidFill>
                      <a:schemeClr val="accent2"/>
                    </a:solidFill>
                  </a:rPr>
                  <a:t>propogation</a:t>
                </a:r>
                <a:r>
                  <a:rPr lang="en-US" sz="3300" dirty="0" smtClean="0">
                    <a:solidFill>
                      <a:schemeClr val="accent2"/>
                    </a:solidFill>
                  </a:rPr>
                  <a:t> through a medium.</a:t>
                </a:r>
              </a:p>
              <a:p>
                <a:r>
                  <a:rPr lang="en-US" sz="3300" dirty="0" smtClean="0">
                    <a:solidFill>
                      <a:schemeClr val="accent2"/>
                    </a:solidFill>
                  </a:rPr>
                  <a:t>Period, T, is the amount of time a wave takes to cover the distance of one wavelength.</a:t>
                </a:r>
              </a:p>
              <a:p>
                <a:r>
                  <a:rPr lang="en-US" sz="3300" dirty="0" smtClean="0">
                    <a:solidFill>
                      <a:schemeClr val="accent2"/>
                    </a:solidFill>
                  </a:rPr>
                  <a:t>Frequency is how many waves pass per second or the inverse of the period, f = 1/T.</a:t>
                </a:r>
              </a:p>
              <a:p>
                <a14:m>
                  <m:oMath xmlns:m="http://schemas.openxmlformats.org/officeDocument/2006/math">
                    <m:r>
                      <a:rPr lang="en-US" sz="3300" b="0" i="1" smtClean="0">
                        <a:solidFill>
                          <a:schemeClr val="accent2"/>
                        </a:solidFill>
                        <a:latin typeface="Cambria Math"/>
                      </a:rPr>
                      <m:t>𝑣</m:t>
                    </m:r>
                    <m:r>
                      <a:rPr lang="en-US" sz="3300" b="0" i="1" smtClean="0">
                        <a:solidFill>
                          <a:schemeClr val="accent2"/>
                        </a:solidFill>
                        <a:latin typeface="Cambria Math"/>
                      </a:rPr>
                      <m:t>=</m:t>
                    </m:r>
                    <m:f>
                      <m:fPr>
                        <m:ctrlPr>
                          <a:rPr lang="en-US" sz="3300" b="0" i="1" smtClean="0">
                            <a:solidFill>
                              <a:schemeClr val="accent2"/>
                            </a:solidFill>
                            <a:latin typeface="Cambria Math"/>
                          </a:rPr>
                        </m:ctrlPr>
                      </m:fPr>
                      <m:num>
                        <m:r>
                          <a:rPr lang="en-US" sz="3300" b="0" i="1" smtClean="0">
                            <a:solidFill>
                              <a:schemeClr val="accent2"/>
                            </a:solidFill>
                            <a:latin typeface="Cambria Math"/>
                            <a:ea typeface="Cambria Math"/>
                          </a:rPr>
                          <m:t>∆</m:t>
                        </m:r>
                        <m:r>
                          <a:rPr lang="en-US" sz="3300" b="0" i="1" smtClean="0">
                            <a:solidFill>
                              <a:schemeClr val="accent2"/>
                            </a:solidFill>
                            <a:latin typeface="Cambria Math"/>
                            <a:ea typeface="Cambria Math"/>
                          </a:rPr>
                          <m:t>𝑥</m:t>
                        </m:r>
                      </m:num>
                      <m:den>
                        <m:r>
                          <a:rPr lang="en-US" sz="3300" b="0" i="1" smtClean="0">
                            <a:solidFill>
                              <a:schemeClr val="accent2"/>
                            </a:solidFill>
                            <a:latin typeface="Cambria Math"/>
                            <a:ea typeface="Cambria Math"/>
                          </a:rPr>
                          <m:t>∆</m:t>
                        </m:r>
                        <m:r>
                          <a:rPr lang="en-US" sz="3300" b="0" i="1" smtClean="0">
                            <a:solidFill>
                              <a:schemeClr val="accent2"/>
                            </a:solidFill>
                            <a:latin typeface="Cambria Math"/>
                            <a:ea typeface="Cambria Math"/>
                          </a:rPr>
                          <m:t>𝑡</m:t>
                        </m:r>
                      </m:den>
                    </m:f>
                    <m:r>
                      <a:rPr lang="en-US" sz="3300" b="0" i="1" smtClean="0">
                        <a:solidFill>
                          <a:schemeClr val="accent2"/>
                        </a:solidFill>
                        <a:latin typeface="Cambria Math"/>
                      </a:rPr>
                      <m:t>=</m:t>
                    </m:r>
                    <m:f>
                      <m:fPr>
                        <m:ctrlPr>
                          <a:rPr lang="en-US" sz="3300" b="0" i="1" smtClean="0">
                            <a:solidFill>
                              <a:schemeClr val="accent2"/>
                            </a:solidFill>
                            <a:latin typeface="Cambria Math"/>
                          </a:rPr>
                        </m:ctrlPr>
                      </m:fPr>
                      <m:num>
                        <m:r>
                          <a:rPr lang="en-US" sz="3300" b="0" i="1" smtClean="0">
                            <a:solidFill>
                              <a:schemeClr val="accent2"/>
                            </a:solidFill>
                            <a:latin typeface="Cambria Math"/>
                          </a:rPr>
                          <m:t>𝑤𝑎𝑣𝑒𝑙𝑒𝑛𝑔𝑡h</m:t>
                        </m:r>
                      </m:num>
                      <m:den>
                        <m:r>
                          <a:rPr lang="en-US" sz="3300" b="0" i="1" smtClean="0">
                            <a:solidFill>
                              <a:schemeClr val="accent2"/>
                            </a:solidFill>
                            <a:latin typeface="Cambria Math"/>
                          </a:rPr>
                          <m:t>𝑝𝑒𝑟𝑖𝑜𝑑</m:t>
                        </m:r>
                      </m:den>
                    </m:f>
                  </m:oMath>
                </a14:m>
                <a:r>
                  <a:rPr lang="en-US" sz="3300" dirty="0" smtClean="0">
                    <a:solidFill>
                      <a:schemeClr val="accent2"/>
                    </a:solidFill>
                  </a:rPr>
                  <a:t>  </a:t>
                </a:r>
                <a14:m>
                  <m:oMath xmlns:m="http://schemas.openxmlformats.org/officeDocument/2006/math">
                    <m:r>
                      <a:rPr lang="en-US" b="0" i="0" smtClean="0">
                        <a:solidFill>
                          <a:schemeClr val="accent2"/>
                        </a:solidFill>
                        <a:latin typeface="Cambria Math"/>
                      </a:rPr>
                      <m:t>→ </m:t>
                    </m:r>
                    <m:r>
                      <a:rPr lang="en-US" b="0" i="1" smtClean="0">
                        <a:solidFill>
                          <a:schemeClr val="accent2"/>
                        </a:solidFill>
                        <a:latin typeface="Cambria Math"/>
                      </a:rPr>
                      <m:t>𝑣</m:t>
                    </m:r>
                    <m:r>
                      <a:rPr lang="en-US" b="0" i="1" smtClean="0">
                        <a:solidFill>
                          <a:schemeClr val="accent2"/>
                        </a:solidFill>
                        <a:latin typeface="Cambria Math"/>
                      </a:rPr>
                      <m:t>=</m:t>
                    </m:r>
                    <m:f>
                      <m:fPr>
                        <m:ctrlPr>
                          <a:rPr lang="en-US" b="0" i="1" smtClean="0">
                            <a:solidFill>
                              <a:schemeClr val="accent2"/>
                            </a:solidFill>
                            <a:latin typeface="Cambria Math"/>
                          </a:rPr>
                        </m:ctrlPr>
                      </m:fPr>
                      <m:num>
                        <m:r>
                          <a:rPr lang="en-US" b="0" i="1" smtClean="0">
                            <a:solidFill>
                              <a:schemeClr val="accent2"/>
                            </a:solidFill>
                            <a:latin typeface="Cambria Math"/>
                            <a:ea typeface="Cambria Math"/>
                          </a:rPr>
                          <m:t>𝜆</m:t>
                        </m:r>
                      </m:num>
                      <m:den>
                        <m:r>
                          <a:rPr lang="en-US" b="0" i="1" smtClean="0">
                            <a:solidFill>
                              <a:schemeClr val="accent2"/>
                            </a:solidFill>
                            <a:latin typeface="Cambria Math"/>
                          </a:rPr>
                          <m:t>𝑇</m:t>
                        </m:r>
                      </m:den>
                    </m:f>
                  </m:oMath>
                </a14:m>
                <a:r>
                  <a:rPr lang="en-US" dirty="0" smtClean="0">
                    <a:solidFill>
                      <a:schemeClr val="accent2"/>
                    </a:solidFill>
                  </a:rPr>
                  <a:t> </a:t>
                </a:r>
                <a:r>
                  <a:rPr lang="en-US" dirty="0" smtClean="0">
                    <a:solidFill>
                      <a:schemeClr val="accent2"/>
                    </a:solidFill>
                    <a:sym typeface="Wingdings" pitchFamily="2" charset="2"/>
                  </a:rPr>
                  <a:t> </a:t>
                </a:r>
                <a14:m>
                  <m:oMath xmlns:m="http://schemas.openxmlformats.org/officeDocument/2006/math">
                    <m:r>
                      <a:rPr lang="en-US" b="0" i="1" smtClean="0">
                        <a:solidFill>
                          <a:schemeClr val="accent2"/>
                        </a:solidFill>
                        <a:latin typeface="Cambria Math"/>
                        <a:sym typeface="Wingdings" pitchFamily="2" charset="2"/>
                      </a:rPr>
                      <m:t>𝑣</m:t>
                    </m:r>
                    <m:r>
                      <a:rPr lang="en-US" b="0" i="1" smtClean="0">
                        <a:solidFill>
                          <a:schemeClr val="accent2"/>
                        </a:solidFill>
                        <a:latin typeface="Cambria Math"/>
                        <a:sym typeface="Wingdings" pitchFamily="2" charset="2"/>
                      </a:rPr>
                      <m:t>=</m:t>
                    </m:r>
                    <m:r>
                      <a:rPr lang="en-US" b="0" i="1" smtClean="0">
                        <a:solidFill>
                          <a:schemeClr val="accent2"/>
                        </a:solidFill>
                        <a:latin typeface="Cambria Math"/>
                        <a:sym typeface="Wingdings" pitchFamily="2" charset="2"/>
                      </a:rPr>
                      <m:t>𝑓</m:t>
                    </m:r>
                    <m:r>
                      <a:rPr lang="en-US" b="0" i="1" smtClean="0">
                        <a:solidFill>
                          <a:schemeClr val="accent2"/>
                        </a:solidFill>
                        <a:latin typeface="Cambria Math"/>
                        <a:ea typeface="Cambria Math"/>
                        <a:sym typeface="Wingdings" pitchFamily="2" charset="2"/>
                      </a:rPr>
                      <m:t>𝜆</m:t>
                    </m:r>
                  </m:oMath>
                </a14:m>
                <a:endParaRPr lang="en-US" dirty="0">
                  <a:solidFill>
                    <a:schemeClr val="accent2"/>
                  </a:solidFill>
                </a:endParaRPr>
              </a:p>
            </p:txBody>
          </p:sp>
        </mc:Choice>
        <mc:Fallback xmlns="">
          <p:sp>
            <p:nvSpPr>
              <p:cNvPr id="3" name="Title 1"/>
              <p:cNvSpPr txBox="1">
                <a:spLocks noRot="1" noChangeAspect="1" noMove="1" noResize="1" noEditPoints="1" noAdjustHandles="1" noChangeArrowheads="1" noChangeShapeType="1" noTextEdit="1"/>
              </p:cNvSpPr>
              <p:nvPr/>
            </p:nvSpPr>
            <p:spPr>
              <a:xfrm>
                <a:off x="381000" y="304800"/>
                <a:ext cx="8382000" cy="6096000"/>
              </a:xfrm>
              <a:prstGeom prst="rect">
                <a:avLst/>
              </a:prstGeom>
              <a:blipFill rotWithShape="1">
                <a:blip r:embed="rId5"/>
                <a:stretch>
                  <a:fillRect l="-1745" r="-2691"/>
                </a:stretch>
              </a:blipFill>
            </p:spPr>
            <p:txBody>
              <a:bodyPr/>
              <a:lstStyle/>
              <a:p>
                <a:r>
                  <a:rPr lang="en-US">
                    <a:noFill/>
                  </a:rPr>
                  <a:t> </a:t>
                </a:r>
              </a:p>
            </p:txBody>
          </p:sp>
        </mc:Fallback>
      </mc:AlternateContent>
      <p:pic>
        <p:nvPicPr>
          <p:cNvPr id="2" name="Audio 1">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8382000" y="6096000"/>
            <a:ext cx="609600" cy="609600"/>
          </a:xfrm>
          <a:prstGeom prst="rect">
            <a:avLst/>
          </a:prstGeom>
        </p:spPr>
      </p:pic>
    </p:spTree>
    <p:extLst>
      <p:ext uri="{BB962C8B-B14F-4D97-AF65-F5344CB8AC3E}">
        <p14:creationId xmlns:p14="http://schemas.microsoft.com/office/powerpoint/2010/main" val="2567032581"/>
      </p:ext>
    </p:extLst>
  </p:cSld>
  <p:clrMapOvr>
    <a:masterClrMapping/>
  </p:clrMapOvr>
  <mc:AlternateContent xmlns:mc="http://schemas.openxmlformats.org/markup-compatibility/2006" xmlns:p14="http://schemas.microsoft.com/office/powerpoint/2010/main">
    <mc:Choice Requires="p14">
      <p:transition spd="slow" p14:dur="2000" advTm="58728"/>
    </mc:Choice>
    <mc:Fallback xmlns="">
      <p:transition spd="slow" advTm="58728"/>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2"/>
                </p:tgtEl>
              </p:cMediaNode>
            </p:audio>
          </p:childTnLst>
        </p:cTn>
      </p:par>
    </p:tnLst>
  </p:timing>
  <p:extLst mod="1"/>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p:cNvSpPr txBox="1">
            <a:spLocks/>
          </p:cNvSpPr>
          <p:nvPr/>
        </p:nvSpPr>
        <p:spPr>
          <a:xfrm>
            <a:off x="381000" y="838200"/>
            <a:ext cx="8382000" cy="4267200"/>
          </a:xfrm>
          <a:prstGeom prst="rect">
            <a:avLst/>
          </a:prstGeom>
        </p:spPr>
        <p:txBody>
          <a:bodyPr vert="horz" lIns="91440" tIns="45720" rIns="91440" bIns="45720" rtlCol="0" anchor="ctr">
            <a:normAutofit fontScale="97500" lnSpcReduction="1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dirty="0">
                <a:solidFill>
                  <a:schemeClr val="accent1">
                    <a:lumMod val="60000"/>
                    <a:lumOff val="40000"/>
                  </a:schemeClr>
                </a:solidFill>
              </a:rPr>
              <a:t>Sound </a:t>
            </a:r>
            <a:r>
              <a:rPr lang="en-US" dirty="0" smtClean="0">
                <a:solidFill>
                  <a:schemeClr val="accent1">
                    <a:lumMod val="60000"/>
                    <a:lumOff val="40000"/>
                  </a:schemeClr>
                </a:solidFill>
              </a:rPr>
              <a:t>waves</a:t>
            </a:r>
          </a:p>
          <a:p>
            <a:endParaRPr lang="en-US" dirty="0">
              <a:solidFill>
                <a:schemeClr val="accent1">
                  <a:lumMod val="60000"/>
                  <a:lumOff val="40000"/>
                </a:schemeClr>
              </a:solidFill>
            </a:endParaRPr>
          </a:p>
          <a:p>
            <a:r>
              <a:rPr lang="en-US" dirty="0" smtClean="0">
                <a:solidFill>
                  <a:schemeClr val="accent1">
                    <a:lumMod val="60000"/>
                    <a:lumOff val="40000"/>
                  </a:schemeClr>
                </a:solidFill>
              </a:rPr>
              <a:t/>
            </a:r>
            <a:br>
              <a:rPr lang="en-US" dirty="0" smtClean="0">
                <a:solidFill>
                  <a:schemeClr val="accent1">
                    <a:lumMod val="60000"/>
                    <a:lumOff val="40000"/>
                  </a:schemeClr>
                </a:solidFill>
              </a:rPr>
            </a:br>
            <a:r>
              <a:rPr lang="en-US" dirty="0" smtClean="0">
                <a:solidFill>
                  <a:schemeClr val="accent2"/>
                </a:solidFill>
              </a:rPr>
              <a:t>Mechanical vibration that can detected by the human ear, with frequencies ranging from 20Hz to 20,000Hz</a:t>
            </a:r>
            <a:endParaRPr lang="en-US" dirty="0">
              <a:solidFill>
                <a:schemeClr val="accent2"/>
              </a:solidFill>
            </a:endParaRPr>
          </a:p>
        </p:txBody>
      </p:sp>
      <p:pic>
        <p:nvPicPr>
          <p:cNvPr id="2" name="audiocheck.net_sweep_10Hz_12000Hz_-3dBFS_10s.wav">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7543800" y="5638800"/>
            <a:ext cx="609600" cy="609600"/>
          </a:xfrm>
          <a:prstGeom prst="rect">
            <a:avLst/>
          </a:prstGeom>
        </p:spPr>
      </p:pic>
      <p:pic>
        <p:nvPicPr>
          <p:cNvPr id="4" name="Audio 3">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8"/>
          <a:stretch>
            <a:fillRect/>
          </a:stretch>
        </p:blipFill>
        <p:spPr>
          <a:xfrm>
            <a:off x="8382000" y="6096000"/>
            <a:ext cx="609600" cy="609600"/>
          </a:xfrm>
          <a:prstGeom prst="rect">
            <a:avLst/>
          </a:prstGeom>
        </p:spPr>
      </p:pic>
    </p:spTree>
    <p:extLst>
      <p:ext uri="{BB962C8B-B14F-4D97-AF65-F5344CB8AC3E}">
        <p14:creationId xmlns:p14="http://schemas.microsoft.com/office/powerpoint/2010/main" val="1732385038"/>
      </p:ext>
    </p:extLst>
  </p:cSld>
  <p:clrMapOvr>
    <a:masterClrMapping/>
  </p:clrMapOvr>
  <mc:AlternateContent xmlns:mc="http://schemas.openxmlformats.org/markup-compatibility/2006" xmlns:p14="http://schemas.microsoft.com/office/powerpoint/2010/main">
    <mc:Choice Requires="p14">
      <p:transition spd="slow" p14:dur="2000" advTm="47584"/>
    </mc:Choice>
    <mc:Fallback xmlns="">
      <p:transition spd="slow" advTm="47584"/>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2"/>
                    </p:tgtEl>
                  </p:cond>
                </p:stCondLst>
                <p:endSync evt="end" delay="0">
                  <p:rtn val="all"/>
                </p:endSync>
                <p:childTnLst>
                  <p:par>
                    <p:cTn id="8" fill="hold">
                      <p:stCondLst>
                        <p:cond delay="0"/>
                      </p:stCondLst>
                      <p:childTnLst>
                        <p:par>
                          <p:cTn id="9" fill="hold">
                            <p:stCondLst>
                              <p:cond delay="0"/>
                            </p:stCondLst>
                            <p:childTnLst>
                              <p:par>
                                <p:cTn id="10" presetID="1" presetClass="mediacall" presetSubtype="0" fill="hold" nodeType="clickEffect">
                                  <p:stCondLst>
                                    <p:cond delay="0"/>
                                  </p:stCondLst>
                                  <p:childTnLst>
                                    <p:cmd type="call" cmd="playFrom(0.0)">
                                      <p:cBhvr>
                                        <p:cTn id="11" dur="10000" fill="hold"/>
                                        <p:tgtEl>
                                          <p:spTgt spid="2"/>
                                        </p:tgtEl>
                                      </p:cBhvr>
                                    </p:cmd>
                                  </p:childTnLst>
                                </p:cTn>
                              </p:par>
                            </p:childTnLst>
                          </p:cTn>
                        </p:par>
                      </p:childTnLst>
                    </p:cTn>
                  </p:par>
                </p:childTnLst>
              </p:cTn>
              <p:nextCondLst>
                <p:cond evt="onClick" delay="0">
                  <p:tgtEl>
                    <p:spTgt spid="2"/>
                  </p:tgtEl>
                </p:cond>
              </p:nextCondLst>
            </p:seq>
            <p:audio>
              <p:cMediaNode vol="80000">
                <p:cTn id="12" fill="hold" display="0">
                  <p:stCondLst>
                    <p:cond delay="indefinite"/>
                  </p:stCondLst>
                  <p:endCondLst>
                    <p:cond evt="onStopAudio" delay="0">
                      <p:tgtEl>
                        <p:sldTgt/>
                      </p:tgtEl>
                    </p:cond>
                  </p:endCondLst>
                </p:cTn>
                <p:tgtEl>
                  <p:spTgt spid="2"/>
                </p:tgtEl>
              </p:cMediaNode>
            </p:audio>
            <p:audio isNarration="1">
              <p:cMediaNode vol="80000" showWhenStopped="0">
                <p:cTn id="13" fill="hold" display="0">
                  <p:stCondLst>
                    <p:cond delay="indefinite"/>
                  </p:stCondLst>
                  <p:endCondLst>
                    <p:cond evt="onStopAudio" delay="0">
                      <p:tgtEl>
                        <p:sldTgt/>
                      </p:tgtEl>
                    </p:cond>
                  </p:endCondLst>
                </p:cTn>
                <p:tgtEl>
                  <p:spTgt spid="4"/>
                </p:tgtEl>
              </p:cMediaNode>
            </p:audio>
          </p:childTnLst>
        </p:cTn>
      </p:par>
    </p:tnLst>
  </p:timing>
  <p:extLst mod="1">
    <p:ext uri="{E180D4A7-C9FB-4DFB-919C-405C955672EB}">
      <p14:showEvtLst xmlns:p14="http://schemas.microsoft.com/office/powerpoint/2010/main">
        <p14:playEvt time="34108" objId="2"/>
        <p14:stopEvt time="44200" objId="2"/>
      </p14:showEvtLst>
    </p:ext>
  </p:extLs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873211" y="0"/>
            <a:ext cx="7772400" cy="914400"/>
          </a:xfrm>
        </p:spPr>
        <p:txBody>
          <a:bodyPr>
            <a:normAutofit/>
          </a:bodyPr>
          <a:lstStyle/>
          <a:p>
            <a:r>
              <a:rPr lang="en-US" dirty="0" smtClean="0">
                <a:solidFill>
                  <a:schemeClr val="accent1">
                    <a:lumMod val="60000"/>
                    <a:lumOff val="40000"/>
                  </a:schemeClr>
                </a:solidFill>
              </a:rPr>
              <a:t>Beats</a:t>
            </a:r>
            <a:endParaRPr lang="en-US" dirty="0">
              <a:solidFill>
                <a:schemeClr val="accent2"/>
              </a:solidFill>
            </a:endParaRPr>
          </a:p>
        </p:txBody>
      </p:sp>
      <p:graphicFrame>
        <p:nvGraphicFramePr>
          <p:cNvPr id="4" name="Chart 3"/>
          <p:cNvGraphicFramePr>
            <a:graphicFrameLocks noGrp="1"/>
          </p:cNvGraphicFramePr>
          <p:nvPr>
            <p:extLst>
              <p:ext uri="{D42A27DB-BD31-4B8C-83A1-F6EECF244321}">
                <p14:modId xmlns:p14="http://schemas.microsoft.com/office/powerpoint/2010/main" val="1446358738"/>
              </p:ext>
            </p:extLst>
          </p:nvPr>
        </p:nvGraphicFramePr>
        <p:xfrm>
          <a:off x="228600" y="548623"/>
          <a:ext cx="8671344" cy="6299080"/>
        </p:xfrm>
        <a:graphic>
          <a:graphicData uri="http://schemas.openxmlformats.org/drawingml/2006/chart">
            <c:chart xmlns:c="http://schemas.openxmlformats.org/drawingml/2006/chart" xmlns:r="http://schemas.openxmlformats.org/officeDocument/2006/relationships" r:id="rId5"/>
          </a:graphicData>
        </a:graphic>
      </p:graphicFrame>
      <p:pic>
        <p:nvPicPr>
          <p:cNvPr id="5" name="Audio 4">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8382000" y="6096000"/>
            <a:ext cx="609600" cy="609600"/>
          </a:xfrm>
          <a:prstGeom prst="rect">
            <a:avLst/>
          </a:prstGeom>
        </p:spPr>
      </p:pic>
    </p:spTree>
    <p:extLst>
      <p:ext uri="{BB962C8B-B14F-4D97-AF65-F5344CB8AC3E}">
        <p14:creationId xmlns:p14="http://schemas.microsoft.com/office/powerpoint/2010/main" val="1952496964"/>
      </p:ext>
    </p:extLst>
  </p:cSld>
  <p:clrMapOvr>
    <a:masterClrMapping/>
  </p:clrMapOvr>
  <mc:AlternateContent xmlns:mc="http://schemas.openxmlformats.org/markup-compatibility/2006" xmlns:p14="http://schemas.microsoft.com/office/powerpoint/2010/main">
    <mc:Choice Requires="p14">
      <p:transition spd="slow" p14:dur="2000" advTm="55631"/>
    </mc:Choice>
    <mc:Fallback xmlns="">
      <p:transition spd="slow" advTm="55631"/>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5"/>
                </p:tgtEl>
              </p:cMediaNode>
            </p:audio>
          </p:childTnLst>
        </p:cTn>
      </p:par>
    </p:tnLst>
  </p:timing>
  <p:extLst mod="1"/>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9745</TotalTime>
  <Words>772</Words>
  <Application>Microsoft Office PowerPoint</Application>
  <PresentationFormat>On-screen Show (4:3)</PresentationFormat>
  <Paragraphs>38</Paragraphs>
  <Slides>8</Slides>
  <Notes>8</Notes>
  <HiddenSlides>0</HiddenSlides>
  <MMClips>9</MMClips>
  <ScaleCrop>false</ScaleCrop>
  <HeadingPairs>
    <vt:vector size="4" baseType="variant">
      <vt:variant>
        <vt:lpstr>Theme</vt:lpstr>
      </vt:variant>
      <vt:variant>
        <vt:i4>1</vt:i4>
      </vt:variant>
      <vt:variant>
        <vt:lpstr>Slide Titles</vt:lpstr>
      </vt:variant>
      <vt:variant>
        <vt:i4>8</vt:i4>
      </vt:variant>
    </vt:vector>
  </HeadingPairs>
  <TitlesOfParts>
    <vt:vector size="9" baseType="lpstr">
      <vt:lpstr>Office Theme</vt:lpstr>
      <vt:lpstr>Vibrations and Sound</vt:lpstr>
      <vt:lpstr>What is a wave?  An exchange of energy between two points due to a disturbance or variation </vt:lpstr>
      <vt:lpstr>Transverse Waves</vt:lpstr>
      <vt:lpstr>Compressional Waves</vt:lpstr>
      <vt:lpstr>Parts of a Wave</vt:lpstr>
      <vt:lpstr>PowerPoint Presentation</vt:lpstr>
      <vt:lpstr>PowerPoint Presentation</vt:lpstr>
      <vt:lpstr>Beats</vt:lpstr>
    </vt:vector>
  </TitlesOfParts>
  <Company>Hewlett-Packard</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Bouyancy</dc:title>
  <dc:creator>Hallie</dc:creator>
  <cp:lastModifiedBy>Hallie</cp:lastModifiedBy>
  <cp:revision>32</cp:revision>
  <dcterms:created xsi:type="dcterms:W3CDTF">2012-04-01T21:59:23Z</dcterms:created>
  <dcterms:modified xsi:type="dcterms:W3CDTF">2012-06-12T07:39:18Z</dcterms:modified>
</cp:coreProperties>
</file>